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6"/>
  </p:notesMasterIdLst>
  <p:sldIdLst>
    <p:sldId id="1735" r:id="rId2"/>
    <p:sldId id="1736" r:id="rId3"/>
    <p:sldId id="1737" r:id="rId4"/>
    <p:sldId id="1739" r:id="rId5"/>
    <p:sldId id="1738" r:id="rId6"/>
    <p:sldId id="1742" r:id="rId7"/>
    <p:sldId id="1740" r:id="rId8"/>
    <p:sldId id="1741" r:id="rId9"/>
    <p:sldId id="1743" r:id="rId10"/>
    <p:sldId id="1744" r:id="rId11"/>
    <p:sldId id="1745" r:id="rId12"/>
    <p:sldId id="1746" r:id="rId13"/>
    <p:sldId id="1747" r:id="rId14"/>
    <p:sldId id="1748"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0033CC"/>
    <a:srgbClr val="428C69"/>
    <a:srgbClr val="000099"/>
    <a:srgbClr val="FFFFFF"/>
    <a:srgbClr val="BC1131"/>
    <a:srgbClr val="A38050"/>
    <a:srgbClr val="724411"/>
    <a:srgbClr val="DAC29C"/>
    <a:srgbClr val="D4C19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82" autoAdjust="0"/>
  </p:normalViewPr>
  <p:slideViewPr>
    <p:cSldViewPr snapToGrid="0">
      <p:cViewPr varScale="1">
        <p:scale>
          <a:sx n="71" d="100"/>
          <a:sy n="71" d="100"/>
        </p:scale>
        <p:origin x="-282" y="-108"/>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2022/1/24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7" name="Freeform 47"/>
          <p:cNvSpPr/>
          <p:nvPr userDrawn="1"/>
        </p:nvSpPr>
        <p:spPr bwMode="auto">
          <a:xfrm>
            <a:off x="-1588" y="4826208"/>
            <a:ext cx="12206288" cy="2449512"/>
          </a:xfrm>
          <a:custGeom>
            <a:avLst/>
            <a:gdLst>
              <a:gd name="T0" fmla="*/ 7689 w 7689"/>
              <a:gd name="T1" fmla="*/ 1543 h 1543"/>
              <a:gd name="T2" fmla="*/ 7689 w 7689"/>
              <a:gd name="T3" fmla="*/ 1485 h 1543"/>
              <a:gd name="T4" fmla="*/ 4821 w 7689"/>
              <a:gd name="T5" fmla="*/ 568 h 1543"/>
              <a:gd name="T6" fmla="*/ 3065 w 7689"/>
              <a:gd name="T7" fmla="*/ 0 h 1543"/>
              <a:gd name="T8" fmla="*/ 582 w 7689"/>
              <a:gd name="T9" fmla="*/ 597 h 1543"/>
              <a:gd name="T10" fmla="*/ 0 w 7689"/>
              <a:gd name="T11" fmla="*/ 717 h 1543"/>
              <a:gd name="T12" fmla="*/ 0 w 7689"/>
              <a:gd name="T13" fmla="*/ 1543 h 1543"/>
              <a:gd name="T14" fmla="*/ 7689 w 7689"/>
              <a:gd name="T15" fmla="*/ 1543 h 1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9" h="1543">
                <a:moveTo>
                  <a:pt x="7689" y="1543"/>
                </a:moveTo>
                <a:lnTo>
                  <a:pt x="7689" y="1485"/>
                </a:lnTo>
                <a:lnTo>
                  <a:pt x="4821" y="568"/>
                </a:lnTo>
                <a:lnTo>
                  <a:pt x="3065" y="0"/>
                </a:lnTo>
                <a:lnTo>
                  <a:pt x="582" y="597"/>
                </a:lnTo>
                <a:lnTo>
                  <a:pt x="0" y="717"/>
                </a:lnTo>
                <a:lnTo>
                  <a:pt x="0" y="1543"/>
                </a:lnTo>
                <a:lnTo>
                  <a:pt x="7689" y="154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9" name="副标题 2"/>
          <p:cNvSpPr>
            <a:spLocks noGrp="1"/>
          </p:cNvSpPr>
          <p:nvPr>
            <p:ph type="subTitle" idx="1"/>
          </p:nvPr>
        </p:nvSpPr>
        <p:spPr>
          <a:xfrm>
            <a:off x="3161608" y="2913330"/>
            <a:ext cx="5868784" cy="558799"/>
          </a:xfrm>
        </p:spPr>
        <p:txBody>
          <a:bodyPr anchor="ct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标题 1"/>
          <p:cNvSpPr>
            <a:spLocks noGrp="1"/>
          </p:cNvSpPr>
          <p:nvPr>
            <p:ph type="ctrTitle"/>
          </p:nvPr>
        </p:nvSpPr>
        <p:spPr>
          <a:xfrm>
            <a:off x="3161608" y="1437093"/>
            <a:ext cx="5868784" cy="1476237"/>
          </a:xfrm>
        </p:spPr>
        <p:txBody>
          <a:bodyPr anchor="ctr">
            <a:normAutofit/>
          </a:bodyPr>
          <a:lstStyle>
            <a:lvl1pPr algn="ctr">
              <a:defRPr sz="4000">
                <a:solidFill>
                  <a:schemeClr val="accent1"/>
                </a:solidFill>
              </a:defRPr>
            </a:lvl1pPr>
          </a:lstStyle>
          <a:p>
            <a:r>
              <a:rPr lang="en-US" dirty="0"/>
              <a:t>Click to edit Master title style</a:t>
            </a:r>
            <a:endParaRPr lang="zh-CN" altLang="en-US" dirty="0"/>
          </a:p>
        </p:txBody>
      </p:sp>
      <p:sp>
        <p:nvSpPr>
          <p:cNvPr id="14" name="文本占位符 13"/>
          <p:cNvSpPr>
            <a:spLocks noGrp="1"/>
          </p:cNvSpPr>
          <p:nvPr>
            <p:ph type="body" sz="quarter" idx="11" hasCustomPrompt="1"/>
          </p:nvPr>
        </p:nvSpPr>
        <p:spPr>
          <a:xfrm>
            <a:off x="3161608" y="4417748"/>
            <a:ext cx="5868784" cy="296271"/>
          </a:xfrm>
        </p:spPr>
        <p:txBody>
          <a:bodyPr vert="horz" anchor="ctr">
            <a:noAutofit/>
          </a:bodyPr>
          <a:lstStyle>
            <a:lvl1pPr marL="0" indent="0" algn="ctr">
              <a:buNone/>
              <a:defRPr sz="15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15" name="文本占位符 13"/>
          <p:cNvSpPr>
            <a:spLocks noGrp="1"/>
          </p:cNvSpPr>
          <p:nvPr>
            <p:ph type="body" sz="quarter" idx="12" hasCustomPrompt="1"/>
          </p:nvPr>
        </p:nvSpPr>
        <p:spPr>
          <a:xfrm>
            <a:off x="3161608" y="4119273"/>
            <a:ext cx="5868784" cy="296271"/>
          </a:xfrm>
        </p:spPr>
        <p:txBody>
          <a:bodyPr vert="horz" anchor="ctr">
            <a:noAutofit/>
          </a:bodyPr>
          <a:lstStyle>
            <a:lvl1pPr marL="0" indent="0" algn="ctr">
              <a:buNone/>
              <a:defRPr sz="15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gradFill flip="none" rotWithShape="1">
            <a:gsLst>
              <a:gs pos="15000">
                <a:srgbClr val="FFFFFF">
                  <a:alpha val="0"/>
                </a:srgbClr>
              </a:gs>
              <a:gs pos="49000">
                <a:srgbClr val="FFFFFF"/>
              </a:gs>
              <a:gs pos="35000">
                <a:schemeClr val="bg1">
                  <a:alpha val="34000"/>
                </a:schemeClr>
              </a:gs>
              <a:gs pos="67000">
                <a:schemeClr val="bg1"/>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445000" y="1112966"/>
            <a:ext cx="3302000" cy="3237946"/>
            <a:chOff x="4138613" y="1468438"/>
            <a:chExt cx="4010025" cy="3932238"/>
          </a:xfrm>
        </p:grpSpPr>
        <p:sp>
          <p:nvSpPr>
            <p:cNvPr id="7" name="Freeform 118"/>
            <p:cNvSpPr/>
            <p:nvPr/>
          </p:nvSpPr>
          <p:spPr bwMode="auto">
            <a:xfrm>
              <a:off x="6619875" y="1565276"/>
              <a:ext cx="312738" cy="276225"/>
            </a:xfrm>
            <a:custGeom>
              <a:avLst/>
              <a:gdLst>
                <a:gd name="T0" fmla="*/ 11 w 26"/>
                <a:gd name="T1" fmla="*/ 10 h 23"/>
                <a:gd name="T2" fmla="*/ 7 w 26"/>
                <a:gd name="T3" fmla="*/ 3 h 23"/>
                <a:gd name="T4" fmla="*/ 4 w 26"/>
                <a:gd name="T5" fmla="*/ 23 h 23"/>
                <a:gd name="T6" fmla="*/ 11 w 26"/>
                <a:gd name="T7" fmla="*/ 10 h 23"/>
              </a:gdLst>
              <a:ahLst/>
              <a:cxnLst>
                <a:cxn ang="0">
                  <a:pos x="T0" y="T1"/>
                </a:cxn>
                <a:cxn ang="0">
                  <a:pos x="T2" y="T3"/>
                </a:cxn>
                <a:cxn ang="0">
                  <a:pos x="T4" y="T5"/>
                </a:cxn>
                <a:cxn ang="0">
                  <a:pos x="T6" y="T7"/>
                </a:cxn>
              </a:cxnLst>
              <a:rect l="0" t="0" r="r" b="b"/>
              <a:pathLst>
                <a:path w="26" h="23">
                  <a:moveTo>
                    <a:pt x="11" y="10"/>
                  </a:moveTo>
                  <a:cubicBezTo>
                    <a:pt x="11" y="10"/>
                    <a:pt x="12" y="5"/>
                    <a:pt x="7" y="3"/>
                  </a:cubicBezTo>
                  <a:cubicBezTo>
                    <a:pt x="0" y="0"/>
                    <a:pt x="2" y="23"/>
                    <a:pt x="4" y="23"/>
                  </a:cubicBezTo>
                  <a:cubicBezTo>
                    <a:pt x="26" y="19"/>
                    <a:pt x="19" y="2"/>
                    <a:pt x="11" y="1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9"/>
            <p:cNvSpPr>
              <a:spLocks noEditPoints="1"/>
            </p:cNvSpPr>
            <p:nvPr/>
          </p:nvSpPr>
          <p:spPr bwMode="auto">
            <a:xfrm>
              <a:off x="6113463" y="1636713"/>
              <a:ext cx="554038" cy="541338"/>
            </a:xfrm>
            <a:custGeom>
              <a:avLst/>
              <a:gdLst>
                <a:gd name="T0" fmla="*/ 37 w 46"/>
                <a:gd name="T1" fmla="*/ 14 h 45"/>
                <a:gd name="T2" fmla="*/ 11 w 46"/>
                <a:gd name="T3" fmla="*/ 12 h 45"/>
                <a:gd name="T4" fmla="*/ 32 w 46"/>
                <a:gd name="T5" fmla="*/ 2 h 45"/>
                <a:gd name="T6" fmla="*/ 33 w 46"/>
                <a:gd name="T7" fmla="*/ 12 h 45"/>
                <a:gd name="T8" fmla="*/ 27 w 46"/>
                <a:gd name="T9" fmla="*/ 5 h 45"/>
                <a:gd name="T10" fmla="*/ 39 w 46"/>
                <a:gd name="T11" fmla="*/ 21 h 45"/>
                <a:gd name="T12" fmla="*/ 27 w 46"/>
                <a:gd name="T13" fmla="*/ 35 h 45"/>
                <a:gd name="T14" fmla="*/ 34 w 46"/>
                <a:gd name="T15" fmla="*/ 17 h 45"/>
                <a:gd name="T16" fmla="*/ 18 w 46"/>
                <a:gd name="T17" fmla="*/ 30 h 45"/>
                <a:gd name="T18" fmla="*/ 29 w 46"/>
                <a:gd name="T19" fmla="*/ 8 h 45"/>
                <a:gd name="T20" fmla="*/ 44 w 46"/>
                <a:gd name="T21" fmla="*/ 29 h 45"/>
                <a:gd name="T22" fmla="*/ 7 w 46"/>
                <a:gd name="T23" fmla="*/ 19 h 45"/>
                <a:gd name="T24" fmla="*/ 26 w 46"/>
                <a:gd name="T25" fmla="*/ 11 h 45"/>
                <a:gd name="T26" fmla="*/ 15 w 46"/>
                <a:gd name="T27" fmla="*/ 15 h 45"/>
                <a:gd name="T28" fmla="*/ 21 w 46"/>
                <a:gd name="T29" fmla="*/ 5 h 45"/>
                <a:gd name="T30" fmla="*/ 19 w 46"/>
                <a:gd name="T31" fmla="*/ 14 h 45"/>
                <a:gd name="T32" fmla="*/ 32 w 46"/>
                <a:gd name="T33" fmla="*/ 23 h 45"/>
                <a:gd name="T34" fmla="*/ 26 w 46"/>
                <a:gd name="T35" fmla="*/ 16 h 45"/>
                <a:gd name="T36" fmla="*/ 30 w 46"/>
                <a:gd name="T37" fmla="*/ 33 h 45"/>
                <a:gd name="T38" fmla="*/ 25 w 46"/>
                <a:gd name="T39" fmla="*/ 23 h 45"/>
                <a:gd name="T40" fmla="*/ 33 w 46"/>
                <a:gd name="T41" fmla="*/ 24 h 45"/>
                <a:gd name="T42" fmla="*/ 23 w 46"/>
                <a:gd name="T43" fmla="*/ 27 h 45"/>
                <a:gd name="T44" fmla="*/ 34 w 46"/>
                <a:gd name="T45" fmla="*/ 20 h 45"/>
                <a:gd name="T46" fmla="*/ 27 w 46"/>
                <a:gd name="T47" fmla="*/ 17 h 45"/>
                <a:gd name="T48" fmla="*/ 41 w 46"/>
                <a:gd name="T49" fmla="*/ 17 h 45"/>
                <a:gd name="T50" fmla="*/ 31 w 46"/>
                <a:gd name="T51" fmla="*/ 30 h 45"/>
                <a:gd name="T52" fmla="*/ 25 w 46"/>
                <a:gd name="T53" fmla="*/ 16 h 45"/>
                <a:gd name="T54" fmla="*/ 39 w 46"/>
                <a:gd name="T55" fmla="*/ 25 h 45"/>
                <a:gd name="T56" fmla="*/ 9 w 46"/>
                <a:gd name="T57" fmla="*/ 8 h 45"/>
                <a:gd name="T58" fmla="*/ 21 w 46"/>
                <a:gd name="T59" fmla="*/ 18 h 45"/>
                <a:gd name="T60" fmla="*/ 20 w 46"/>
                <a:gd name="T61" fmla="*/ 19 h 45"/>
                <a:gd name="T62" fmla="*/ 17 w 46"/>
                <a:gd name="T63" fmla="*/ 7 h 45"/>
                <a:gd name="T64" fmla="*/ 21 w 46"/>
                <a:gd name="T65" fmla="*/ 23 h 45"/>
                <a:gd name="T66" fmla="*/ 15 w 46"/>
                <a:gd name="T67" fmla="*/ 42 h 45"/>
                <a:gd name="T68" fmla="*/ 10 w 46"/>
                <a:gd name="T69" fmla="*/ 31 h 45"/>
                <a:gd name="T70" fmla="*/ 28 w 46"/>
                <a:gd name="T71" fmla="*/ 21 h 45"/>
                <a:gd name="T72" fmla="*/ 15 w 46"/>
                <a:gd name="T73" fmla="*/ 29 h 45"/>
                <a:gd name="T74" fmla="*/ 3 w 46"/>
                <a:gd name="T75" fmla="*/ 33 h 45"/>
                <a:gd name="T76" fmla="*/ 15 w 46"/>
                <a:gd name="T77" fmla="*/ 18 h 45"/>
                <a:gd name="T78" fmla="*/ 27 w 46"/>
                <a:gd name="T79" fmla="*/ 41 h 45"/>
                <a:gd name="T80" fmla="*/ 31 w 46"/>
                <a:gd name="T81" fmla="*/ 26 h 45"/>
                <a:gd name="T82" fmla="*/ 19 w 46"/>
                <a:gd name="T83" fmla="*/ 8 h 45"/>
                <a:gd name="T84" fmla="*/ 0 w 46"/>
                <a:gd name="T85" fmla="*/ 17 h 45"/>
                <a:gd name="T86" fmla="*/ 9 w 46"/>
                <a:gd name="T87" fmla="*/ 17 h 45"/>
                <a:gd name="T88" fmla="*/ 39 w 46"/>
                <a:gd name="T89" fmla="*/ 29 h 45"/>
                <a:gd name="T90" fmla="*/ 19 w 46"/>
                <a:gd name="T91" fmla="*/ 38 h 45"/>
                <a:gd name="T92" fmla="*/ 16 w 46"/>
                <a:gd name="T93" fmla="*/ 26 h 45"/>
                <a:gd name="T94" fmla="*/ 22 w 46"/>
                <a:gd name="T95" fmla="*/ 38 h 45"/>
                <a:gd name="T96" fmla="*/ 7 w 46"/>
                <a:gd name="T97" fmla="*/ 24 h 45"/>
                <a:gd name="T98" fmla="*/ 8 w 46"/>
                <a:gd name="T99" fmla="*/ 26 h 45"/>
                <a:gd name="T100" fmla="*/ 8 w 46"/>
                <a:gd name="T101" fmla="*/ 13 h 45"/>
                <a:gd name="T102" fmla="*/ 31 w 46"/>
                <a:gd name="T103" fmla="*/ 37 h 45"/>
                <a:gd name="T104" fmla="*/ 32 w 46"/>
                <a:gd name="T105" fmla="*/ 7 h 45"/>
                <a:gd name="T106" fmla="*/ 36 w 46"/>
                <a:gd name="T107" fmla="*/ 33 h 45"/>
                <a:gd name="T108" fmla="*/ 14 w 46"/>
                <a:gd name="T109" fmla="*/ 25 h 45"/>
                <a:gd name="T110" fmla="*/ 18 w 46"/>
                <a:gd name="T111" fmla="*/ 36 h 45"/>
                <a:gd name="T112" fmla="*/ 13 w 46"/>
                <a:gd name="T113" fmla="*/ 39 h 45"/>
                <a:gd name="T114" fmla="*/ 37 w 46"/>
                <a:gd name="T115"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 h="45">
                  <a:moveTo>
                    <a:pt x="37" y="14"/>
                  </a:moveTo>
                  <a:cubicBezTo>
                    <a:pt x="37" y="14"/>
                    <a:pt x="36" y="14"/>
                    <a:pt x="36" y="14"/>
                  </a:cubicBezTo>
                  <a:cubicBezTo>
                    <a:pt x="36" y="14"/>
                    <a:pt x="35" y="14"/>
                    <a:pt x="36" y="13"/>
                  </a:cubicBezTo>
                  <a:cubicBezTo>
                    <a:pt x="36" y="13"/>
                    <a:pt x="36" y="12"/>
                    <a:pt x="36" y="12"/>
                  </a:cubicBezTo>
                  <a:cubicBezTo>
                    <a:pt x="36" y="12"/>
                    <a:pt x="37" y="11"/>
                    <a:pt x="37" y="11"/>
                  </a:cubicBezTo>
                  <a:cubicBezTo>
                    <a:pt x="37" y="10"/>
                    <a:pt x="38" y="10"/>
                    <a:pt x="39" y="10"/>
                  </a:cubicBezTo>
                  <a:cubicBezTo>
                    <a:pt x="39" y="11"/>
                    <a:pt x="39" y="11"/>
                    <a:pt x="39" y="11"/>
                  </a:cubicBezTo>
                  <a:cubicBezTo>
                    <a:pt x="40" y="12"/>
                    <a:pt x="39" y="12"/>
                    <a:pt x="39" y="12"/>
                  </a:cubicBezTo>
                  <a:cubicBezTo>
                    <a:pt x="39" y="13"/>
                    <a:pt x="39" y="13"/>
                    <a:pt x="39" y="13"/>
                  </a:cubicBezTo>
                  <a:cubicBezTo>
                    <a:pt x="38" y="14"/>
                    <a:pt x="37" y="14"/>
                    <a:pt x="37" y="14"/>
                  </a:cubicBezTo>
                  <a:close/>
                  <a:moveTo>
                    <a:pt x="11" y="12"/>
                  </a:moveTo>
                  <a:cubicBezTo>
                    <a:pt x="12" y="12"/>
                    <a:pt x="12" y="13"/>
                    <a:pt x="13" y="13"/>
                  </a:cubicBezTo>
                  <a:cubicBezTo>
                    <a:pt x="13" y="13"/>
                    <a:pt x="14" y="13"/>
                    <a:pt x="14" y="13"/>
                  </a:cubicBezTo>
                  <a:cubicBezTo>
                    <a:pt x="14" y="13"/>
                    <a:pt x="14" y="14"/>
                    <a:pt x="14" y="14"/>
                  </a:cubicBezTo>
                  <a:cubicBezTo>
                    <a:pt x="14" y="14"/>
                    <a:pt x="14" y="14"/>
                    <a:pt x="14" y="14"/>
                  </a:cubicBezTo>
                  <a:cubicBezTo>
                    <a:pt x="13" y="14"/>
                    <a:pt x="13" y="14"/>
                    <a:pt x="13" y="14"/>
                  </a:cubicBezTo>
                  <a:cubicBezTo>
                    <a:pt x="12" y="14"/>
                    <a:pt x="11" y="14"/>
                    <a:pt x="11" y="14"/>
                  </a:cubicBezTo>
                  <a:cubicBezTo>
                    <a:pt x="10" y="14"/>
                    <a:pt x="10" y="13"/>
                    <a:pt x="10" y="13"/>
                  </a:cubicBezTo>
                  <a:cubicBezTo>
                    <a:pt x="10" y="13"/>
                    <a:pt x="10" y="12"/>
                    <a:pt x="11" y="12"/>
                  </a:cubicBezTo>
                  <a:cubicBezTo>
                    <a:pt x="11" y="12"/>
                    <a:pt x="11" y="12"/>
                    <a:pt x="11" y="12"/>
                  </a:cubicBezTo>
                  <a:close/>
                  <a:moveTo>
                    <a:pt x="32" y="2"/>
                  </a:moveTo>
                  <a:cubicBezTo>
                    <a:pt x="32" y="2"/>
                    <a:pt x="32" y="2"/>
                    <a:pt x="31" y="3"/>
                  </a:cubicBezTo>
                  <a:cubicBezTo>
                    <a:pt x="31" y="3"/>
                    <a:pt x="31" y="4"/>
                    <a:pt x="31" y="4"/>
                  </a:cubicBezTo>
                  <a:cubicBezTo>
                    <a:pt x="31" y="5"/>
                    <a:pt x="31" y="5"/>
                    <a:pt x="31" y="5"/>
                  </a:cubicBezTo>
                  <a:cubicBezTo>
                    <a:pt x="31" y="5"/>
                    <a:pt x="30" y="4"/>
                    <a:pt x="30" y="4"/>
                  </a:cubicBezTo>
                  <a:cubicBezTo>
                    <a:pt x="31" y="4"/>
                    <a:pt x="30" y="3"/>
                    <a:pt x="30" y="3"/>
                  </a:cubicBezTo>
                  <a:cubicBezTo>
                    <a:pt x="30" y="2"/>
                    <a:pt x="30" y="2"/>
                    <a:pt x="30" y="1"/>
                  </a:cubicBezTo>
                  <a:cubicBezTo>
                    <a:pt x="30" y="1"/>
                    <a:pt x="31" y="0"/>
                    <a:pt x="31" y="1"/>
                  </a:cubicBezTo>
                  <a:cubicBezTo>
                    <a:pt x="31" y="1"/>
                    <a:pt x="31" y="1"/>
                    <a:pt x="31" y="1"/>
                  </a:cubicBezTo>
                  <a:cubicBezTo>
                    <a:pt x="31" y="1"/>
                    <a:pt x="32" y="2"/>
                    <a:pt x="32" y="2"/>
                  </a:cubicBezTo>
                  <a:close/>
                  <a:moveTo>
                    <a:pt x="36" y="9"/>
                  </a:moveTo>
                  <a:cubicBezTo>
                    <a:pt x="36" y="8"/>
                    <a:pt x="36" y="8"/>
                    <a:pt x="36" y="8"/>
                  </a:cubicBezTo>
                  <a:cubicBezTo>
                    <a:pt x="37" y="8"/>
                    <a:pt x="37" y="7"/>
                    <a:pt x="37" y="7"/>
                  </a:cubicBezTo>
                  <a:cubicBezTo>
                    <a:pt x="37" y="6"/>
                    <a:pt x="38" y="6"/>
                    <a:pt x="39" y="6"/>
                  </a:cubicBezTo>
                  <a:cubicBezTo>
                    <a:pt x="39" y="6"/>
                    <a:pt x="39" y="6"/>
                    <a:pt x="39" y="6"/>
                  </a:cubicBezTo>
                  <a:cubicBezTo>
                    <a:pt x="39" y="6"/>
                    <a:pt x="39" y="7"/>
                    <a:pt x="39" y="7"/>
                  </a:cubicBezTo>
                  <a:cubicBezTo>
                    <a:pt x="39" y="7"/>
                    <a:pt x="39" y="7"/>
                    <a:pt x="39" y="7"/>
                  </a:cubicBezTo>
                  <a:cubicBezTo>
                    <a:pt x="38" y="8"/>
                    <a:pt x="38" y="8"/>
                    <a:pt x="38" y="8"/>
                  </a:cubicBezTo>
                  <a:cubicBezTo>
                    <a:pt x="37" y="8"/>
                    <a:pt x="37" y="8"/>
                    <a:pt x="36" y="9"/>
                  </a:cubicBezTo>
                  <a:close/>
                  <a:moveTo>
                    <a:pt x="33" y="12"/>
                  </a:moveTo>
                  <a:cubicBezTo>
                    <a:pt x="33" y="12"/>
                    <a:pt x="33" y="12"/>
                    <a:pt x="33" y="13"/>
                  </a:cubicBezTo>
                  <a:cubicBezTo>
                    <a:pt x="32" y="13"/>
                    <a:pt x="32" y="14"/>
                    <a:pt x="31" y="14"/>
                  </a:cubicBezTo>
                  <a:cubicBezTo>
                    <a:pt x="31" y="14"/>
                    <a:pt x="31" y="14"/>
                    <a:pt x="31" y="14"/>
                  </a:cubicBezTo>
                  <a:cubicBezTo>
                    <a:pt x="31" y="14"/>
                    <a:pt x="31" y="14"/>
                    <a:pt x="31" y="14"/>
                  </a:cubicBezTo>
                  <a:cubicBezTo>
                    <a:pt x="31" y="13"/>
                    <a:pt x="31" y="13"/>
                    <a:pt x="31" y="12"/>
                  </a:cubicBezTo>
                  <a:cubicBezTo>
                    <a:pt x="31" y="12"/>
                    <a:pt x="32" y="12"/>
                    <a:pt x="32" y="12"/>
                  </a:cubicBezTo>
                  <a:cubicBezTo>
                    <a:pt x="32" y="11"/>
                    <a:pt x="32" y="11"/>
                    <a:pt x="33" y="11"/>
                  </a:cubicBezTo>
                  <a:cubicBezTo>
                    <a:pt x="33" y="11"/>
                    <a:pt x="33" y="11"/>
                    <a:pt x="33" y="11"/>
                  </a:cubicBezTo>
                  <a:cubicBezTo>
                    <a:pt x="33" y="11"/>
                    <a:pt x="33" y="12"/>
                    <a:pt x="33" y="12"/>
                  </a:cubicBezTo>
                  <a:close/>
                  <a:moveTo>
                    <a:pt x="27" y="5"/>
                  </a:moveTo>
                  <a:cubicBezTo>
                    <a:pt x="27" y="5"/>
                    <a:pt x="27" y="6"/>
                    <a:pt x="27" y="7"/>
                  </a:cubicBezTo>
                  <a:cubicBezTo>
                    <a:pt x="27" y="7"/>
                    <a:pt x="27" y="7"/>
                    <a:pt x="27" y="7"/>
                  </a:cubicBezTo>
                  <a:cubicBezTo>
                    <a:pt x="27" y="7"/>
                    <a:pt x="27" y="7"/>
                    <a:pt x="26" y="7"/>
                  </a:cubicBezTo>
                  <a:cubicBezTo>
                    <a:pt x="26" y="6"/>
                    <a:pt x="26" y="6"/>
                    <a:pt x="26" y="6"/>
                  </a:cubicBezTo>
                  <a:cubicBezTo>
                    <a:pt x="26" y="5"/>
                    <a:pt x="25" y="5"/>
                    <a:pt x="25" y="4"/>
                  </a:cubicBezTo>
                  <a:cubicBezTo>
                    <a:pt x="26" y="4"/>
                    <a:pt x="26" y="3"/>
                    <a:pt x="27" y="4"/>
                  </a:cubicBezTo>
                  <a:cubicBezTo>
                    <a:pt x="27" y="4"/>
                    <a:pt x="27" y="4"/>
                    <a:pt x="27" y="5"/>
                  </a:cubicBezTo>
                  <a:close/>
                  <a:moveTo>
                    <a:pt x="41" y="22"/>
                  </a:moveTo>
                  <a:cubicBezTo>
                    <a:pt x="40" y="22"/>
                    <a:pt x="40" y="22"/>
                    <a:pt x="40" y="22"/>
                  </a:cubicBezTo>
                  <a:cubicBezTo>
                    <a:pt x="39" y="21"/>
                    <a:pt x="39" y="21"/>
                    <a:pt x="39" y="21"/>
                  </a:cubicBezTo>
                  <a:cubicBezTo>
                    <a:pt x="39" y="21"/>
                    <a:pt x="39" y="21"/>
                    <a:pt x="39" y="21"/>
                  </a:cubicBezTo>
                  <a:cubicBezTo>
                    <a:pt x="40" y="20"/>
                    <a:pt x="41" y="20"/>
                    <a:pt x="42" y="20"/>
                  </a:cubicBezTo>
                  <a:cubicBezTo>
                    <a:pt x="42" y="20"/>
                    <a:pt x="42" y="20"/>
                    <a:pt x="42" y="20"/>
                  </a:cubicBezTo>
                  <a:cubicBezTo>
                    <a:pt x="43" y="20"/>
                    <a:pt x="43" y="20"/>
                    <a:pt x="43" y="20"/>
                  </a:cubicBezTo>
                  <a:cubicBezTo>
                    <a:pt x="43" y="21"/>
                    <a:pt x="43" y="21"/>
                    <a:pt x="42" y="21"/>
                  </a:cubicBezTo>
                  <a:cubicBezTo>
                    <a:pt x="42" y="21"/>
                    <a:pt x="41" y="22"/>
                    <a:pt x="41" y="22"/>
                  </a:cubicBezTo>
                  <a:cubicBezTo>
                    <a:pt x="41" y="22"/>
                    <a:pt x="41" y="22"/>
                    <a:pt x="41" y="22"/>
                  </a:cubicBezTo>
                  <a:close/>
                  <a:moveTo>
                    <a:pt x="26" y="32"/>
                  </a:moveTo>
                  <a:cubicBezTo>
                    <a:pt x="26" y="33"/>
                    <a:pt x="26" y="33"/>
                    <a:pt x="26" y="33"/>
                  </a:cubicBezTo>
                  <a:cubicBezTo>
                    <a:pt x="26" y="34"/>
                    <a:pt x="27" y="34"/>
                    <a:pt x="27" y="35"/>
                  </a:cubicBezTo>
                  <a:cubicBezTo>
                    <a:pt x="27" y="35"/>
                    <a:pt x="27" y="36"/>
                    <a:pt x="27" y="36"/>
                  </a:cubicBezTo>
                  <a:cubicBezTo>
                    <a:pt x="27" y="36"/>
                    <a:pt x="27" y="37"/>
                    <a:pt x="27" y="37"/>
                  </a:cubicBezTo>
                  <a:cubicBezTo>
                    <a:pt x="26" y="37"/>
                    <a:pt x="26" y="37"/>
                    <a:pt x="26" y="36"/>
                  </a:cubicBezTo>
                  <a:cubicBezTo>
                    <a:pt x="26" y="36"/>
                    <a:pt x="25" y="35"/>
                    <a:pt x="25" y="35"/>
                  </a:cubicBezTo>
                  <a:cubicBezTo>
                    <a:pt x="25" y="35"/>
                    <a:pt x="25" y="34"/>
                    <a:pt x="25" y="34"/>
                  </a:cubicBezTo>
                  <a:cubicBezTo>
                    <a:pt x="25" y="34"/>
                    <a:pt x="26" y="33"/>
                    <a:pt x="26" y="33"/>
                  </a:cubicBezTo>
                  <a:cubicBezTo>
                    <a:pt x="26" y="33"/>
                    <a:pt x="26" y="33"/>
                    <a:pt x="26" y="32"/>
                  </a:cubicBezTo>
                  <a:close/>
                  <a:moveTo>
                    <a:pt x="34" y="15"/>
                  </a:moveTo>
                  <a:cubicBezTo>
                    <a:pt x="35" y="15"/>
                    <a:pt x="35" y="15"/>
                    <a:pt x="35" y="16"/>
                  </a:cubicBezTo>
                  <a:cubicBezTo>
                    <a:pt x="35" y="16"/>
                    <a:pt x="35" y="16"/>
                    <a:pt x="34" y="17"/>
                  </a:cubicBezTo>
                  <a:cubicBezTo>
                    <a:pt x="34" y="17"/>
                    <a:pt x="33" y="17"/>
                    <a:pt x="32" y="18"/>
                  </a:cubicBezTo>
                  <a:cubicBezTo>
                    <a:pt x="32" y="18"/>
                    <a:pt x="32" y="18"/>
                    <a:pt x="32" y="18"/>
                  </a:cubicBezTo>
                  <a:cubicBezTo>
                    <a:pt x="32" y="18"/>
                    <a:pt x="32" y="18"/>
                    <a:pt x="32" y="17"/>
                  </a:cubicBezTo>
                  <a:cubicBezTo>
                    <a:pt x="32" y="17"/>
                    <a:pt x="33" y="15"/>
                    <a:pt x="34" y="15"/>
                  </a:cubicBezTo>
                  <a:cubicBezTo>
                    <a:pt x="34" y="15"/>
                    <a:pt x="34" y="15"/>
                    <a:pt x="34" y="15"/>
                  </a:cubicBezTo>
                  <a:close/>
                  <a:moveTo>
                    <a:pt x="20" y="27"/>
                  </a:moveTo>
                  <a:cubicBezTo>
                    <a:pt x="20" y="27"/>
                    <a:pt x="20" y="28"/>
                    <a:pt x="20" y="28"/>
                  </a:cubicBezTo>
                  <a:cubicBezTo>
                    <a:pt x="20" y="28"/>
                    <a:pt x="20" y="29"/>
                    <a:pt x="20" y="30"/>
                  </a:cubicBezTo>
                  <a:cubicBezTo>
                    <a:pt x="19" y="30"/>
                    <a:pt x="19" y="31"/>
                    <a:pt x="18" y="31"/>
                  </a:cubicBezTo>
                  <a:cubicBezTo>
                    <a:pt x="18" y="30"/>
                    <a:pt x="18" y="30"/>
                    <a:pt x="18" y="30"/>
                  </a:cubicBezTo>
                  <a:cubicBezTo>
                    <a:pt x="18" y="29"/>
                    <a:pt x="18" y="29"/>
                    <a:pt x="18" y="29"/>
                  </a:cubicBezTo>
                  <a:cubicBezTo>
                    <a:pt x="19" y="28"/>
                    <a:pt x="19" y="27"/>
                    <a:pt x="20" y="27"/>
                  </a:cubicBezTo>
                  <a:close/>
                  <a:moveTo>
                    <a:pt x="30" y="9"/>
                  </a:moveTo>
                  <a:cubicBezTo>
                    <a:pt x="29" y="10"/>
                    <a:pt x="29" y="11"/>
                    <a:pt x="29" y="12"/>
                  </a:cubicBezTo>
                  <a:cubicBezTo>
                    <a:pt x="29" y="12"/>
                    <a:pt x="28" y="12"/>
                    <a:pt x="28" y="12"/>
                  </a:cubicBezTo>
                  <a:cubicBezTo>
                    <a:pt x="28" y="12"/>
                    <a:pt x="28" y="12"/>
                    <a:pt x="28" y="12"/>
                  </a:cubicBezTo>
                  <a:cubicBezTo>
                    <a:pt x="28" y="12"/>
                    <a:pt x="28" y="12"/>
                    <a:pt x="28" y="12"/>
                  </a:cubicBezTo>
                  <a:cubicBezTo>
                    <a:pt x="28" y="11"/>
                    <a:pt x="28" y="10"/>
                    <a:pt x="28" y="9"/>
                  </a:cubicBezTo>
                  <a:cubicBezTo>
                    <a:pt x="28" y="8"/>
                    <a:pt x="28" y="8"/>
                    <a:pt x="29" y="8"/>
                  </a:cubicBezTo>
                  <a:cubicBezTo>
                    <a:pt x="29" y="8"/>
                    <a:pt x="29" y="8"/>
                    <a:pt x="29" y="8"/>
                  </a:cubicBezTo>
                  <a:cubicBezTo>
                    <a:pt x="29" y="9"/>
                    <a:pt x="30" y="9"/>
                    <a:pt x="30" y="9"/>
                  </a:cubicBezTo>
                  <a:close/>
                  <a:moveTo>
                    <a:pt x="44" y="29"/>
                  </a:moveTo>
                  <a:cubicBezTo>
                    <a:pt x="43" y="29"/>
                    <a:pt x="43" y="29"/>
                    <a:pt x="42" y="28"/>
                  </a:cubicBezTo>
                  <a:cubicBezTo>
                    <a:pt x="42" y="28"/>
                    <a:pt x="42" y="28"/>
                    <a:pt x="42" y="28"/>
                  </a:cubicBezTo>
                  <a:cubicBezTo>
                    <a:pt x="42" y="28"/>
                    <a:pt x="42" y="28"/>
                    <a:pt x="42" y="27"/>
                  </a:cubicBezTo>
                  <a:cubicBezTo>
                    <a:pt x="42" y="27"/>
                    <a:pt x="43" y="27"/>
                    <a:pt x="43" y="27"/>
                  </a:cubicBezTo>
                  <a:cubicBezTo>
                    <a:pt x="44" y="27"/>
                    <a:pt x="45" y="27"/>
                    <a:pt x="45" y="27"/>
                  </a:cubicBezTo>
                  <a:cubicBezTo>
                    <a:pt x="46" y="27"/>
                    <a:pt x="46" y="28"/>
                    <a:pt x="46" y="28"/>
                  </a:cubicBezTo>
                  <a:cubicBezTo>
                    <a:pt x="46" y="28"/>
                    <a:pt x="45" y="29"/>
                    <a:pt x="45" y="29"/>
                  </a:cubicBezTo>
                  <a:cubicBezTo>
                    <a:pt x="45" y="29"/>
                    <a:pt x="45" y="29"/>
                    <a:pt x="44" y="29"/>
                  </a:cubicBezTo>
                  <a:close/>
                  <a:moveTo>
                    <a:pt x="18" y="22"/>
                  </a:moveTo>
                  <a:cubicBezTo>
                    <a:pt x="18" y="22"/>
                    <a:pt x="17" y="23"/>
                    <a:pt x="16" y="23"/>
                  </a:cubicBezTo>
                  <a:cubicBezTo>
                    <a:pt x="16" y="23"/>
                    <a:pt x="15" y="23"/>
                    <a:pt x="15" y="23"/>
                  </a:cubicBezTo>
                  <a:cubicBezTo>
                    <a:pt x="14" y="23"/>
                    <a:pt x="14" y="23"/>
                    <a:pt x="14" y="23"/>
                  </a:cubicBezTo>
                  <a:cubicBezTo>
                    <a:pt x="14" y="22"/>
                    <a:pt x="14" y="22"/>
                    <a:pt x="14" y="22"/>
                  </a:cubicBezTo>
                  <a:cubicBezTo>
                    <a:pt x="15" y="21"/>
                    <a:pt x="15" y="21"/>
                    <a:pt x="16" y="21"/>
                  </a:cubicBezTo>
                  <a:cubicBezTo>
                    <a:pt x="17" y="22"/>
                    <a:pt x="17" y="22"/>
                    <a:pt x="18" y="22"/>
                  </a:cubicBezTo>
                  <a:cubicBezTo>
                    <a:pt x="18" y="22"/>
                    <a:pt x="18" y="22"/>
                    <a:pt x="18" y="22"/>
                  </a:cubicBezTo>
                  <a:close/>
                  <a:moveTo>
                    <a:pt x="4" y="19"/>
                  </a:moveTo>
                  <a:cubicBezTo>
                    <a:pt x="5" y="19"/>
                    <a:pt x="6" y="19"/>
                    <a:pt x="7" y="19"/>
                  </a:cubicBezTo>
                  <a:cubicBezTo>
                    <a:pt x="7" y="19"/>
                    <a:pt x="7" y="19"/>
                    <a:pt x="7" y="19"/>
                  </a:cubicBezTo>
                  <a:cubicBezTo>
                    <a:pt x="7" y="19"/>
                    <a:pt x="8" y="19"/>
                    <a:pt x="8" y="19"/>
                  </a:cubicBezTo>
                  <a:cubicBezTo>
                    <a:pt x="8" y="19"/>
                    <a:pt x="8" y="20"/>
                    <a:pt x="8" y="20"/>
                  </a:cubicBezTo>
                  <a:cubicBezTo>
                    <a:pt x="7" y="20"/>
                    <a:pt x="6" y="20"/>
                    <a:pt x="5" y="21"/>
                  </a:cubicBezTo>
                  <a:cubicBezTo>
                    <a:pt x="5" y="21"/>
                    <a:pt x="4" y="21"/>
                    <a:pt x="4" y="21"/>
                  </a:cubicBezTo>
                  <a:cubicBezTo>
                    <a:pt x="3" y="21"/>
                    <a:pt x="3" y="20"/>
                    <a:pt x="3" y="20"/>
                  </a:cubicBezTo>
                  <a:cubicBezTo>
                    <a:pt x="3" y="20"/>
                    <a:pt x="4" y="19"/>
                    <a:pt x="4" y="19"/>
                  </a:cubicBezTo>
                  <a:cubicBezTo>
                    <a:pt x="4" y="19"/>
                    <a:pt x="4" y="19"/>
                    <a:pt x="4" y="19"/>
                  </a:cubicBezTo>
                  <a:close/>
                  <a:moveTo>
                    <a:pt x="26" y="9"/>
                  </a:moveTo>
                  <a:cubicBezTo>
                    <a:pt x="26" y="10"/>
                    <a:pt x="26" y="10"/>
                    <a:pt x="26" y="11"/>
                  </a:cubicBezTo>
                  <a:cubicBezTo>
                    <a:pt x="26" y="11"/>
                    <a:pt x="26" y="11"/>
                    <a:pt x="25" y="11"/>
                  </a:cubicBezTo>
                  <a:cubicBezTo>
                    <a:pt x="25" y="11"/>
                    <a:pt x="25" y="11"/>
                    <a:pt x="25" y="11"/>
                  </a:cubicBezTo>
                  <a:cubicBezTo>
                    <a:pt x="25" y="10"/>
                    <a:pt x="25" y="10"/>
                    <a:pt x="25" y="10"/>
                  </a:cubicBezTo>
                  <a:cubicBezTo>
                    <a:pt x="24" y="9"/>
                    <a:pt x="24" y="9"/>
                    <a:pt x="24" y="8"/>
                  </a:cubicBezTo>
                  <a:cubicBezTo>
                    <a:pt x="24" y="8"/>
                    <a:pt x="24" y="7"/>
                    <a:pt x="24" y="7"/>
                  </a:cubicBezTo>
                  <a:cubicBezTo>
                    <a:pt x="25" y="7"/>
                    <a:pt x="25" y="7"/>
                    <a:pt x="26" y="8"/>
                  </a:cubicBezTo>
                  <a:cubicBezTo>
                    <a:pt x="26" y="8"/>
                    <a:pt x="26" y="9"/>
                    <a:pt x="26" y="9"/>
                  </a:cubicBezTo>
                  <a:close/>
                  <a:moveTo>
                    <a:pt x="18" y="17"/>
                  </a:moveTo>
                  <a:cubicBezTo>
                    <a:pt x="18" y="16"/>
                    <a:pt x="17" y="16"/>
                    <a:pt x="16" y="16"/>
                  </a:cubicBezTo>
                  <a:cubicBezTo>
                    <a:pt x="15" y="16"/>
                    <a:pt x="15" y="16"/>
                    <a:pt x="15" y="15"/>
                  </a:cubicBezTo>
                  <a:cubicBezTo>
                    <a:pt x="15" y="15"/>
                    <a:pt x="15" y="14"/>
                    <a:pt x="16" y="14"/>
                  </a:cubicBezTo>
                  <a:cubicBezTo>
                    <a:pt x="16" y="14"/>
                    <a:pt x="17" y="15"/>
                    <a:pt x="18" y="15"/>
                  </a:cubicBezTo>
                  <a:cubicBezTo>
                    <a:pt x="18" y="15"/>
                    <a:pt x="18" y="16"/>
                    <a:pt x="19" y="16"/>
                  </a:cubicBezTo>
                  <a:cubicBezTo>
                    <a:pt x="19" y="16"/>
                    <a:pt x="19" y="16"/>
                    <a:pt x="19" y="16"/>
                  </a:cubicBezTo>
                  <a:cubicBezTo>
                    <a:pt x="19" y="16"/>
                    <a:pt x="19" y="16"/>
                    <a:pt x="19" y="16"/>
                  </a:cubicBezTo>
                  <a:cubicBezTo>
                    <a:pt x="18" y="16"/>
                    <a:pt x="18" y="16"/>
                    <a:pt x="18" y="16"/>
                  </a:cubicBezTo>
                  <a:cubicBezTo>
                    <a:pt x="18" y="17"/>
                    <a:pt x="18" y="17"/>
                    <a:pt x="18" y="17"/>
                  </a:cubicBezTo>
                  <a:close/>
                  <a:moveTo>
                    <a:pt x="20" y="3"/>
                  </a:moveTo>
                  <a:cubicBezTo>
                    <a:pt x="20" y="3"/>
                    <a:pt x="21" y="3"/>
                    <a:pt x="21" y="4"/>
                  </a:cubicBezTo>
                  <a:cubicBezTo>
                    <a:pt x="21" y="4"/>
                    <a:pt x="21" y="5"/>
                    <a:pt x="21" y="5"/>
                  </a:cubicBezTo>
                  <a:cubicBezTo>
                    <a:pt x="21" y="5"/>
                    <a:pt x="22" y="6"/>
                    <a:pt x="22" y="6"/>
                  </a:cubicBezTo>
                  <a:cubicBezTo>
                    <a:pt x="22" y="6"/>
                    <a:pt x="22" y="6"/>
                    <a:pt x="22" y="6"/>
                  </a:cubicBezTo>
                  <a:cubicBezTo>
                    <a:pt x="22" y="6"/>
                    <a:pt x="22" y="6"/>
                    <a:pt x="22" y="6"/>
                  </a:cubicBezTo>
                  <a:cubicBezTo>
                    <a:pt x="21" y="6"/>
                    <a:pt x="21" y="6"/>
                    <a:pt x="20" y="5"/>
                  </a:cubicBezTo>
                  <a:cubicBezTo>
                    <a:pt x="19" y="5"/>
                    <a:pt x="19" y="5"/>
                    <a:pt x="19" y="4"/>
                  </a:cubicBezTo>
                  <a:cubicBezTo>
                    <a:pt x="19" y="3"/>
                    <a:pt x="19" y="3"/>
                    <a:pt x="20" y="3"/>
                  </a:cubicBezTo>
                  <a:close/>
                  <a:moveTo>
                    <a:pt x="19" y="12"/>
                  </a:moveTo>
                  <a:cubicBezTo>
                    <a:pt x="19" y="12"/>
                    <a:pt x="19" y="12"/>
                    <a:pt x="19" y="12"/>
                  </a:cubicBezTo>
                  <a:cubicBezTo>
                    <a:pt x="18" y="12"/>
                    <a:pt x="18" y="13"/>
                    <a:pt x="18" y="13"/>
                  </a:cubicBezTo>
                  <a:cubicBezTo>
                    <a:pt x="19" y="13"/>
                    <a:pt x="19" y="14"/>
                    <a:pt x="19" y="14"/>
                  </a:cubicBezTo>
                  <a:cubicBezTo>
                    <a:pt x="20" y="14"/>
                    <a:pt x="20" y="14"/>
                    <a:pt x="21" y="15"/>
                  </a:cubicBezTo>
                  <a:cubicBezTo>
                    <a:pt x="21" y="15"/>
                    <a:pt x="21" y="15"/>
                    <a:pt x="21" y="15"/>
                  </a:cubicBezTo>
                  <a:cubicBezTo>
                    <a:pt x="21" y="15"/>
                    <a:pt x="21" y="14"/>
                    <a:pt x="21" y="14"/>
                  </a:cubicBezTo>
                  <a:cubicBezTo>
                    <a:pt x="21" y="14"/>
                    <a:pt x="21" y="13"/>
                    <a:pt x="21" y="13"/>
                  </a:cubicBezTo>
                  <a:cubicBezTo>
                    <a:pt x="20" y="12"/>
                    <a:pt x="20" y="12"/>
                    <a:pt x="19" y="12"/>
                  </a:cubicBezTo>
                  <a:close/>
                  <a:moveTo>
                    <a:pt x="28" y="22"/>
                  </a:moveTo>
                  <a:cubicBezTo>
                    <a:pt x="29" y="23"/>
                    <a:pt x="29" y="22"/>
                    <a:pt x="29" y="22"/>
                  </a:cubicBezTo>
                  <a:cubicBezTo>
                    <a:pt x="30" y="21"/>
                    <a:pt x="31" y="21"/>
                    <a:pt x="32" y="22"/>
                  </a:cubicBezTo>
                  <a:cubicBezTo>
                    <a:pt x="32" y="22"/>
                    <a:pt x="32" y="22"/>
                    <a:pt x="32" y="22"/>
                  </a:cubicBezTo>
                  <a:cubicBezTo>
                    <a:pt x="32" y="23"/>
                    <a:pt x="32" y="23"/>
                    <a:pt x="32" y="23"/>
                  </a:cubicBezTo>
                  <a:cubicBezTo>
                    <a:pt x="31" y="23"/>
                    <a:pt x="31" y="23"/>
                    <a:pt x="30" y="23"/>
                  </a:cubicBezTo>
                  <a:cubicBezTo>
                    <a:pt x="30" y="23"/>
                    <a:pt x="29" y="23"/>
                    <a:pt x="28" y="23"/>
                  </a:cubicBezTo>
                  <a:cubicBezTo>
                    <a:pt x="28" y="23"/>
                    <a:pt x="28" y="23"/>
                    <a:pt x="28" y="22"/>
                  </a:cubicBezTo>
                  <a:close/>
                  <a:moveTo>
                    <a:pt x="26" y="18"/>
                  </a:moveTo>
                  <a:cubicBezTo>
                    <a:pt x="26" y="19"/>
                    <a:pt x="26" y="20"/>
                    <a:pt x="26" y="21"/>
                  </a:cubicBezTo>
                  <a:cubicBezTo>
                    <a:pt x="26" y="21"/>
                    <a:pt x="25" y="21"/>
                    <a:pt x="25" y="21"/>
                  </a:cubicBezTo>
                  <a:cubicBezTo>
                    <a:pt x="25" y="21"/>
                    <a:pt x="25" y="21"/>
                    <a:pt x="25" y="20"/>
                  </a:cubicBezTo>
                  <a:cubicBezTo>
                    <a:pt x="24" y="19"/>
                    <a:pt x="25" y="19"/>
                    <a:pt x="25" y="18"/>
                  </a:cubicBezTo>
                  <a:cubicBezTo>
                    <a:pt x="25" y="17"/>
                    <a:pt x="25" y="17"/>
                    <a:pt x="25" y="17"/>
                  </a:cubicBezTo>
                  <a:cubicBezTo>
                    <a:pt x="25" y="17"/>
                    <a:pt x="26" y="16"/>
                    <a:pt x="26" y="16"/>
                  </a:cubicBezTo>
                  <a:cubicBezTo>
                    <a:pt x="26" y="17"/>
                    <a:pt x="26" y="17"/>
                    <a:pt x="26" y="17"/>
                  </a:cubicBezTo>
                  <a:cubicBezTo>
                    <a:pt x="26" y="17"/>
                    <a:pt x="26" y="17"/>
                    <a:pt x="26" y="18"/>
                  </a:cubicBezTo>
                  <a:cubicBezTo>
                    <a:pt x="26" y="18"/>
                    <a:pt x="26" y="18"/>
                    <a:pt x="26" y="18"/>
                  </a:cubicBezTo>
                  <a:cubicBezTo>
                    <a:pt x="26" y="18"/>
                    <a:pt x="26" y="18"/>
                    <a:pt x="26" y="18"/>
                  </a:cubicBezTo>
                  <a:close/>
                  <a:moveTo>
                    <a:pt x="32" y="35"/>
                  </a:moveTo>
                  <a:cubicBezTo>
                    <a:pt x="32" y="35"/>
                    <a:pt x="32" y="36"/>
                    <a:pt x="32" y="36"/>
                  </a:cubicBezTo>
                  <a:cubicBezTo>
                    <a:pt x="31" y="36"/>
                    <a:pt x="31" y="36"/>
                    <a:pt x="31" y="36"/>
                  </a:cubicBezTo>
                  <a:cubicBezTo>
                    <a:pt x="30" y="35"/>
                    <a:pt x="30" y="34"/>
                    <a:pt x="30" y="33"/>
                  </a:cubicBezTo>
                  <a:cubicBezTo>
                    <a:pt x="30" y="33"/>
                    <a:pt x="30" y="33"/>
                    <a:pt x="30" y="33"/>
                  </a:cubicBezTo>
                  <a:cubicBezTo>
                    <a:pt x="30" y="33"/>
                    <a:pt x="30" y="33"/>
                    <a:pt x="30" y="33"/>
                  </a:cubicBezTo>
                  <a:cubicBezTo>
                    <a:pt x="31" y="33"/>
                    <a:pt x="31" y="33"/>
                    <a:pt x="31" y="34"/>
                  </a:cubicBezTo>
                  <a:cubicBezTo>
                    <a:pt x="32" y="34"/>
                    <a:pt x="32" y="34"/>
                    <a:pt x="32" y="35"/>
                  </a:cubicBezTo>
                  <a:close/>
                  <a:moveTo>
                    <a:pt x="25" y="23"/>
                  </a:moveTo>
                  <a:cubicBezTo>
                    <a:pt x="26" y="24"/>
                    <a:pt x="26" y="24"/>
                    <a:pt x="27" y="24"/>
                  </a:cubicBezTo>
                  <a:cubicBezTo>
                    <a:pt x="27" y="25"/>
                    <a:pt x="28" y="25"/>
                    <a:pt x="28" y="26"/>
                  </a:cubicBezTo>
                  <a:cubicBezTo>
                    <a:pt x="28" y="26"/>
                    <a:pt x="28" y="27"/>
                    <a:pt x="28" y="27"/>
                  </a:cubicBezTo>
                  <a:cubicBezTo>
                    <a:pt x="28" y="27"/>
                    <a:pt x="27" y="27"/>
                    <a:pt x="27" y="27"/>
                  </a:cubicBezTo>
                  <a:cubicBezTo>
                    <a:pt x="27" y="27"/>
                    <a:pt x="26" y="26"/>
                    <a:pt x="26" y="26"/>
                  </a:cubicBezTo>
                  <a:cubicBezTo>
                    <a:pt x="26" y="25"/>
                    <a:pt x="25" y="25"/>
                    <a:pt x="25" y="24"/>
                  </a:cubicBezTo>
                  <a:cubicBezTo>
                    <a:pt x="25" y="24"/>
                    <a:pt x="25" y="24"/>
                    <a:pt x="25" y="23"/>
                  </a:cubicBezTo>
                  <a:close/>
                  <a:moveTo>
                    <a:pt x="42" y="18"/>
                  </a:moveTo>
                  <a:cubicBezTo>
                    <a:pt x="42" y="18"/>
                    <a:pt x="43" y="17"/>
                    <a:pt x="43" y="17"/>
                  </a:cubicBezTo>
                  <a:cubicBezTo>
                    <a:pt x="43" y="17"/>
                    <a:pt x="44" y="17"/>
                    <a:pt x="45" y="17"/>
                  </a:cubicBezTo>
                  <a:cubicBezTo>
                    <a:pt x="45" y="17"/>
                    <a:pt x="45" y="17"/>
                    <a:pt x="45" y="17"/>
                  </a:cubicBezTo>
                  <a:cubicBezTo>
                    <a:pt x="46" y="17"/>
                    <a:pt x="46" y="17"/>
                    <a:pt x="46" y="18"/>
                  </a:cubicBezTo>
                  <a:cubicBezTo>
                    <a:pt x="46" y="18"/>
                    <a:pt x="46" y="18"/>
                    <a:pt x="45" y="18"/>
                  </a:cubicBezTo>
                  <a:cubicBezTo>
                    <a:pt x="44" y="19"/>
                    <a:pt x="44" y="19"/>
                    <a:pt x="43" y="18"/>
                  </a:cubicBezTo>
                  <a:cubicBezTo>
                    <a:pt x="42" y="18"/>
                    <a:pt x="42" y="19"/>
                    <a:pt x="42" y="18"/>
                  </a:cubicBezTo>
                  <a:close/>
                  <a:moveTo>
                    <a:pt x="35" y="25"/>
                  </a:moveTo>
                  <a:cubicBezTo>
                    <a:pt x="35" y="25"/>
                    <a:pt x="34" y="24"/>
                    <a:pt x="33" y="24"/>
                  </a:cubicBezTo>
                  <a:cubicBezTo>
                    <a:pt x="33" y="24"/>
                    <a:pt x="33" y="24"/>
                    <a:pt x="33" y="24"/>
                  </a:cubicBezTo>
                  <a:cubicBezTo>
                    <a:pt x="33" y="24"/>
                    <a:pt x="33" y="24"/>
                    <a:pt x="33" y="24"/>
                  </a:cubicBezTo>
                  <a:cubicBezTo>
                    <a:pt x="34" y="24"/>
                    <a:pt x="34" y="23"/>
                    <a:pt x="35" y="23"/>
                  </a:cubicBezTo>
                  <a:cubicBezTo>
                    <a:pt x="35" y="23"/>
                    <a:pt x="36" y="23"/>
                    <a:pt x="37" y="23"/>
                  </a:cubicBezTo>
                  <a:cubicBezTo>
                    <a:pt x="37" y="23"/>
                    <a:pt x="38" y="23"/>
                    <a:pt x="38" y="23"/>
                  </a:cubicBezTo>
                  <a:cubicBezTo>
                    <a:pt x="38" y="23"/>
                    <a:pt x="37" y="24"/>
                    <a:pt x="37" y="24"/>
                  </a:cubicBezTo>
                  <a:cubicBezTo>
                    <a:pt x="37" y="25"/>
                    <a:pt x="36" y="25"/>
                    <a:pt x="35" y="25"/>
                  </a:cubicBezTo>
                  <a:close/>
                  <a:moveTo>
                    <a:pt x="24" y="23"/>
                  </a:moveTo>
                  <a:cubicBezTo>
                    <a:pt x="25" y="24"/>
                    <a:pt x="24" y="24"/>
                    <a:pt x="24" y="24"/>
                  </a:cubicBezTo>
                  <a:cubicBezTo>
                    <a:pt x="24" y="25"/>
                    <a:pt x="23" y="26"/>
                    <a:pt x="23" y="27"/>
                  </a:cubicBezTo>
                  <a:cubicBezTo>
                    <a:pt x="23" y="27"/>
                    <a:pt x="23" y="27"/>
                    <a:pt x="22" y="28"/>
                  </a:cubicBezTo>
                  <a:cubicBezTo>
                    <a:pt x="22" y="28"/>
                    <a:pt x="22" y="28"/>
                    <a:pt x="22" y="28"/>
                  </a:cubicBezTo>
                  <a:cubicBezTo>
                    <a:pt x="22" y="27"/>
                    <a:pt x="22" y="27"/>
                    <a:pt x="22" y="27"/>
                  </a:cubicBezTo>
                  <a:cubicBezTo>
                    <a:pt x="22" y="26"/>
                    <a:pt x="22" y="25"/>
                    <a:pt x="23" y="24"/>
                  </a:cubicBezTo>
                  <a:cubicBezTo>
                    <a:pt x="24" y="23"/>
                    <a:pt x="24" y="23"/>
                    <a:pt x="24" y="23"/>
                  </a:cubicBezTo>
                  <a:close/>
                  <a:moveTo>
                    <a:pt x="35" y="21"/>
                  </a:moveTo>
                  <a:cubicBezTo>
                    <a:pt x="34" y="21"/>
                    <a:pt x="34" y="21"/>
                    <a:pt x="34" y="21"/>
                  </a:cubicBezTo>
                  <a:cubicBezTo>
                    <a:pt x="33" y="21"/>
                    <a:pt x="33" y="21"/>
                    <a:pt x="33" y="21"/>
                  </a:cubicBezTo>
                  <a:cubicBezTo>
                    <a:pt x="33" y="21"/>
                    <a:pt x="33" y="21"/>
                    <a:pt x="33" y="21"/>
                  </a:cubicBezTo>
                  <a:cubicBezTo>
                    <a:pt x="34" y="21"/>
                    <a:pt x="34" y="20"/>
                    <a:pt x="34" y="20"/>
                  </a:cubicBezTo>
                  <a:cubicBezTo>
                    <a:pt x="35" y="19"/>
                    <a:pt x="36" y="19"/>
                    <a:pt x="37" y="19"/>
                  </a:cubicBezTo>
                  <a:cubicBezTo>
                    <a:pt x="37" y="19"/>
                    <a:pt x="37" y="20"/>
                    <a:pt x="37" y="20"/>
                  </a:cubicBezTo>
                  <a:cubicBezTo>
                    <a:pt x="37" y="20"/>
                    <a:pt x="37" y="21"/>
                    <a:pt x="37" y="21"/>
                  </a:cubicBezTo>
                  <a:cubicBezTo>
                    <a:pt x="36" y="21"/>
                    <a:pt x="36" y="21"/>
                    <a:pt x="35" y="21"/>
                  </a:cubicBezTo>
                  <a:close/>
                  <a:moveTo>
                    <a:pt x="29" y="14"/>
                  </a:moveTo>
                  <a:cubicBezTo>
                    <a:pt x="29" y="14"/>
                    <a:pt x="29" y="14"/>
                    <a:pt x="30" y="14"/>
                  </a:cubicBezTo>
                  <a:cubicBezTo>
                    <a:pt x="30" y="14"/>
                    <a:pt x="30" y="15"/>
                    <a:pt x="30" y="16"/>
                  </a:cubicBezTo>
                  <a:cubicBezTo>
                    <a:pt x="29" y="16"/>
                    <a:pt x="29" y="17"/>
                    <a:pt x="28" y="17"/>
                  </a:cubicBezTo>
                  <a:cubicBezTo>
                    <a:pt x="28" y="17"/>
                    <a:pt x="27" y="17"/>
                    <a:pt x="27" y="17"/>
                  </a:cubicBezTo>
                  <a:cubicBezTo>
                    <a:pt x="27" y="17"/>
                    <a:pt x="27" y="17"/>
                    <a:pt x="27" y="17"/>
                  </a:cubicBezTo>
                  <a:cubicBezTo>
                    <a:pt x="27" y="16"/>
                    <a:pt x="28" y="16"/>
                    <a:pt x="28" y="15"/>
                  </a:cubicBezTo>
                  <a:cubicBezTo>
                    <a:pt x="28" y="14"/>
                    <a:pt x="29" y="14"/>
                    <a:pt x="29" y="14"/>
                  </a:cubicBezTo>
                  <a:close/>
                  <a:moveTo>
                    <a:pt x="38" y="17"/>
                  </a:moveTo>
                  <a:cubicBezTo>
                    <a:pt x="38" y="17"/>
                    <a:pt x="38" y="17"/>
                    <a:pt x="38" y="17"/>
                  </a:cubicBezTo>
                  <a:cubicBezTo>
                    <a:pt x="37" y="17"/>
                    <a:pt x="37" y="17"/>
                    <a:pt x="37" y="17"/>
                  </a:cubicBezTo>
                  <a:cubicBezTo>
                    <a:pt x="38" y="16"/>
                    <a:pt x="38" y="15"/>
                    <a:pt x="39" y="15"/>
                  </a:cubicBezTo>
                  <a:cubicBezTo>
                    <a:pt x="40" y="15"/>
                    <a:pt x="41" y="15"/>
                    <a:pt x="41" y="16"/>
                  </a:cubicBezTo>
                  <a:cubicBezTo>
                    <a:pt x="41" y="16"/>
                    <a:pt x="41" y="16"/>
                    <a:pt x="41" y="16"/>
                  </a:cubicBezTo>
                  <a:cubicBezTo>
                    <a:pt x="41" y="16"/>
                    <a:pt x="42" y="16"/>
                    <a:pt x="42" y="16"/>
                  </a:cubicBezTo>
                  <a:cubicBezTo>
                    <a:pt x="42" y="17"/>
                    <a:pt x="41" y="17"/>
                    <a:pt x="41" y="17"/>
                  </a:cubicBezTo>
                  <a:cubicBezTo>
                    <a:pt x="41" y="17"/>
                    <a:pt x="40" y="17"/>
                    <a:pt x="39" y="17"/>
                  </a:cubicBezTo>
                  <a:cubicBezTo>
                    <a:pt x="39" y="17"/>
                    <a:pt x="39" y="17"/>
                    <a:pt x="38" y="17"/>
                  </a:cubicBezTo>
                  <a:cubicBezTo>
                    <a:pt x="38" y="17"/>
                    <a:pt x="38" y="17"/>
                    <a:pt x="38" y="17"/>
                  </a:cubicBezTo>
                  <a:close/>
                  <a:moveTo>
                    <a:pt x="31" y="30"/>
                  </a:moveTo>
                  <a:cubicBezTo>
                    <a:pt x="31" y="30"/>
                    <a:pt x="30" y="31"/>
                    <a:pt x="30" y="31"/>
                  </a:cubicBezTo>
                  <a:cubicBezTo>
                    <a:pt x="30" y="32"/>
                    <a:pt x="29" y="31"/>
                    <a:pt x="29" y="31"/>
                  </a:cubicBezTo>
                  <a:cubicBezTo>
                    <a:pt x="28" y="30"/>
                    <a:pt x="28" y="29"/>
                    <a:pt x="28" y="29"/>
                  </a:cubicBezTo>
                  <a:cubicBezTo>
                    <a:pt x="28" y="29"/>
                    <a:pt x="28" y="28"/>
                    <a:pt x="28" y="28"/>
                  </a:cubicBezTo>
                  <a:cubicBezTo>
                    <a:pt x="29" y="28"/>
                    <a:pt x="30" y="29"/>
                    <a:pt x="30" y="29"/>
                  </a:cubicBezTo>
                  <a:cubicBezTo>
                    <a:pt x="30" y="29"/>
                    <a:pt x="31" y="30"/>
                    <a:pt x="31" y="30"/>
                  </a:cubicBezTo>
                  <a:close/>
                  <a:moveTo>
                    <a:pt x="15" y="9"/>
                  </a:moveTo>
                  <a:cubicBezTo>
                    <a:pt x="16" y="9"/>
                    <a:pt x="17" y="10"/>
                    <a:pt x="17" y="11"/>
                  </a:cubicBezTo>
                  <a:cubicBezTo>
                    <a:pt x="17" y="11"/>
                    <a:pt x="17" y="11"/>
                    <a:pt x="17" y="11"/>
                  </a:cubicBezTo>
                  <a:cubicBezTo>
                    <a:pt x="16" y="11"/>
                    <a:pt x="15" y="11"/>
                    <a:pt x="14" y="10"/>
                  </a:cubicBezTo>
                  <a:cubicBezTo>
                    <a:pt x="13" y="10"/>
                    <a:pt x="13" y="10"/>
                    <a:pt x="13" y="10"/>
                  </a:cubicBezTo>
                  <a:cubicBezTo>
                    <a:pt x="14" y="9"/>
                    <a:pt x="14" y="9"/>
                    <a:pt x="14" y="9"/>
                  </a:cubicBezTo>
                  <a:cubicBezTo>
                    <a:pt x="14" y="9"/>
                    <a:pt x="14" y="9"/>
                    <a:pt x="15" y="9"/>
                  </a:cubicBezTo>
                  <a:close/>
                  <a:moveTo>
                    <a:pt x="26" y="13"/>
                  </a:moveTo>
                  <a:cubicBezTo>
                    <a:pt x="25" y="13"/>
                    <a:pt x="25" y="14"/>
                    <a:pt x="25" y="14"/>
                  </a:cubicBezTo>
                  <a:cubicBezTo>
                    <a:pt x="25" y="15"/>
                    <a:pt x="25" y="15"/>
                    <a:pt x="25" y="16"/>
                  </a:cubicBezTo>
                  <a:cubicBezTo>
                    <a:pt x="25" y="16"/>
                    <a:pt x="24" y="16"/>
                    <a:pt x="24" y="16"/>
                  </a:cubicBezTo>
                  <a:cubicBezTo>
                    <a:pt x="24" y="16"/>
                    <a:pt x="24" y="16"/>
                    <a:pt x="24" y="16"/>
                  </a:cubicBezTo>
                  <a:cubicBezTo>
                    <a:pt x="24" y="15"/>
                    <a:pt x="24" y="15"/>
                    <a:pt x="23" y="14"/>
                  </a:cubicBezTo>
                  <a:cubicBezTo>
                    <a:pt x="23" y="14"/>
                    <a:pt x="23" y="13"/>
                    <a:pt x="23" y="12"/>
                  </a:cubicBezTo>
                  <a:cubicBezTo>
                    <a:pt x="24" y="12"/>
                    <a:pt x="25" y="12"/>
                    <a:pt x="25" y="12"/>
                  </a:cubicBezTo>
                  <a:cubicBezTo>
                    <a:pt x="25" y="13"/>
                    <a:pt x="25" y="13"/>
                    <a:pt x="26" y="13"/>
                  </a:cubicBezTo>
                  <a:close/>
                  <a:moveTo>
                    <a:pt x="41" y="26"/>
                  </a:moveTo>
                  <a:cubicBezTo>
                    <a:pt x="40" y="26"/>
                    <a:pt x="40" y="26"/>
                    <a:pt x="39" y="25"/>
                  </a:cubicBezTo>
                  <a:cubicBezTo>
                    <a:pt x="39" y="25"/>
                    <a:pt x="39" y="25"/>
                    <a:pt x="39" y="25"/>
                  </a:cubicBezTo>
                  <a:cubicBezTo>
                    <a:pt x="39" y="25"/>
                    <a:pt x="39" y="25"/>
                    <a:pt x="39" y="25"/>
                  </a:cubicBezTo>
                  <a:cubicBezTo>
                    <a:pt x="39" y="24"/>
                    <a:pt x="40" y="24"/>
                    <a:pt x="40" y="24"/>
                  </a:cubicBezTo>
                  <a:cubicBezTo>
                    <a:pt x="41" y="24"/>
                    <a:pt x="42" y="23"/>
                    <a:pt x="43" y="24"/>
                  </a:cubicBezTo>
                  <a:cubicBezTo>
                    <a:pt x="43" y="24"/>
                    <a:pt x="43" y="25"/>
                    <a:pt x="43" y="25"/>
                  </a:cubicBezTo>
                  <a:cubicBezTo>
                    <a:pt x="43" y="25"/>
                    <a:pt x="43" y="25"/>
                    <a:pt x="42" y="25"/>
                  </a:cubicBezTo>
                  <a:cubicBezTo>
                    <a:pt x="42" y="26"/>
                    <a:pt x="41" y="26"/>
                    <a:pt x="41" y="26"/>
                  </a:cubicBezTo>
                  <a:close/>
                  <a:moveTo>
                    <a:pt x="11" y="10"/>
                  </a:moveTo>
                  <a:cubicBezTo>
                    <a:pt x="10" y="10"/>
                    <a:pt x="9" y="10"/>
                    <a:pt x="8" y="9"/>
                  </a:cubicBezTo>
                  <a:cubicBezTo>
                    <a:pt x="8" y="9"/>
                    <a:pt x="8" y="9"/>
                    <a:pt x="8" y="8"/>
                  </a:cubicBezTo>
                  <a:cubicBezTo>
                    <a:pt x="8" y="8"/>
                    <a:pt x="8" y="8"/>
                    <a:pt x="9" y="8"/>
                  </a:cubicBezTo>
                  <a:cubicBezTo>
                    <a:pt x="9" y="8"/>
                    <a:pt x="9" y="8"/>
                    <a:pt x="9" y="8"/>
                  </a:cubicBezTo>
                  <a:cubicBezTo>
                    <a:pt x="10" y="8"/>
                    <a:pt x="11" y="9"/>
                    <a:pt x="12" y="10"/>
                  </a:cubicBezTo>
                  <a:cubicBezTo>
                    <a:pt x="12" y="10"/>
                    <a:pt x="12" y="10"/>
                    <a:pt x="12" y="10"/>
                  </a:cubicBezTo>
                  <a:cubicBezTo>
                    <a:pt x="11" y="10"/>
                    <a:pt x="11" y="10"/>
                    <a:pt x="11" y="10"/>
                  </a:cubicBezTo>
                  <a:close/>
                  <a:moveTo>
                    <a:pt x="22" y="16"/>
                  </a:moveTo>
                  <a:cubicBezTo>
                    <a:pt x="22" y="16"/>
                    <a:pt x="23" y="17"/>
                    <a:pt x="23" y="18"/>
                  </a:cubicBezTo>
                  <a:cubicBezTo>
                    <a:pt x="23" y="18"/>
                    <a:pt x="23" y="19"/>
                    <a:pt x="23" y="19"/>
                  </a:cubicBezTo>
                  <a:cubicBezTo>
                    <a:pt x="23" y="19"/>
                    <a:pt x="23" y="19"/>
                    <a:pt x="23" y="19"/>
                  </a:cubicBezTo>
                  <a:cubicBezTo>
                    <a:pt x="23" y="19"/>
                    <a:pt x="23" y="19"/>
                    <a:pt x="23" y="19"/>
                  </a:cubicBezTo>
                  <a:cubicBezTo>
                    <a:pt x="22" y="19"/>
                    <a:pt x="22" y="19"/>
                    <a:pt x="22" y="19"/>
                  </a:cubicBezTo>
                  <a:cubicBezTo>
                    <a:pt x="21" y="19"/>
                    <a:pt x="21" y="18"/>
                    <a:pt x="21" y="18"/>
                  </a:cubicBezTo>
                  <a:cubicBezTo>
                    <a:pt x="20" y="18"/>
                    <a:pt x="20" y="17"/>
                    <a:pt x="21" y="17"/>
                  </a:cubicBezTo>
                  <a:cubicBezTo>
                    <a:pt x="21" y="16"/>
                    <a:pt x="21" y="16"/>
                    <a:pt x="22" y="16"/>
                  </a:cubicBezTo>
                  <a:close/>
                  <a:moveTo>
                    <a:pt x="17" y="18"/>
                  </a:moveTo>
                  <a:cubicBezTo>
                    <a:pt x="17" y="18"/>
                    <a:pt x="16" y="18"/>
                    <a:pt x="16" y="19"/>
                  </a:cubicBezTo>
                  <a:cubicBezTo>
                    <a:pt x="16" y="19"/>
                    <a:pt x="16" y="19"/>
                    <a:pt x="16" y="19"/>
                  </a:cubicBezTo>
                  <a:cubicBezTo>
                    <a:pt x="16" y="20"/>
                    <a:pt x="16" y="20"/>
                    <a:pt x="16" y="20"/>
                  </a:cubicBezTo>
                  <a:cubicBezTo>
                    <a:pt x="17" y="20"/>
                    <a:pt x="18" y="20"/>
                    <a:pt x="18" y="20"/>
                  </a:cubicBezTo>
                  <a:cubicBezTo>
                    <a:pt x="19" y="20"/>
                    <a:pt x="20" y="20"/>
                    <a:pt x="20" y="20"/>
                  </a:cubicBezTo>
                  <a:cubicBezTo>
                    <a:pt x="20" y="20"/>
                    <a:pt x="20" y="20"/>
                    <a:pt x="20" y="20"/>
                  </a:cubicBezTo>
                  <a:cubicBezTo>
                    <a:pt x="20" y="19"/>
                    <a:pt x="20" y="19"/>
                    <a:pt x="20" y="19"/>
                  </a:cubicBezTo>
                  <a:cubicBezTo>
                    <a:pt x="20" y="19"/>
                    <a:pt x="19" y="18"/>
                    <a:pt x="17" y="18"/>
                  </a:cubicBezTo>
                  <a:close/>
                  <a:moveTo>
                    <a:pt x="17" y="7"/>
                  </a:moveTo>
                  <a:cubicBezTo>
                    <a:pt x="16" y="7"/>
                    <a:pt x="16" y="7"/>
                    <a:pt x="15" y="7"/>
                  </a:cubicBezTo>
                  <a:cubicBezTo>
                    <a:pt x="15" y="7"/>
                    <a:pt x="14" y="6"/>
                    <a:pt x="14" y="6"/>
                  </a:cubicBezTo>
                  <a:cubicBezTo>
                    <a:pt x="13" y="6"/>
                    <a:pt x="13" y="5"/>
                    <a:pt x="13" y="5"/>
                  </a:cubicBezTo>
                  <a:cubicBezTo>
                    <a:pt x="13" y="4"/>
                    <a:pt x="14" y="4"/>
                    <a:pt x="14" y="4"/>
                  </a:cubicBezTo>
                  <a:cubicBezTo>
                    <a:pt x="15" y="5"/>
                    <a:pt x="16" y="5"/>
                    <a:pt x="16" y="6"/>
                  </a:cubicBezTo>
                  <a:cubicBezTo>
                    <a:pt x="16" y="6"/>
                    <a:pt x="17" y="7"/>
                    <a:pt x="17" y="7"/>
                  </a:cubicBezTo>
                  <a:cubicBezTo>
                    <a:pt x="17" y="7"/>
                    <a:pt x="17" y="7"/>
                    <a:pt x="17" y="7"/>
                  </a:cubicBezTo>
                  <a:cubicBezTo>
                    <a:pt x="17" y="7"/>
                    <a:pt x="17" y="7"/>
                    <a:pt x="17" y="7"/>
                  </a:cubicBezTo>
                  <a:close/>
                  <a:moveTo>
                    <a:pt x="21" y="23"/>
                  </a:moveTo>
                  <a:cubicBezTo>
                    <a:pt x="21" y="23"/>
                    <a:pt x="21" y="23"/>
                    <a:pt x="20" y="22"/>
                  </a:cubicBezTo>
                  <a:cubicBezTo>
                    <a:pt x="20" y="22"/>
                    <a:pt x="20" y="22"/>
                    <a:pt x="20" y="22"/>
                  </a:cubicBezTo>
                  <a:cubicBezTo>
                    <a:pt x="20" y="21"/>
                    <a:pt x="20" y="21"/>
                    <a:pt x="21" y="21"/>
                  </a:cubicBezTo>
                  <a:cubicBezTo>
                    <a:pt x="21" y="21"/>
                    <a:pt x="22" y="21"/>
                    <a:pt x="23" y="21"/>
                  </a:cubicBezTo>
                  <a:cubicBezTo>
                    <a:pt x="23" y="21"/>
                    <a:pt x="23" y="21"/>
                    <a:pt x="24" y="21"/>
                  </a:cubicBezTo>
                  <a:cubicBezTo>
                    <a:pt x="24" y="21"/>
                    <a:pt x="24" y="21"/>
                    <a:pt x="24" y="21"/>
                  </a:cubicBezTo>
                  <a:cubicBezTo>
                    <a:pt x="24" y="21"/>
                    <a:pt x="24" y="22"/>
                    <a:pt x="24" y="22"/>
                  </a:cubicBezTo>
                  <a:cubicBezTo>
                    <a:pt x="23" y="22"/>
                    <a:pt x="22" y="23"/>
                    <a:pt x="22" y="23"/>
                  </a:cubicBezTo>
                  <a:cubicBezTo>
                    <a:pt x="22" y="23"/>
                    <a:pt x="21" y="23"/>
                    <a:pt x="21" y="23"/>
                  </a:cubicBezTo>
                  <a:close/>
                  <a:moveTo>
                    <a:pt x="35" y="35"/>
                  </a:moveTo>
                  <a:cubicBezTo>
                    <a:pt x="35" y="36"/>
                    <a:pt x="36" y="36"/>
                    <a:pt x="36" y="36"/>
                  </a:cubicBezTo>
                  <a:cubicBezTo>
                    <a:pt x="36" y="36"/>
                    <a:pt x="37" y="36"/>
                    <a:pt x="37" y="37"/>
                  </a:cubicBezTo>
                  <a:cubicBezTo>
                    <a:pt x="38" y="37"/>
                    <a:pt x="38" y="38"/>
                    <a:pt x="38" y="38"/>
                  </a:cubicBezTo>
                  <a:cubicBezTo>
                    <a:pt x="38" y="39"/>
                    <a:pt x="37" y="39"/>
                    <a:pt x="37" y="39"/>
                  </a:cubicBezTo>
                  <a:cubicBezTo>
                    <a:pt x="36" y="38"/>
                    <a:pt x="35" y="37"/>
                    <a:pt x="35" y="36"/>
                  </a:cubicBezTo>
                  <a:cubicBezTo>
                    <a:pt x="35" y="36"/>
                    <a:pt x="35" y="35"/>
                    <a:pt x="35" y="35"/>
                  </a:cubicBezTo>
                  <a:cubicBezTo>
                    <a:pt x="35" y="35"/>
                    <a:pt x="35" y="35"/>
                    <a:pt x="35" y="35"/>
                  </a:cubicBezTo>
                  <a:close/>
                  <a:moveTo>
                    <a:pt x="16" y="41"/>
                  </a:moveTo>
                  <a:cubicBezTo>
                    <a:pt x="16" y="41"/>
                    <a:pt x="16" y="42"/>
                    <a:pt x="15" y="42"/>
                  </a:cubicBezTo>
                  <a:cubicBezTo>
                    <a:pt x="15" y="43"/>
                    <a:pt x="15" y="43"/>
                    <a:pt x="14" y="44"/>
                  </a:cubicBezTo>
                  <a:cubicBezTo>
                    <a:pt x="14" y="44"/>
                    <a:pt x="14" y="45"/>
                    <a:pt x="14" y="45"/>
                  </a:cubicBezTo>
                  <a:cubicBezTo>
                    <a:pt x="13" y="45"/>
                    <a:pt x="13" y="45"/>
                    <a:pt x="13" y="45"/>
                  </a:cubicBezTo>
                  <a:cubicBezTo>
                    <a:pt x="12" y="44"/>
                    <a:pt x="12" y="44"/>
                    <a:pt x="12" y="44"/>
                  </a:cubicBezTo>
                  <a:cubicBezTo>
                    <a:pt x="13" y="43"/>
                    <a:pt x="13" y="43"/>
                    <a:pt x="14" y="42"/>
                  </a:cubicBezTo>
                  <a:cubicBezTo>
                    <a:pt x="14" y="42"/>
                    <a:pt x="15" y="41"/>
                    <a:pt x="15" y="41"/>
                  </a:cubicBezTo>
                  <a:cubicBezTo>
                    <a:pt x="15" y="41"/>
                    <a:pt x="15" y="41"/>
                    <a:pt x="16" y="41"/>
                  </a:cubicBezTo>
                  <a:close/>
                  <a:moveTo>
                    <a:pt x="8" y="33"/>
                  </a:moveTo>
                  <a:cubicBezTo>
                    <a:pt x="8" y="32"/>
                    <a:pt x="9" y="31"/>
                    <a:pt x="10" y="31"/>
                  </a:cubicBezTo>
                  <a:cubicBezTo>
                    <a:pt x="10" y="31"/>
                    <a:pt x="10" y="31"/>
                    <a:pt x="10" y="31"/>
                  </a:cubicBezTo>
                  <a:cubicBezTo>
                    <a:pt x="10" y="31"/>
                    <a:pt x="11" y="31"/>
                    <a:pt x="11" y="31"/>
                  </a:cubicBezTo>
                  <a:cubicBezTo>
                    <a:pt x="11" y="31"/>
                    <a:pt x="11" y="31"/>
                    <a:pt x="11" y="31"/>
                  </a:cubicBezTo>
                  <a:cubicBezTo>
                    <a:pt x="10" y="32"/>
                    <a:pt x="10" y="33"/>
                    <a:pt x="10" y="34"/>
                  </a:cubicBezTo>
                  <a:cubicBezTo>
                    <a:pt x="9" y="34"/>
                    <a:pt x="9" y="34"/>
                    <a:pt x="9" y="34"/>
                  </a:cubicBezTo>
                  <a:cubicBezTo>
                    <a:pt x="8" y="34"/>
                    <a:pt x="8" y="34"/>
                    <a:pt x="8" y="33"/>
                  </a:cubicBezTo>
                  <a:close/>
                  <a:moveTo>
                    <a:pt x="30" y="18"/>
                  </a:moveTo>
                  <a:cubicBezTo>
                    <a:pt x="31" y="18"/>
                    <a:pt x="31" y="18"/>
                    <a:pt x="31" y="19"/>
                  </a:cubicBezTo>
                  <a:cubicBezTo>
                    <a:pt x="31" y="19"/>
                    <a:pt x="31" y="19"/>
                    <a:pt x="31" y="20"/>
                  </a:cubicBezTo>
                  <a:cubicBezTo>
                    <a:pt x="30" y="20"/>
                    <a:pt x="29" y="21"/>
                    <a:pt x="28" y="21"/>
                  </a:cubicBezTo>
                  <a:cubicBezTo>
                    <a:pt x="28" y="21"/>
                    <a:pt x="28" y="21"/>
                    <a:pt x="28" y="21"/>
                  </a:cubicBezTo>
                  <a:cubicBezTo>
                    <a:pt x="28" y="21"/>
                    <a:pt x="28" y="21"/>
                    <a:pt x="27" y="21"/>
                  </a:cubicBezTo>
                  <a:cubicBezTo>
                    <a:pt x="27" y="21"/>
                    <a:pt x="27" y="21"/>
                    <a:pt x="28" y="21"/>
                  </a:cubicBezTo>
                  <a:cubicBezTo>
                    <a:pt x="28" y="20"/>
                    <a:pt x="28" y="20"/>
                    <a:pt x="28" y="19"/>
                  </a:cubicBezTo>
                  <a:cubicBezTo>
                    <a:pt x="29" y="18"/>
                    <a:pt x="29" y="18"/>
                    <a:pt x="30" y="18"/>
                  </a:cubicBezTo>
                  <a:cubicBezTo>
                    <a:pt x="30" y="18"/>
                    <a:pt x="30" y="18"/>
                    <a:pt x="30" y="18"/>
                  </a:cubicBezTo>
                  <a:close/>
                  <a:moveTo>
                    <a:pt x="13" y="33"/>
                  </a:moveTo>
                  <a:cubicBezTo>
                    <a:pt x="12" y="33"/>
                    <a:pt x="12" y="33"/>
                    <a:pt x="12" y="32"/>
                  </a:cubicBezTo>
                  <a:cubicBezTo>
                    <a:pt x="12" y="31"/>
                    <a:pt x="12" y="31"/>
                    <a:pt x="13" y="31"/>
                  </a:cubicBezTo>
                  <a:cubicBezTo>
                    <a:pt x="14" y="30"/>
                    <a:pt x="14" y="30"/>
                    <a:pt x="15" y="29"/>
                  </a:cubicBezTo>
                  <a:cubicBezTo>
                    <a:pt x="15" y="29"/>
                    <a:pt x="15" y="29"/>
                    <a:pt x="15" y="29"/>
                  </a:cubicBezTo>
                  <a:cubicBezTo>
                    <a:pt x="15" y="29"/>
                    <a:pt x="15" y="30"/>
                    <a:pt x="15" y="30"/>
                  </a:cubicBezTo>
                  <a:cubicBezTo>
                    <a:pt x="15" y="30"/>
                    <a:pt x="15" y="30"/>
                    <a:pt x="15" y="30"/>
                  </a:cubicBezTo>
                  <a:cubicBezTo>
                    <a:pt x="15" y="31"/>
                    <a:pt x="14" y="32"/>
                    <a:pt x="14" y="33"/>
                  </a:cubicBezTo>
                  <a:cubicBezTo>
                    <a:pt x="14" y="33"/>
                    <a:pt x="13" y="33"/>
                    <a:pt x="13" y="33"/>
                  </a:cubicBezTo>
                  <a:close/>
                  <a:moveTo>
                    <a:pt x="6" y="31"/>
                  </a:moveTo>
                  <a:cubicBezTo>
                    <a:pt x="6" y="31"/>
                    <a:pt x="6" y="31"/>
                    <a:pt x="6" y="31"/>
                  </a:cubicBezTo>
                  <a:cubicBezTo>
                    <a:pt x="6" y="31"/>
                    <a:pt x="6" y="30"/>
                    <a:pt x="6" y="31"/>
                  </a:cubicBezTo>
                  <a:cubicBezTo>
                    <a:pt x="7" y="31"/>
                    <a:pt x="6" y="31"/>
                    <a:pt x="6" y="31"/>
                  </a:cubicBezTo>
                  <a:cubicBezTo>
                    <a:pt x="6" y="32"/>
                    <a:pt x="5" y="33"/>
                    <a:pt x="4" y="33"/>
                  </a:cubicBezTo>
                  <a:cubicBezTo>
                    <a:pt x="4" y="33"/>
                    <a:pt x="3" y="33"/>
                    <a:pt x="3" y="33"/>
                  </a:cubicBezTo>
                  <a:cubicBezTo>
                    <a:pt x="2" y="33"/>
                    <a:pt x="2" y="32"/>
                    <a:pt x="3" y="32"/>
                  </a:cubicBezTo>
                  <a:cubicBezTo>
                    <a:pt x="3" y="31"/>
                    <a:pt x="3" y="31"/>
                    <a:pt x="4" y="31"/>
                  </a:cubicBezTo>
                  <a:cubicBezTo>
                    <a:pt x="4" y="31"/>
                    <a:pt x="5" y="31"/>
                    <a:pt x="6" y="30"/>
                  </a:cubicBezTo>
                  <a:cubicBezTo>
                    <a:pt x="6" y="30"/>
                    <a:pt x="6" y="31"/>
                    <a:pt x="6" y="31"/>
                  </a:cubicBezTo>
                  <a:close/>
                  <a:moveTo>
                    <a:pt x="10" y="20"/>
                  </a:moveTo>
                  <a:cubicBezTo>
                    <a:pt x="10" y="19"/>
                    <a:pt x="9" y="19"/>
                    <a:pt x="10" y="19"/>
                  </a:cubicBezTo>
                  <a:cubicBezTo>
                    <a:pt x="10" y="18"/>
                    <a:pt x="10" y="18"/>
                    <a:pt x="11" y="17"/>
                  </a:cubicBezTo>
                  <a:cubicBezTo>
                    <a:pt x="12" y="17"/>
                    <a:pt x="13" y="17"/>
                    <a:pt x="13" y="18"/>
                  </a:cubicBezTo>
                  <a:cubicBezTo>
                    <a:pt x="14" y="18"/>
                    <a:pt x="14" y="18"/>
                    <a:pt x="14" y="18"/>
                  </a:cubicBezTo>
                  <a:cubicBezTo>
                    <a:pt x="15" y="18"/>
                    <a:pt x="15" y="18"/>
                    <a:pt x="15" y="18"/>
                  </a:cubicBezTo>
                  <a:cubicBezTo>
                    <a:pt x="15" y="18"/>
                    <a:pt x="15" y="18"/>
                    <a:pt x="15" y="18"/>
                  </a:cubicBezTo>
                  <a:cubicBezTo>
                    <a:pt x="14" y="18"/>
                    <a:pt x="14" y="18"/>
                    <a:pt x="13" y="18"/>
                  </a:cubicBezTo>
                  <a:cubicBezTo>
                    <a:pt x="13" y="19"/>
                    <a:pt x="12" y="19"/>
                    <a:pt x="12" y="19"/>
                  </a:cubicBezTo>
                  <a:cubicBezTo>
                    <a:pt x="11" y="19"/>
                    <a:pt x="11" y="19"/>
                    <a:pt x="10" y="20"/>
                  </a:cubicBezTo>
                  <a:close/>
                  <a:moveTo>
                    <a:pt x="25" y="40"/>
                  </a:moveTo>
                  <a:cubicBezTo>
                    <a:pt x="25" y="40"/>
                    <a:pt x="25" y="39"/>
                    <a:pt x="25" y="39"/>
                  </a:cubicBezTo>
                  <a:cubicBezTo>
                    <a:pt x="25" y="39"/>
                    <a:pt x="25" y="38"/>
                    <a:pt x="25" y="38"/>
                  </a:cubicBezTo>
                  <a:cubicBezTo>
                    <a:pt x="26" y="38"/>
                    <a:pt x="26" y="38"/>
                    <a:pt x="26" y="38"/>
                  </a:cubicBezTo>
                  <a:cubicBezTo>
                    <a:pt x="26" y="38"/>
                    <a:pt x="26" y="38"/>
                    <a:pt x="26" y="38"/>
                  </a:cubicBezTo>
                  <a:cubicBezTo>
                    <a:pt x="26" y="39"/>
                    <a:pt x="27" y="40"/>
                    <a:pt x="27" y="41"/>
                  </a:cubicBezTo>
                  <a:cubicBezTo>
                    <a:pt x="28" y="42"/>
                    <a:pt x="27" y="42"/>
                    <a:pt x="27" y="43"/>
                  </a:cubicBezTo>
                  <a:cubicBezTo>
                    <a:pt x="26" y="43"/>
                    <a:pt x="26" y="43"/>
                    <a:pt x="26" y="43"/>
                  </a:cubicBezTo>
                  <a:cubicBezTo>
                    <a:pt x="25" y="42"/>
                    <a:pt x="25" y="41"/>
                    <a:pt x="25" y="40"/>
                  </a:cubicBezTo>
                  <a:close/>
                  <a:moveTo>
                    <a:pt x="32" y="28"/>
                  </a:moveTo>
                  <a:cubicBezTo>
                    <a:pt x="31" y="28"/>
                    <a:pt x="31" y="28"/>
                    <a:pt x="31" y="27"/>
                  </a:cubicBezTo>
                  <a:cubicBezTo>
                    <a:pt x="30" y="27"/>
                    <a:pt x="30" y="27"/>
                    <a:pt x="30" y="26"/>
                  </a:cubicBezTo>
                  <a:cubicBezTo>
                    <a:pt x="30" y="26"/>
                    <a:pt x="29" y="26"/>
                    <a:pt x="29" y="26"/>
                  </a:cubicBezTo>
                  <a:cubicBezTo>
                    <a:pt x="29" y="26"/>
                    <a:pt x="29" y="25"/>
                    <a:pt x="29" y="25"/>
                  </a:cubicBezTo>
                  <a:cubicBezTo>
                    <a:pt x="29" y="25"/>
                    <a:pt x="29" y="25"/>
                    <a:pt x="30" y="25"/>
                  </a:cubicBezTo>
                  <a:cubicBezTo>
                    <a:pt x="30" y="25"/>
                    <a:pt x="31" y="25"/>
                    <a:pt x="31" y="26"/>
                  </a:cubicBezTo>
                  <a:cubicBezTo>
                    <a:pt x="32" y="26"/>
                    <a:pt x="32" y="26"/>
                    <a:pt x="33" y="26"/>
                  </a:cubicBezTo>
                  <a:cubicBezTo>
                    <a:pt x="33" y="26"/>
                    <a:pt x="33" y="27"/>
                    <a:pt x="33" y="27"/>
                  </a:cubicBezTo>
                  <a:cubicBezTo>
                    <a:pt x="33" y="28"/>
                    <a:pt x="33" y="28"/>
                    <a:pt x="32" y="28"/>
                  </a:cubicBezTo>
                  <a:close/>
                  <a:moveTo>
                    <a:pt x="20" y="7"/>
                  </a:moveTo>
                  <a:cubicBezTo>
                    <a:pt x="20" y="8"/>
                    <a:pt x="21" y="8"/>
                    <a:pt x="21" y="8"/>
                  </a:cubicBezTo>
                  <a:cubicBezTo>
                    <a:pt x="22" y="9"/>
                    <a:pt x="22" y="10"/>
                    <a:pt x="22" y="11"/>
                  </a:cubicBezTo>
                  <a:cubicBezTo>
                    <a:pt x="22" y="11"/>
                    <a:pt x="22" y="11"/>
                    <a:pt x="22" y="11"/>
                  </a:cubicBezTo>
                  <a:cubicBezTo>
                    <a:pt x="22" y="11"/>
                    <a:pt x="22" y="11"/>
                    <a:pt x="22" y="11"/>
                  </a:cubicBezTo>
                  <a:cubicBezTo>
                    <a:pt x="21" y="11"/>
                    <a:pt x="20" y="10"/>
                    <a:pt x="19" y="9"/>
                  </a:cubicBezTo>
                  <a:cubicBezTo>
                    <a:pt x="19" y="9"/>
                    <a:pt x="19" y="8"/>
                    <a:pt x="19" y="8"/>
                  </a:cubicBezTo>
                  <a:cubicBezTo>
                    <a:pt x="19" y="7"/>
                    <a:pt x="19" y="8"/>
                    <a:pt x="20" y="7"/>
                  </a:cubicBezTo>
                  <a:close/>
                  <a:moveTo>
                    <a:pt x="1" y="15"/>
                  </a:moveTo>
                  <a:cubicBezTo>
                    <a:pt x="2" y="15"/>
                    <a:pt x="2" y="15"/>
                    <a:pt x="3" y="15"/>
                  </a:cubicBezTo>
                  <a:cubicBezTo>
                    <a:pt x="3" y="15"/>
                    <a:pt x="4" y="16"/>
                    <a:pt x="4" y="16"/>
                  </a:cubicBezTo>
                  <a:cubicBezTo>
                    <a:pt x="4" y="16"/>
                    <a:pt x="5" y="16"/>
                    <a:pt x="5" y="16"/>
                  </a:cubicBezTo>
                  <a:cubicBezTo>
                    <a:pt x="5" y="16"/>
                    <a:pt x="5" y="16"/>
                    <a:pt x="5" y="16"/>
                  </a:cubicBezTo>
                  <a:cubicBezTo>
                    <a:pt x="5" y="16"/>
                    <a:pt x="5" y="16"/>
                    <a:pt x="4" y="16"/>
                  </a:cubicBezTo>
                  <a:cubicBezTo>
                    <a:pt x="4" y="16"/>
                    <a:pt x="4" y="16"/>
                    <a:pt x="4" y="16"/>
                  </a:cubicBezTo>
                  <a:cubicBezTo>
                    <a:pt x="3" y="16"/>
                    <a:pt x="2" y="17"/>
                    <a:pt x="1" y="17"/>
                  </a:cubicBezTo>
                  <a:cubicBezTo>
                    <a:pt x="1" y="17"/>
                    <a:pt x="0" y="17"/>
                    <a:pt x="0" y="17"/>
                  </a:cubicBezTo>
                  <a:cubicBezTo>
                    <a:pt x="0" y="17"/>
                    <a:pt x="0" y="16"/>
                    <a:pt x="0" y="16"/>
                  </a:cubicBezTo>
                  <a:cubicBezTo>
                    <a:pt x="0" y="15"/>
                    <a:pt x="1" y="15"/>
                    <a:pt x="1" y="15"/>
                  </a:cubicBezTo>
                  <a:cubicBezTo>
                    <a:pt x="1" y="15"/>
                    <a:pt x="1" y="15"/>
                    <a:pt x="1" y="15"/>
                  </a:cubicBezTo>
                  <a:cubicBezTo>
                    <a:pt x="1" y="15"/>
                    <a:pt x="1" y="15"/>
                    <a:pt x="1" y="15"/>
                  </a:cubicBezTo>
                  <a:close/>
                  <a:moveTo>
                    <a:pt x="8" y="15"/>
                  </a:moveTo>
                  <a:cubicBezTo>
                    <a:pt x="9" y="15"/>
                    <a:pt x="10" y="15"/>
                    <a:pt x="11" y="15"/>
                  </a:cubicBezTo>
                  <a:cubicBezTo>
                    <a:pt x="11" y="15"/>
                    <a:pt x="12" y="15"/>
                    <a:pt x="12" y="15"/>
                  </a:cubicBezTo>
                  <a:cubicBezTo>
                    <a:pt x="12" y="16"/>
                    <a:pt x="11" y="16"/>
                    <a:pt x="11" y="16"/>
                  </a:cubicBezTo>
                  <a:cubicBezTo>
                    <a:pt x="11" y="16"/>
                    <a:pt x="11" y="16"/>
                    <a:pt x="11" y="16"/>
                  </a:cubicBezTo>
                  <a:cubicBezTo>
                    <a:pt x="10" y="16"/>
                    <a:pt x="10" y="16"/>
                    <a:pt x="9" y="17"/>
                  </a:cubicBezTo>
                  <a:cubicBezTo>
                    <a:pt x="9" y="17"/>
                    <a:pt x="8" y="17"/>
                    <a:pt x="8" y="17"/>
                  </a:cubicBezTo>
                  <a:cubicBezTo>
                    <a:pt x="7" y="17"/>
                    <a:pt x="7" y="16"/>
                    <a:pt x="7" y="16"/>
                  </a:cubicBezTo>
                  <a:cubicBezTo>
                    <a:pt x="7" y="16"/>
                    <a:pt x="7" y="15"/>
                    <a:pt x="7" y="15"/>
                  </a:cubicBezTo>
                  <a:cubicBezTo>
                    <a:pt x="8" y="15"/>
                    <a:pt x="8" y="15"/>
                    <a:pt x="8" y="15"/>
                  </a:cubicBezTo>
                  <a:close/>
                  <a:moveTo>
                    <a:pt x="35" y="28"/>
                  </a:moveTo>
                  <a:cubicBezTo>
                    <a:pt x="36" y="27"/>
                    <a:pt x="36" y="27"/>
                    <a:pt x="36" y="27"/>
                  </a:cubicBezTo>
                  <a:cubicBezTo>
                    <a:pt x="37" y="27"/>
                    <a:pt x="38" y="27"/>
                    <a:pt x="39" y="28"/>
                  </a:cubicBezTo>
                  <a:cubicBezTo>
                    <a:pt x="39" y="28"/>
                    <a:pt x="39" y="28"/>
                    <a:pt x="40" y="28"/>
                  </a:cubicBezTo>
                  <a:cubicBezTo>
                    <a:pt x="40" y="28"/>
                    <a:pt x="40" y="29"/>
                    <a:pt x="40" y="29"/>
                  </a:cubicBezTo>
                  <a:cubicBezTo>
                    <a:pt x="40" y="29"/>
                    <a:pt x="39" y="29"/>
                    <a:pt x="39" y="29"/>
                  </a:cubicBezTo>
                  <a:cubicBezTo>
                    <a:pt x="38" y="29"/>
                    <a:pt x="37" y="29"/>
                    <a:pt x="36" y="28"/>
                  </a:cubicBezTo>
                  <a:cubicBezTo>
                    <a:pt x="36" y="28"/>
                    <a:pt x="35" y="28"/>
                    <a:pt x="35" y="28"/>
                  </a:cubicBezTo>
                  <a:close/>
                  <a:moveTo>
                    <a:pt x="19" y="38"/>
                  </a:moveTo>
                  <a:cubicBezTo>
                    <a:pt x="19" y="38"/>
                    <a:pt x="19" y="38"/>
                    <a:pt x="19" y="39"/>
                  </a:cubicBezTo>
                  <a:cubicBezTo>
                    <a:pt x="20" y="40"/>
                    <a:pt x="20" y="40"/>
                    <a:pt x="20" y="41"/>
                  </a:cubicBezTo>
                  <a:cubicBezTo>
                    <a:pt x="20" y="41"/>
                    <a:pt x="19" y="42"/>
                    <a:pt x="19" y="43"/>
                  </a:cubicBezTo>
                  <a:cubicBezTo>
                    <a:pt x="18" y="43"/>
                    <a:pt x="18" y="42"/>
                    <a:pt x="18" y="42"/>
                  </a:cubicBezTo>
                  <a:cubicBezTo>
                    <a:pt x="18" y="41"/>
                    <a:pt x="18" y="41"/>
                    <a:pt x="18" y="40"/>
                  </a:cubicBezTo>
                  <a:cubicBezTo>
                    <a:pt x="18" y="40"/>
                    <a:pt x="18" y="39"/>
                    <a:pt x="18" y="39"/>
                  </a:cubicBezTo>
                  <a:cubicBezTo>
                    <a:pt x="18" y="38"/>
                    <a:pt x="19" y="38"/>
                    <a:pt x="19" y="38"/>
                  </a:cubicBezTo>
                  <a:cubicBezTo>
                    <a:pt x="19" y="38"/>
                    <a:pt x="19" y="38"/>
                    <a:pt x="19" y="38"/>
                  </a:cubicBezTo>
                  <a:close/>
                  <a:moveTo>
                    <a:pt x="23" y="31"/>
                  </a:moveTo>
                  <a:cubicBezTo>
                    <a:pt x="23" y="31"/>
                    <a:pt x="23" y="31"/>
                    <a:pt x="24" y="32"/>
                  </a:cubicBezTo>
                  <a:cubicBezTo>
                    <a:pt x="24" y="32"/>
                    <a:pt x="25" y="32"/>
                    <a:pt x="26" y="31"/>
                  </a:cubicBezTo>
                  <a:cubicBezTo>
                    <a:pt x="26" y="30"/>
                    <a:pt x="25" y="29"/>
                    <a:pt x="25" y="28"/>
                  </a:cubicBezTo>
                  <a:cubicBezTo>
                    <a:pt x="24" y="28"/>
                    <a:pt x="24" y="28"/>
                    <a:pt x="24" y="28"/>
                  </a:cubicBezTo>
                  <a:cubicBezTo>
                    <a:pt x="24" y="29"/>
                    <a:pt x="24" y="29"/>
                    <a:pt x="24" y="29"/>
                  </a:cubicBezTo>
                  <a:cubicBezTo>
                    <a:pt x="24" y="29"/>
                    <a:pt x="23" y="30"/>
                    <a:pt x="23" y="31"/>
                  </a:cubicBezTo>
                  <a:close/>
                  <a:moveTo>
                    <a:pt x="17" y="27"/>
                  </a:moveTo>
                  <a:cubicBezTo>
                    <a:pt x="16" y="27"/>
                    <a:pt x="16" y="27"/>
                    <a:pt x="16" y="26"/>
                  </a:cubicBezTo>
                  <a:cubicBezTo>
                    <a:pt x="16" y="26"/>
                    <a:pt x="16" y="26"/>
                    <a:pt x="16" y="25"/>
                  </a:cubicBezTo>
                  <a:cubicBezTo>
                    <a:pt x="17" y="24"/>
                    <a:pt x="18" y="24"/>
                    <a:pt x="20" y="24"/>
                  </a:cubicBezTo>
                  <a:cubicBezTo>
                    <a:pt x="20" y="24"/>
                    <a:pt x="20" y="24"/>
                    <a:pt x="21" y="24"/>
                  </a:cubicBezTo>
                  <a:cubicBezTo>
                    <a:pt x="21" y="24"/>
                    <a:pt x="21" y="24"/>
                    <a:pt x="21" y="24"/>
                  </a:cubicBezTo>
                  <a:cubicBezTo>
                    <a:pt x="21" y="24"/>
                    <a:pt x="21" y="24"/>
                    <a:pt x="21" y="24"/>
                  </a:cubicBezTo>
                  <a:cubicBezTo>
                    <a:pt x="20" y="24"/>
                    <a:pt x="20" y="25"/>
                    <a:pt x="20" y="25"/>
                  </a:cubicBezTo>
                  <a:cubicBezTo>
                    <a:pt x="19" y="25"/>
                    <a:pt x="19" y="26"/>
                    <a:pt x="18" y="26"/>
                  </a:cubicBezTo>
                  <a:cubicBezTo>
                    <a:pt x="18" y="26"/>
                    <a:pt x="17" y="27"/>
                    <a:pt x="17" y="27"/>
                  </a:cubicBezTo>
                  <a:close/>
                  <a:moveTo>
                    <a:pt x="23" y="36"/>
                  </a:moveTo>
                  <a:cubicBezTo>
                    <a:pt x="23" y="37"/>
                    <a:pt x="23" y="38"/>
                    <a:pt x="22" y="38"/>
                  </a:cubicBezTo>
                  <a:cubicBezTo>
                    <a:pt x="21" y="38"/>
                    <a:pt x="21" y="38"/>
                    <a:pt x="21" y="37"/>
                  </a:cubicBezTo>
                  <a:cubicBezTo>
                    <a:pt x="21" y="37"/>
                    <a:pt x="21" y="36"/>
                    <a:pt x="21" y="36"/>
                  </a:cubicBezTo>
                  <a:cubicBezTo>
                    <a:pt x="21" y="35"/>
                    <a:pt x="21" y="34"/>
                    <a:pt x="21" y="33"/>
                  </a:cubicBezTo>
                  <a:cubicBezTo>
                    <a:pt x="21" y="33"/>
                    <a:pt x="21" y="33"/>
                    <a:pt x="21" y="33"/>
                  </a:cubicBezTo>
                  <a:cubicBezTo>
                    <a:pt x="21" y="33"/>
                    <a:pt x="22" y="33"/>
                    <a:pt x="22" y="33"/>
                  </a:cubicBezTo>
                  <a:cubicBezTo>
                    <a:pt x="22" y="34"/>
                    <a:pt x="22" y="34"/>
                    <a:pt x="22" y="34"/>
                  </a:cubicBezTo>
                  <a:cubicBezTo>
                    <a:pt x="22" y="34"/>
                    <a:pt x="22" y="35"/>
                    <a:pt x="23" y="35"/>
                  </a:cubicBezTo>
                  <a:cubicBezTo>
                    <a:pt x="23" y="35"/>
                    <a:pt x="23" y="36"/>
                    <a:pt x="23" y="36"/>
                  </a:cubicBezTo>
                  <a:close/>
                  <a:moveTo>
                    <a:pt x="8" y="24"/>
                  </a:moveTo>
                  <a:cubicBezTo>
                    <a:pt x="8" y="24"/>
                    <a:pt x="7" y="24"/>
                    <a:pt x="7" y="24"/>
                  </a:cubicBezTo>
                  <a:cubicBezTo>
                    <a:pt x="7" y="23"/>
                    <a:pt x="6" y="23"/>
                    <a:pt x="7" y="23"/>
                  </a:cubicBezTo>
                  <a:cubicBezTo>
                    <a:pt x="7" y="23"/>
                    <a:pt x="7" y="22"/>
                    <a:pt x="7" y="22"/>
                  </a:cubicBezTo>
                  <a:cubicBezTo>
                    <a:pt x="8" y="22"/>
                    <a:pt x="9" y="22"/>
                    <a:pt x="10" y="22"/>
                  </a:cubicBezTo>
                  <a:cubicBezTo>
                    <a:pt x="10" y="22"/>
                    <a:pt x="11" y="22"/>
                    <a:pt x="12" y="22"/>
                  </a:cubicBezTo>
                  <a:cubicBezTo>
                    <a:pt x="12" y="22"/>
                    <a:pt x="12" y="22"/>
                    <a:pt x="12" y="22"/>
                  </a:cubicBezTo>
                  <a:cubicBezTo>
                    <a:pt x="12" y="23"/>
                    <a:pt x="12" y="23"/>
                    <a:pt x="12" y="23"/>
                  </a:cubicBezTo>
                  <a:cubicBezTo>
                    <a:pt x="11" y="23"/>
                    <a:pt x="10" y="23"/>
                    <a:pt x="9" y="24"/>
                  </a:cubicBezTo>
                  <a:cubicBezTo>
                    <a:pt x="9" y="24"/>
                    <a:pt x="9" y="24"/>
                    <a:pt x="8" y="24"/>
                  </a:cubicBezTo>
                  <a:close/>
                  <a:moveTo>
                    <a:pt x="8" y="25"/>
                  </a:moveTo>
                  <a:cubicBezTo>
                    <a:pt x="8" y="26"/>
                    <a:pt x="8" y="26"/>
                    <a:pt x="8" y="26"/>
                  </a:cubicBezTo>
                  <a:cubicBezTo>
                    <a:pt x="7" y="26"/>
                    <a:pt x="7" y="27"/>
                    <a:pt x="7" y="27"/>
                  </a:cubicBezTo>
                  <a:cubicBezTo>
                    <a:pt x="7" y="28"/>
                    <a:pt x="6" y="29"/>
                    <a:pt x="5" y="29"/>
                  </a:cubicBezTo>
                  <a:cubicBezTo>
                    <a:pt x="5" y="28"/>
                    <a:pt x="4" y="28"/>
                    <a:pt x="4" y="28"/>
                  </a:cubicBezTo>
                  <a:cubicBezTo>
                    <a:pt x="4" y="28"/>
                    <a:pt x="4" y="27"/>
                    <a:pt x="4" y="27"/>
                  </a:cubicBezTo>
                  <a:cubicBezTo>
                    <a:pt x="5" y="26"/>
                    <a:pt x="5" y="26"/>
                    <a:pt x="5" y="26"/>
                  </a:cubicBezTo>
                  <a:cubicBezTo>
                    <a:pt x="6" y="26"/>
                    <a:pt x="7" y="26"/>
                    <a:pt x="8" y="25"/>
                  </a:cubicBezTo>
                  <a:close/>
                  <a:moveTo>
                    <a:pt x="3" y="12"/>
                  </a:moveTo>
                  <a:cubicBezTo>
                    <a:pt x="3" y="12"/>
                    <a:pt x="3" y="12"/>
                    <a:pt x="3" y="12"/>
                  </a:cubicBezTo>
                  <a:cubicBezTo>
                    <a:pt x="5" y="11"/>
                    <a:pt x="7" y="12"/>
                    <a:pt x="8" y="13"/>
                  </a:cubicBezTo>
                  <a:cubicBezTo>
                    <a:pt x="8" y="13"/>
                    <a:pt x="8" y="13"/>
                    <a:pt x="8" y="13"/>
                  </a:cubicBezTo>
                  <a:cubicBezTo>
                    <a:pt x="8" y="13"/>
                    <a:pt x="8" y="13"/>
                    <a:pt x="8" y="13"/>
                  </a:cubicBezTo>
                  <a:cubicBezTo>
                    <a:pt x="8" y="13"/>
                    <a:pt x="7" y="14"/>
                    <a:pt x="6" y="14"/>
                  </a:cubicBezTo>
                  <a:cubicBezTo>
                    <a:pt x="5" y="14"/>
                    <a:pt x="4" y="13"/>
                    <a:pt x="3" y="13"/>
                  </a:cubicBezTo>
                  <a:cubicBezTo>
                    <a:pt x="3" y="13"/>
                    <a:pt x="3" y="12"/>
                    <a:pt x="3" y="12"/>
                  </a:cubicBezTo>
                  <a:cubicBezTo>
                    <a:pt x="3" y="12"/>
                    <a:pt x="3" y="12"/>
                    <a:pt x="3" y="12"/>
                  </a:cubicBezTo>
                  <a:close/>
                  <a:moveTo>
                    <a:pt x="32" y="41"/>
                  </a:moveTo>
                  <a:cubicBezTo>
                    <a:pt x="31" y="41"/>
                    <a:pt x="31" y="40"/>
                    <a:pt x="30" y="40"/>
                  </a:cubicBezTo>
                  <a:cubicBezTo>
                    <a:pt x="30" y="40"/>
                    <a:pt x="30" y="40"/>
                    <a:pt x="30" y="39"/>
                  </a:cubicBezTo>
                  <a:cubicBezTo>
                    <a:pt x="30" y="39"/>
                    <a:pt x="30" y="38"/>
                    <a:pt x="30" y="37"/>
                  </a:cubicBezTo>
                  <a:cubicBezTo>
                    <a:pt x="30" y="37"/>
                    <a:pt x="30" y="37"/>
                    <a:pt x="31" y="37"/>
                  </a:cubicBezTo>
                  <a:cubicBezTo>
                    <a:pt x="31" y="38"/>
                    <a:pt x="31" y="38"/>
                    <a:pt x="32" y="38"/>
                  </a:cubicBezTo>
                  <a:cubicBezTo>
                    <a:pt x="33" y="38"/>
                    <a:pt x="33" y="39"/>
                    <a:pt x="33" y="40"/>
                  </a:cubicBezTo>
                  <a:cubicBezTo>
                    <a:pt x="33" y="41"/>
                    <a:pt x="33" y="41"/>
                    <a:pt x="32" y="41"/>
                  </a:cubicBezTo>
                  <a:close/>
                  <a:moveTo>
                    <a:pt x="34" y="6"/>
                  </a:moveTo>
                  <a:cubicBezTo>
                    <a:pt x="34" y="6"/>
                    <a:pt x="35" y="6"/>
                    <a:pt x="35" y="7"/>
                  </a:cubicBezTo>
                  <a:cubicBezTo>
                    <a:pt x="35" y="7"/>
                    <a:pt x="35" y="8"/>
                    <a:pt x="35" y="8"/>
                  </a:cubicBezTo>
                  <a:cubicBezTo>
                    <a:pt x="34" y="9"/>
                    <a:pt x="33" y="9"/>
                    <a:pt x="32" y="10"/>
                  </a:cubicBezTo>
                  <a:cubicBezTo>
                    <a:pt x="32" y="10"/>
                    <a:pt x="32" y="10"/>
                    <a:pt x="31" y="10"/>
                  </a:cubicBezTo>
                  <a:cubicBezTo>
                    <a:pt x="31" y="10"/>
                    <a:pt x="31" y="10"/>
                    <a:pt x="31" y="10"/>
                  </a:cubicBezTo>
                  <a:cubicBezTo>
                    <a:pt x="32" y="9"/>
                    <a:pt x="32" y="8"/>
                    <a:pt x="32" y="7"/>
                  </a:cubicBezTo>
                  <a:cubicBezTo>
                    <a:pt x="32" y="7"/>
                    <a:pt x="33" y="7"/>
                    <a:pt x="33" y="6"/>
                  </a:cubicBezTo>
                  <a:cubicBezTo>
                    <a:pt x="33" y="6"/>
                    <a:pt x="34" y="6"/>
                    <a:pt x="34" y="6"/>
                  </a:cubicBezTo>
                  <a:close/>
                  <a:moveTo>
                    <a:pt x="36" y="32"/>
                  </a:moveTo>
                  <a:cubicBezTo>
                    <a:pt x="36" y="31"/>
                    <a:pt x="36" y="31"/>
                    <a:pt x="36" y="31"/>
                  </a:cubicBezTo>
                  <a:cubicBezTo>
                    <a:pt x="35" y="31"/>
                    <a:pt x="35" y="31"/>
                    <a:pt x="34" y="30"/>
                  </a:cubicBezTo>
                  <a:cubicBezTo>
                    <a:pt x="33" y="30"/>
                    <a:pt x="33" y="30"/>
                    <a:pt x="32" y="30"/>
                  </a:cubicBezTo>
                  <a:cubicBezTo>
                    <a:pt x="32" y="30"/>
                    <a:pt x="32" y="30"/>
                    <a:pt x="32" y="30"/>
                  </a:cubicBezTo>
                  <a:cubicBezTo>
                    <a:pt x="32" y="30"/>
                    <a:pt x="32" y="31"/>
                    <a:pt x="32" y="31"/>
                  </a:cubicBezTo>
                  <a:cubicBezTo>
                    <a:pt x="33" y="32"/>
                    <a:pt x="34" y="32"/>
                    <a:pt x="34" y="33"/>
                  </a:cubicBezTo>
                  <a:cubicBezTo>
                    <a:pt x="35" y="33"/>
                    <a:pt x="35" y="33"/>
                    <a:pt x="36" y="33"/>
                  </a:cubicBezTo>
                  <a:cubicBezTo>
                    <a:pt x="36" y="33"/>
                    <a:pt x="36" y="32"/>
                    <a:pt x="36" y="32"/>
                  </a:cubicBezTo>
                  <a:close/>
                  <a:moveTo>
                    <a:pt x="14" y="25"/>
                  </a:moveTo>
                  <a:cubicBezTo>
                    <a:pt x="14" y="25"/>
                    <a:pt x="14" y="25"/>
                    <a:pt x="14" y="25"/>
                  </a:cubicBezTo>
                  <a:cubicBezTo>
                    <a:pt x="14" y="25"/>
                    <a:pt x="14" y="26"/>
                    <a:pt x="14" y="26"/>
                  </a:cubicBezTo>
                  <a:cubicBezTo>
                    <a:pt x="14" y="26"/>
                    <a:pt x="13" y="27"/>
                    <a:pt x="13" y="27"/>
                  </a:cubicBezTo>
                  <a:cubicBezTo>
                    <a:pt x="12" y="27"/>
                    <a:pt x="12" y="28"/>
                    <a:pt x="11" y="28"/>
                  </a:cubicBezTo>
                  <a:cubicBezTo>
                    <a:pt x="11" y="28"/>
                    <a:pt x="10" y="28"/>
                    <a:pt x="10" y="28"/>
                  </a:cubicBezTo>
                  <a:cubicBezTo>
                    <a:pt x="10" y="28"/>
                    <a:pt x="10" y="27"/>
                    <a:pt x="10" y="27"/>
                  </a:cubicBezTo>
                  <a:cubicBezTo>
                    <a:pt x="10" y="26"/>
                    <a:pt x="11" y="26"/>
                    <a:pt x="11" y="26"/>
                  </a:cubicBezTo>
                  <a:cubicBezTo>
                    <a:pt x="12" y="25"/>
                    <a:pt x="13" y="25"/>
                    <a:pt x="14" y="25"/>
                  </a:cubicBezTo>
                  <a:close/>
                  <a:moveTo>
                    <a:pt x="43" y="33"/>
                  </a:moveTo>
                  <a:cubicBezTo>
                    <a:pt x="43" y="34"/>
                    <a:pt x="43" y="34"/>
                    <a:pt x="42" y="34"/>
                  </a:cubicBezTo>
                  <a:cubicBezTo>
                    <a:pt x="41" y="34"/>
                    <a:pt x="41" y="34"/>
                    <a:pt x="41" y="34"/>
                  </a:cubicBezTo>
                  <a:cubicBezTo>
                    <a:pt x="40" y="33"/>
                    <a:pt x="40" y="33"/>
                    <a:pt x="39" y="33"/>
                  </a:cubicBezTo>
                  <a:cubicBezTo>
                    <a:pt x="39" y="32"/>
                    <a:pt x="39" y="32"/>
                    <a:pt x="39" y="31"/>
                  </a:cubicBezTo>
                  <a:cubicBezTo>
                    <a:pt x="39" y="31"/>
                    <a:pt x="39" y="31"/>
                    <a:pt x="39" y="31"/>
                  </a:cubicBezTo>
                  <a:cubicBezTo>
                    <a:pt x="40" y="31"/>
                    <a:pt x="41" y="32"/>
                    <a:pt x="42" y="32"/>
                  </a:cubicBezTo>
                  <a:cubicBezTo>
                    <a:pt x="43" y="32"/>
                    <a:pt x="43" y="33"/>
                    <a:pt x="43" y="33"/>
                  </a:cubicBezTo>
                  <a:close/>
                  <a:moveTo>
                    <a:pt x="19" y="35"/>
                  </a:moveTo>
                  <a:cubicBezTo>
                    <a:pt x="19" y="36"/>
                    <a:pt x="19" y="36"/>
                    <a:pt x="18" y="36"/>
                  </a:cubicBezTo>
                  <a:cubicBezTo>
                    <a:pt x="18" y="37"/>
                    <a:pt x="17" y="37"/>
                    <a:pt x="17" y="36"/>
                  </a:cubicBezTo>
                  <a:cubicBezTo>
                    <a:pt x="17" y="36"/>
                    <a:pt x="16" y="36"/>
                    <a:pt x="16" y="36"/>
                  </a:cubicBezTo>
                  <a:cubicBezTo>
                    <a:pt x="16" y="35"/>
                    <a:pt x="16" y="35"/>
                    <a:pt x="17" y="34"/>
                  </a:cubicBezTo>
                  <a:cubicBezTo>
                    <a:pt x="17" y="34"/>
                    <a:pt x="17" y="33"/>
                    <a:pt x="17" y="32"/>
                  </a:cubicBezTo>
                  <a:cubicBezTo>
                    <a:pt x="18" y="32"/>
                    <a:pt x="18" y="32"/>
                    <a:pt x="18" y="32"/>
                  </a:cubicBezTo>
                  <a:cubicBezTo>
                    <a:pt x="18" y="32"/>
                    <a:pt x="18" y="32"/>
                    <a:pt x="18" y="33"/>
                  </a:cubicBezTo>
                  <a:cubicBezTo>
                    <a:pt x="18" y="33"/>
                    <a:pt x="19" y="34"/>
                    <a:pt x="19" y="34"/>
                  </a:cubicBezTo>
                  <a:cubicBezTo>
                    <a:pt x="19" y="35"/>
                    <a:pt x="19" y="35"/>
                    <a:pt x="19" y="35"/>
                  </a:cubicBezTo>
                  <a:close/>
                  <a:moveTo>
                    <a:pt x="14" y="37"/>
                  </a:moveTo>
                  <a:cubicBezTo>
                    <a:pt x="14" y="38"/>
                    <a:pt x="14" y="39"/>
                    <a:pt x="13" y="39"/>
                  </a:cubicBezTo>
                  <a:cubicBezTo>
                    <a:pt x="13" y="40"/>
                    <a:pt x="12" y="40"/>
                    <a:pt x="12" y="40"/>
                  </a:cubicBezTo>
                  <a:cubicBezTo>
                    <a:pt x="11" y="40"/>
                    <a:pt x="11" y="39"/>
                    <a:pt x="11" y="39"/>
                  </a:cubicBezTo>
                  <a:cubicBezTo>
                    <a:pt x="11" y="38"/>
                    <a:pt x="12" y="37"/>
                    <a:pt x="12" y="36"/>
                  </a:cubicBezTo>
                  <a:cubicBezTo>
                    <a:pt x="12" y="36"/>
                    <a:pt x="13" y="36"/>
                    <a:pt x="13" y="35"/>
                  </a:cubicBezTo>
                  <a:cubicBezTo>
                    <a:pt x="13" y="35"/>
                    <a:pt x="13" y="35"/>
                    <a:pt x="13" y="35"/>
                  </a:cubicBezTo>
                  <a:cubicBezTo>
                    <a:pt x="13" y="35"/>
                    <a:pt x="13" y="35"/>
                    <a:pt x="13" y="35"/>
                  </a:cubicBezTo>
                  <a:cubicBezTo>
                    <a:pt x="14" y="36"/>
                    <a:pt x="14" y="37"/>
                    <a:pt x="14" y="37"/>
                  </a:cubicBezTo>
                  <a:close/>
                  <a:moveTo>
                    <a:pt x="39" y="43"/>
                  </a:moveTo>
                  <a:cubicBezTo>
                    <a:pt x="39" y="44"/>
                    <a:pt x="39" y="44"/>
                    <a:pt x="38" y="44"/>
                  </a:cubicBezTo>
                  <a:cubicBezTo>
                    <a:pt x="38" y="44"/>
                    <a:pt x="38" y="44"/>
                    <a:pt x="37" y="44"/>
                  </a:cubicBezTo>
                  <a:cubicBezTo>
                    <a:pt x="37" y="43"/>
                    <a:pt x="36" y="43"/>
                    <a:pt x="36" y="43"/>
                  </a:cubicBezTo>
                  <a:cubicBezTo>
                    <a:pt x="36" y="42"/>
                    <a:pt x="35" y="42"/>
                    <a:pt x="35" y="41"/>
                  </a:cubicBezTo>
                  <a:cubicBezTo>
                    <a:pt x="35" y="41"/>
                    <a:pt x="35" y="40"/>
                    <a:pt x="36" y="40"/>
                  </a:cubicBezTo>
                  <a:cubicBezTo>
                    <a:pt x="36" y="40"/>
                    <a:pt x="36" y="40"/>
                    <a:pt x="36" y="40"/>
                  </a:cubicBezTo>
                  <a:cubicBezTo>
                    <a:pt x="37" y="40"/>
                    <a:pt x="37" y="41"/>
                    <a:pt x="37" y="41"/>
                  </a:cubicBezTo>
                  <a:cubicBezTo>
                    <a:pt x="38" y="42"/>
                    <a:pt x="38" y="42"/>
                    <a:pt x="39" y="42"/>
                  </a:cubicBezTo>
                  <a:cubicBezTo>
                    <a:pt x="39" y="43"/>
                    <a:pt x="39" y="43"/>
                    <a:pt x="39" y="43"/>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0"/>
            <p:cNvSpPr>
              <a:spLocks noEditPoints="1"/>
            </p:cNvSpPr>
            <p:nvPr/>
          </p:nvSpPr>
          <p:spPr bwMode="auto">
            <a:xfrm>
              <a:off x="5837238" y="1468438"/>
              <a:ext cx="336550" cy="336550"/>
            </a:xfrm>
            <a:custGeom>
              <a:avLst/>
              <a:gdLst>
                <a:gd name="T0" fmla="*/ 11 w 28"/>
                <a:gd name="T1" fmla="*/ 10 h 28"/>
                <a:gd name="T2" fmla="*/ 13 w 28"/>
                <a:gd name="T3" fmla="*/ 12 h 28"/>
                <a:gd name="T4" fmla="*/ 17 w 28"/>
                <a:gd name="T5" fmla="*/ 14 h 28"/>
                <a:gd name="T6" fmla="*/ 14 w 28"/>
                <a:gd name="T7" fmla="*/ 18 h 28"/>
                <a:gd name="T8" fmla="*/ 16 w 28"/>
                <a:gd name="T9" fmla="*/ 11 h 28"/>
                <a:gd name="T10" fmla="*/ 16 w 28"/>
                <a:gd name="T11" fmla="*/ 13 h 28"/>
                <a:gd name="T12" fmla="*/ 19 w 28"/>
                <a:gd name="T13" fmla="*/ 16 h 28"/>
                <a:gd name="T14" fmla="*/ 13 w 28"/>
                <a:gd name="T15" fmla="*/ 19 h 28"/>
                <a:gd name="T16" fmla="*/ 20 w 28"/>
                <a:gd name="T17" fmla="*/ 13 h 28"/>
                <a:gd name="T18" fmla="*/ 9 w 28"/>
                <a:gd name="T19" fmla="*/ 14 h 28"/>
                <a:gd name="T20" fmla="*/ 15 w 28"/>
                <a:gd name="T21" fmla="*/ 20 h 28"/>
                <a:gd name="T22" fmla="*/ 12 w 28"/>
                <a:gd name="T23" fmla="*/ 19 h 28"/>
                <a:gd name="T24" fmla="*/ 14 w 28"/>
                <a:gd name="T25" fmla="*/ 8 h 28"/>
                <a:gd name="T26" fmla="*/ 9 w 28"/>
                <a:gd name="T27" fmla="*/ 11 h 28"/>
                <a:gd name="T28" fmla="*/ 27 w 28"/>
                <a:gd name="T29" fmla="*/ 15 h 28"/>
                <a:gd name="T30" fmla="*/ 26 w 28"/>
                <a:gd name="T31" fmla="*/ 8 h 28"/>
                <a:gd name="T32" fmla="*/ 1 w 28"/>
                <a:gd name="T33" fmla="*/ 16 h 28"/>
                <a:gd name="T34" fmla="*/ 18 w 28"/>
                <a:gd name="T35" fmla="*/ 28 h 28"/>
                <a:gd name="T36" fmla="*/ 27 w 28"/>
                <a:gd name="T37" fmla="*/ 10 h 28"/>
                <a:gd name="T38" fmla="*/ 14 w 28"/>
                <a:gd name="T39" fmla="*/ 1 h 28"/>
                <a:gd name="T40" fmla="*/ 23 w 28"/>
                <a:gd name="T41" fmla="*/ 19 h 28"/>
                <a:gd name="T42" fmla="*/ 7 w 28"/>
                <a:gd name="T43" fmla="*/ 14 h 28"/>
                <a:gd name="T44" fmla="*/ 10 w 28"/>
                <a:gd name="T45" fmla="*/ 21 h 28"/>
                <a:gd name="T46" fmla="*/ 21 w 28"/>
                <a:gd name="T47" fmla="*/ 20 h 28"/>
                <a:gd name="T48" fmla="*/ 21 w 28"/>
                <a:gd name="T49" fmla="*/ 11 h 28"/>
                <a:gd name="T50" fmla="*/ 16 w 28"/>
                <a:gd name="T51" fmla="*/ 6 h 28"/>
                <a:gd name="T52" fmla="*/ 8 w 28"/>
                <a:gd name="T53" fmla="*/ 9 h 28"/>
                <a:gd name="T54" fmla="*/ 18 w 28"/>
                <a:gd name="T55" fmla="*/ 25 h 28"/>
                <a:gd name="T56" fmla="*/ 14 w 28"/>
                <a:gd name="T57" fmla="*/ 25 h 28"/>
                <a:gd name="T58" fmla="*/ 4 w 28"/>
                <a:gd name="T59" fmla="*/ 17 h 28"/>
                <a:gd name="T60" fmla="*/ 22 w 28"/>
                <a:gd name="T61" fmla="*/ 7 h 28"/>
                <a:gd name="T62" fmla="*/ 11 w 28"/>
                <a:gd name="T63" fmla="*/ 3 h 28"/>
                <a:gd name="T64" fmla="*/ 18 w 28"/>
                <a:gd name="T65" fmla="*/ 3 h 28"/>
                <a:gd name="T66" fmla="*/ 17 w 28"/>
                <a:gd name="T67" fmla="*/ 2 h 28"/>
                <a:gd name="T68" fmla="*/ 7 w 28"/>
                <a:gd name="T69" fmla="*/ 5 h 28"/>
                <a:gd name="T70" fmla="*/ 22 w 28"/>
                <a:gd name="T71" fmla="*/ 10 h 28"/>
                <a:gd name="T72" fmla="*/ 21 w 28"/>
                <a:gd name="T73" fmla="*/ 4 h 28"/>
                <a:gd name="T74" fmla="*/ 6 w 28"/>
                <a:gd name="T75" fmla="*/ 16 h 28"/>
                <a:gd name="T76" fmla="*/ 24 w 28"/>
                <a:gd name="T77" fmla="*/ 6 h 28"/>
                <a:gd name="T78" fmla="*/ 24 w 28"/>
                <a:gd name="T79" fmla="*/ 14 h 28"/>
                <a:gd name="T80" fmla="*/ 17 w 28"/>
                <a:gd name="T81" fmla="*/ 6 h 28"/>
                <a:gd name="T82" fmla="*/ 7 w 28"/>
                <a:gd name="T83" fmla="*/ 11 h 28"/>
                <a:gd name="T84" fmla="*/ 19 w 28"/>
                <a:gd name="T85" fmla="*/ 4 h 28"/>
                <a:gd name="T86" fmla="*/ 12 w 28"/>
                <a:gd name="T87" fmla="*/ 5 h 28"/>
                <a:gd name="T88" fmla="*/ 7 w 28"/>
                <a:gd name="T89" fmla="*/ 8 h 28"/>
                <a:gd name="T90" fmla="*/ 7 w 28"/>
                <a:gd name="T91" fmla="*/ 7 h 28"/>
                <a:gd name="T92" fmla="*/ 17 w 28"/>
                <a:gd name="T93" fmla="*/ 4 h 28"/>
                <a:gd name="T94" fmla="*/ 24 w 28"/>
                <a:gd name="T95" fmla="*/ 19 h 28"/>
                <a:gd name="T96" fmla="*/ 16 w 28"/>
                <a:gd name="T97" fmla="*/ 4 h 28"/>
                <a:gd name="T98" fmla="*/ 8 w 28"/>
                <a:gd name="T99" fmla="*/ 7 h 28"/>
                <a:gd name="T100" fmla="*/ 10 w 28"/>
                <a:gd name="T101" fmla="*/ 22 h 28"/>
                <a:gd name="T102" fmla="*/ 10 w 28"/>
                <a:gd name="T103" fmla="*/ 4 h 28"/>
                <a:gd name="T104" fmla="*/ 21 w 28"/>
                <a:gd name="T105" fmla="*/ 21 h 28"/>
                <a:gd name="T106" fmla="*/ 9 w 28"/>
                <a:gd name="T107" fmla="*/ 23 h 28"/>
                <a:gd name="T108" fmla="*/ 24 w 28"/>
                <a:gd name="T109" fmla="*/ 14 h 28"/>
                <a:gd name="T110" fmla="*/ 24 w 28"/>
                <a:gd name="T111" fmla="*/ 12 h 28"/>
                <a:gd name="T112" fmla="*/ 5 w 28"/>
                <a:gd name="T113" fmla="*/ 11 h 28"/>
                <a:gd name="T114" fmla="*/ 6 w 28"/>
                <a:gd name="T115" fmla="*/ 18 h 28"/>
                <a:gd name="T116" fmla="*/ 23 w 28"/>
                <a:gd name="T117" fmla="*/ 20 h 28"/>
                <a:gd name="T118" fmla="*/ 20 w 28"/>
                <a:gd name="T119" fmla="*/ 20 h 28"/>
                <a:gd name="T120" fmla="*/ 22 w 28"/>
                <a:gd name="T121" fmla="*/ 17 h 28"/>
                <a:gd name="T122" fmla="*/ 14 w 28"/>
                <a:gd name="T123" fmla="*/ 6 h 28"/>
                <a:gd name="T124" fmla="*/ 13 w 28"/>
                <a:gd name="T1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7" y="27"/>
                  </a:moveTo>
                  <a:cubicBezTo>
                    <a:pt x="8" y="26"/>
                    <a:pt x="8" y="26"/>
                    <a:pt x="8" y="26"/>
                  </a:cubicBezTo>
                  <a:cubicBezTo>
                    <a:pt x="8" y="26"/>
                    <a:pt x="8" y="26"/>
                    <a:pt x="8" y="26"/>
                  </a:cubicBezTo>
                  <a:cubicBezTo>
                    <a:pt x="8" y="26"/>
                    <a:pt x="8" y="26"/>
                    <a:pt x="8" y="26"/>
                  </a:cubicBezTo>
                  <a:cubicBezTo>
                    <a:pt x="7" y="26"/>
                    <a:pt x="7" y="26"/>
                    <a:pt x="7" y="26"/>
                  </a:cubicBezTo>
                  <a:cubicBezTo>
                    <a:pt x="7" y="26"/>
                    <a:pt x="7" y="26"/>
                    <a:pt x="7" y="26"/>
                  </a:cubicBezTo>
                  <a:cubicBezTo>
                    <a:pt x="7" y="26"/>
                    <a:pt x="7" y="26"/>
                    <a:pt x="7" y="26"/>
                  </a:cubicBezTo>
                  <a:cubicBezTo>
                    <a:pt x="7" y="26"/>
                    <a:pt x="8" y="26"/>
                    <a:pt x="8" y="26"/>
                  </a:cubicBezTo>
                  <a:cubicBezTo>
                    <a:pt x="8" y="25"/>
                    <a:pt x="8" y="25"/>
                    <a:pt x="8" y="25"/>
                  </a:cubicBezTo>
                  <a:cubicBezTo>
                    <a:pt x="9" y="25"/>
                    <a:pt x="9" y="25"/>
                    <a:pt x="9" y="25"/>
                  </a:cubicBezTo>
                  <a:cubicBezTo>
                    <a:pt x="9" y="25"/>
                    <a:pt x="9" y="25"/>
                    <a:pt x="9" y="25"/>
                  </a:cubicBezTo>
                  <a:cubicBezTo>
                    <a:pt x="9" y="25"/>
                    <a:pt x="9" y="25"/>
                    <a:pt x="9" y="25"/>
                  </a:cubicBezTo>
                  <a:cubicBezTo>
                    <a:pt x="9" y="25"/>
                    <a:pt x="9" y="25"/>
                    <a:pt x="9" y="26"/>
                  </a:cubicBezTo>
                  <a:cubicBezTo>
                    <a:pt x="9" y="26"/>
                    <a:pt x="9" y="26"/>
                    <a:pt x="9" y="27"/>
                  </a:cubicBezTo>
                  <a:cubicBezTo>
                    <a:pt x="9" y="27"/>
                    <a:pt x="9" y="27"/>
                    <a:pt x="9" y="27"/>
                  </a:cubicBezTo>
                  <a:cubicBezTo>
                    <a:pt x="9" y="27"/>
                    <a:pt x="8" y="27"/>
                    <a:pt x="8" y="27"/>
                  </a:cubicBezTo>
                  <a:cubicBezTo>
                    <a:pt x="8" y="27"/>
                    <a:pt x="8" y="27"/>
                    <a:pt x="8" y="27"/>
                  </a:cubicBezTo>
                  <a:cubicBezTo>
                    <a:pt x="8" y="27"/>
                    <a:pt x="8" y="26"/>
                    <a:pt x="9" y="26"/>
                  </a:cubicBezTo>
                  <a:cubicBezTo>
                    <a:pt x="9" y="26"/>
                    <a:pt x="9" y="26"/>
                    <a:pt x="9" y="25"/>
                  </a:cubicBezTo>
                  <a:cubicBezTo>
                    <a:pt x="9" y="25"/>
                    <a:pt x="8" y="26"/>
                    <a:pt x="8" y="26"/>
                  </a:cubicBezTo>
                  <a:cubicBezTo>
                    <a:pt x="8" y="26"/>
                    <a:pt x="8" y="26"/>
                    <a:pt x="8" y="26"/>
                  </a:cubicBezTo>
                  <a:cubicBezTo>
                    <a:pt x="8" y="26"/>
                    <a:pt x="8" y="26"/>
                    <a:pt x="8" y="26"/>
                  </a:cubicBezTo>
                  <a:cubicBezTo>
                    <a:pt x="8" y="26"/>
                    <a:pt x="8" y="26"/>
                    <a:pt x="7" y="27"/>
                  </a:cubicBezTo>
                  <a:close/>
                  <a:moveTo>
                    <a:pt x="20" y="13"/>
                  </a:moveTo>
                  <a:cubicBezTo>
                    <a:pt x="20" y="13"/>
                    <a:pt x="20" y="13"/>
                    <a:pt x="20" y="13"/>
                  </a:cubicBezTo>
                  <a:cubicBezTo>
                    <a:pt x="20" y="13"/>
                    <a:pt x="20" y="13"/>
                    <a:pt x="20" y="13"/>
                  </a:cubicBezTo>
                  <a:cubicBezTo>
                    <a:pt x="21" y="14"/>
                    <a:pt x="21" y="14"/>
                    <a:pt x="21" y="14"/>
                  </a:cubicBezTo>
                  <a:cubicBezTo>
                    <a:pt x="21" y="14"/>
                    <a:pt x="21" y="14"/>
                    <a:pt x="21" y="14"/>
                  </a:cubicBezTo>
                  <a:cubicBezTo>
                    <a:pt x="21" y="14"/>
                    <a:pt x="21" y="15"/>
                    <a:pt x="21" y="15"/>
                  </a:cubicBezTo>
                  <a:cubicBezTo>
                    <a:pt x="21" y="15"/>
                    <a:pt x="21" y="15"/>
                    <a:pt x="21" y="15"/>
                  </a:cubicBezTo>
                  <a:cubicBezTo>
                    <a:pt x="21" y="15"/>
                    <a:pt x="21" y="15"/>
                    <a:pt x="21" y="15"/>
                  </a:cubicBezTo>
                  <a:cubicBezTo>
                    <a:pt x="21" y="15"/>
                    <a:pt x="21" y="15"/>
                    <a:pt x="20" y="16"/>
                  </a:cubicBezTo>
                  <a:cubicBezTo>
                    <a:pt x="20" y="16"/>
                    <a:pt x="20" y="16"/>
                    <a:pt x="20" y="16"/>
                  </a:cubicBezTo>
                  <a:cubicBezTo>
                    <a:pt x="20" y="17"/>
                    <a:pt x="20" y="17"/>
                    <a:pt x="20" y="17"/>
                  </a:cubicBezTo>
                  <a:cubicBezTo>
                    <a:pt x="20" y="17"/>
                    <a:pt x="19" y="17"/>
                    <a:pt x="19" y="18"/>
                  </a:cubicBezTo>
                  <a:cubicBezTo>
                    <a:pt x="19" y="18"/>
                    <a:pt x="19" y="18"/>
                    <a:pt x="19" y="18"/>
                  </a:cubicBezTo>
                  <a:cubicBezTo>
                    <a:pt x="19" y="18"/>
                    <a:pt x="18" y="18"/>
                    <a:pt x="18" y="19"/>
                  </a:cubicBezTo>
                  <a:cubicBezTo>
                    <a:pt x="18" y="19"/>
                    <a:pt x="18" y="19"/>
                    <a:pt x="18" y="19"/>
                  </a:cubicBezTo>
                  <a:cubicBezTo>
                    <a:pt x="18" y="19"/>
                    <a:pt x="18" y="19"/>
                    <a:pt x="18" y="19"/>
                  </a:cubicBezTo>
                  <a:cubicBezTo>
                    <a:pt x="18" y="19"/>
                    <a:pt x="18" y="19"/>
                    <a:pt x="17" y="19"/>
                  </a:cubicBezTo>
                  <a:cubicBezTo>
                    <a:pt x="17" y="19"/>
                    <a:pt x="17" y="19"/>
                    <a:pt x="17" y="19"/>
                  </a:cubicBezTo>
                  <a:cubicBezTo>
                    <a:pt x="17" y="20"/>
                    <a:pt x="17" y="20"/>
                    <a:pt x="16" y="20"/>
                  </a:cubicBezTo>
                  <a:cubicBezTo>
                    <a:pt x="16" y="20"/>
                    <a:pt x="16" y="20"/>
                    <a:pt x="16" y="20"/>
                  </a:cubicBezTo>
                  <a:cubicBezTo>
                    <a:pt x="15" y="20"/>
                    <a:pt x="15" y="20"/>
                    <a:pt x="15" y="20"/>
                  </a:cubicBezTo>
                  <a:cubicBezTo>
                    <a:pt x="15" y="20"/>
                    <a:pt x="15" y="20"/>
                    <a:pt x="14" y="20"/>
                  </a:cubicBezTo>
                  <a:cubicBezTo>
                    <a:pt x="14" y="20"/>
                    <a:pt x="14" y="20"/>
                    <a:pt x="14" y="20"/>
                  </a:cubicBezTo>
                  <a:cubicBezTo>
                    <a:pt x="14" y="20"/>
                    <a:pt x="14" y="20"/>
                    <a:pt x="14" y="20"/>
                  </a:cubicBezTo>
                  <a:cubicBezTo>
                    <a:pt x="13" y="20"/>
                    <a:pt x="13" y="20"/>
                    <a:pt x="13" y="20"/>
                  </a:cubicBezTo>
                  <a:cubicBezTo>
                    <a:pt x="13" y="20"/>
                    <a:pt x="12" y="20"/>
                    <a:pt x="12" y="20"/>
                  </a:cubicBezTo>
                  <a:cubicBezTo>
                    <a:pt x="12" y="20"/>
                    <a:pt x="12" y="20"/>
                    <a:pt x="12" y="20"/>
                  </a:cubicBezTo>
                  <a:cubicBezTo>
                    <a:pt x="12" y="20"/>
                    <a:pt x="12" y="19"/>
                    <a:pt x="11" y="19"/>
                  </a:cubicBezTo>
                  <a:cubicBezTo>
                    <a:pt x="11" y="19"/>
                    <a:pt x="11" y="19"/>
                    <a:pt x="11" y="19"/>
                  </a:cubicBezTo>
                  <a:cubicBezTo>
                    <a:pt x="11" y="19"/>
                    <a:pt x="11" y="19"/>
                    <a:pt x="11" y="19"/>
                  </a:cubicBezTo>
                  <a:cubicBezTo>
                    <a:pt x="11" y="19"/>
                    <a:pt x="11" y="19"/>
                    <a:pt x="11" y="19"/>
                  </a:cubicBezTo>
                  <a:cubicBezTo>
                    <a:pt x="11" y="19"/>
                    <a:pt x="10" y="18"/>
                    <a:pt x="10" y="18"/>
                  </a:cubicBezTo>
                  <a:cubicBezTo>
                    <a:pt x="10" y="18"/>
                    <a:pt x="10" y="18"/>
                    <a:pt x="10" y="18"/>
                  </a:cubicBezTo>
                  <a:cubicBezTo>
                    <a:pt x="10" y="18"/>
                    <a:pt x="10" y="18"/>
                    <a:pt x="10" y="18"/>
                  </a:cubicBezTo>
                  <a:cubicBezTo>
                    <a:pt x="9" y="17"/>
                    <a:pt x="9" y="17"/>
                    <a:pt x="9" y="17"/>
                  </a:cubicBezTo>
                  <a:cubicBezTo>
                    <a:pt x="9" y="17"/>
                    <a:pt x="9" y="17"/>
                    <a:pt x="9" y="17"/>
                  </a:cubicBezTo>
                  <a:cubicBezTo>
                    <a:pt x="9" y="17"/>
                    <a:pt x="9" y="16"/>
                    <a:pt x="9" y="16"/>
                  </a:cubicBezTo>
                  <a:cubicBezTo>
                    <a:pt x="9" y="16"/>
                    <a:pt x="9" y="16"/>
                    <a:pt x="9" y="16"/>
                  </a:cubicBezTo>
                  <a:cubicBezTo>
                    <a:pt x="9" y="16"/>
                    <a:pt x="9" y="15"/>
                    <a:pt x="9" y="15"/>
                  </a:cubicBezTo>
                  <a:cubicBezTo>
                    <a:pt x="9" y="15"/>
                    <a:pt x="9" y="15"/>
                    <a:pt x="9" y="15"/>
                  </a:cubicBezTo>
                  <a:cubicBezTo>
                    <a:pt x="9" y="15"/>
                    <a:pt x="8" y="14"/>
                    <a:pt x="8" y="14"/>
                  </a:cubicBezTo>
                  <a:cubicBezTo>
                    <a:pt x="9" y="14"/>
                    <a:pt x="8" y="13"/>
                    <a:pt x="9" y="13"/>
                  </a:cubicBezTo>
                  <a:cubicBezTo>
                    <a:pt x="9" y="13"/>
                    <a:pt x="9" y="13"/>
                    <a:pt x="9" y="13"/>
                  </a:cubicBezTo>
                  <a:cubicBezTo>
                    <a:pt x="9" y="13"/>
                    <a:pt x="9" y="13"/>
                    <a:pt x="9" y="12"/>
                  </a:cubicBezTo>
                  <a:cubicBezTo>
                    <a:pt x="9" y="12"/>
                    <a:pt x="9" y="12"/>
                    <a:pt x="9" y="12"/>
                  </a:cubicBezTo>
                  <a:cubicBezTo>
                    <a:pt x="9" y="12"/>
                    <a:pt x="9" y="12"/>
                    <a:pt x="9" y="12"/>
                  </a:cubicBezTo>
                  <a:cubicBezTo>
                    <a:pt x="9" y="11"/>
                    <a:pt x="9" y="11"/>
                    <a:pt x="9" y="11"/>
                  </a:cubicBezTo>
                  <a:cubicBezTo>
                    <a:pt x="9" y="11"/>
                    <a:pt x="10" y="11"/>
                    <a:pt x="10" y="10"/>
                  </a:cubicBezTo>
                  <a:cubicBezTo>
                    <a:pt x="10" y="10"/>
                    <a:pt x="10" y="10"/>
                    <a:pt x="11" y="10"/>
                  </a:cubicBezTo>
                  <a:cubicBezTo>
                    <a:pt x="11" y="9"/>
                    <a:pt x="11" y="9"/>
                    <a:pt x="11" y="9"/>
                  </a:cubicBezTo>
                  <a:cubicBezTo>
                    <a:pt x="12" y="9"/>
                    <a:pt x="12" y="9"/>
                    <a:pt x="12" y="9"/>
                  </a:cubicBezTo>
                  <a:cubicBezTo>
                    <a:pt x="12" y="9"/>
                    <a:pt x="13" y="9"/>
                    <a:pt x="13" y="9"/>
                  </a:cubicBezTo>
                  <a:cubicBezTo>
                    <a:pt x="13" y="9"/>
                    <a:pt x="14" y="9"/>
                    <a:pt x="14" y="9"/>
                  </a:cubicBezTo>
                  <a:cubicBezTo>
                    <a:pt x="14" y="9"/>
                    <a:pt x="15" y="9"/>
                    <a:pt x="15" y="9"/>
                  </a:cubicBezTo>
                  <a:cubicBezTo>
                    <a:pt x="15" y="9"/>
                    <a:pt x="15" y="9"/>
                    <a:pt x="15" y="9"/>
                  </a:cubicBezTo>
                  <a:cubicBezTo>
                    <a:pt x="16" y="9"/>
                    <a:pt x="16" y="9"/>
                    <a:pt x="16" y="9"/>
                  </a:cubicBezTo>
                  <a:cubicBezTo>
                    <a:pt x="16" y="9"/>
                    <a:pt x="16" y="9"/>
                    <a:pt x="16" y="9"/>
                  </a:cubicBezTo>
                  <a:cubicBezTo>
                    <a:pt x="16" y="9"/>
                    <a:pt x="17" y="9"/>
                    <a:pt x="17" y="9"/>
                  </a:cubicBezTo>
                  <a:cubicBezTo>
                    <a:pt x="17" y="9"/>
                    <a:pt x="17" y="9"/>
                    <a:pt x="17" y="9"/>
                  </a:cubicBezTo>
                  <a:cubicBezTo>
                    <a:pt x="18" y="9"/>
                    <a:pt x="18" y="9"/>
                    <a:pt x="18" y="9"/>
                  </a:cubicBezTo>
                  <a:cubicBezTo>
                    <a:pt x="18" y="10"/>
                    <a:pt x="18" y="10"/>
                    <a:pt x="19" y="10"/>
                  </a:cubicBezTo>
                  <a:cubicBezTo>
                    <a:pt x="19" y="10"/>
                    <a:pt x="19" y="10"/>
                    <a:pt x="19" y="11"/>
                  </a:cubicBezTo>
                  <a:cubicBezTo>
                    <a:pt x="20" y="11"/>
                    <a:pt x="20" y="11"/>
                    <a:pt x="20" y="11"/>
                  </a:cubicBezTo>
                  <a:cubicBezTo>
                    <a:pt x="20" y="11"/>
                    <a:pt x="20" y="11"/>
                    <a:pt x="20" y="12"/>
                  </a:cubicBezTo>
                  <a:cubicBezTo>
                    <a:pt x="20" y="12"/>
                    <a:pt x="20" y="12"/>
                    <a:pt x="20" y="12"/>
                  </a:cubicBezTo>
                  <a:cubicBezTo>
                    <a:pt x="20" y="12"/>
                    <a:pt x="20" y="12"/>
                    <a:pt x="20" y="12"/>
                  </a:cubicBezTo>
                  <a:cubicBezTo>
                    <a:pt x="20" y="13"/>
                    <a:pt x="20" y="13"/>
                    <a:pt x="20" y="13"/>
                  </a:cubicBezTo>
                  <a:cubicBezTo>
                    <a:pt x="20" y="13"/>
                    <a:pt x="20" y="13"/>
                    <a:pt x="20" y="13"/>
                  </a:cubicBezTo>
                  <a:close/>
                  <a:moveTo>
                    <a:pt x="13" y="14"/>
                  </a:moveTo>
                  <a:cubicBezTo>
                    <a:pt x="13" y="14"/>
                    <a:pt x="13" y="14"/>
                    <a:pt x="12" y="14"/>
                  </a:cubicBezTo>
                  <a:cubicBezTo>
                    <a:pt x="12" y="14"/>
                    <a:pt x="12" y="14"/>
                    <a:pt x="12" y="14"/>
                  </a:cubicBezTo>
                  <a:cubicBezTo>
                    <a:pt x="12" y="14"/>
                    <a:pt x="12" y="14"/>
                    <a:pt x="12" y="14"/>
                  </a:cubicBezTo>
                  <a:cubicBezTo>
                    <a:pt x="11" y="14"/>
                    <a:pt x="11" y="14"/>
                    <a:pt x="11" y="14"/>
                  </a:cubicBezTo>
                  <a:cubicBezTo>
                    <a:pt x="11" y="14"/>
                    <a:pt x="11" y="14"/>
                    <a:pt x="10" y="14"/>
                  </a:cubicBezTo>
                  <a:cubicBezTo>
                    <a:pt x="10" y="14"/>
                    <a:pt x="10" y="14"/>
                    <a:pt x="10" y="14"/>
                  </a:cubicBezTo>
                  <a:cubicBezTo>
                    <a:pt x="10" y="14"/>
                    <a:pt x="10" y="15"/>
                    <a:pt x="10" y="15"/>
                  </a:cubicBezTo>
                  <a:cubicBezTo>
                    <a:pt x="10" y="15"/>
                    <a:pt x="10" y="15"/>
                    <a:pt x="10" y="15"/>
                  </a:cubicBezTo>
                  <a:cubicBezTo>
                    <a:pt x="10" y="15"/>
                    <a:pt x="11" y="15"/>
                    <a:pt x="11" y="15"/>
                  </a:cubicBezTo>
                  <a:cubicBezTo>
                    <a:pt x="11" y="15"/>
                    <a:pt x="11" y="15"/>
                    <a:pt x="11" y="15"/>
                  </a:cubicBezTo>
                  <a:cubicBezTo>
                    <a:pt x="12" y="15"/>
                    <a:pt x="12" y="14"/>
                    <a:pt x="12" y="14"/>
                  </a:cubicBezTo>
                  <a:cubicBezTo>
                    <a:pt x="12" y="14"/>
                    <a:pt x="13" y="14"/>
                    <a:pt x="13" y="14"/>
                  </a:cubicBezTo>
                  <a:close/>
                  <a:moveTo>
                    <a:pt x="12" y="14"/>
                  </a:moveTo>
                  <a:cubicBezTo>
                    <a:pt x="12" y="14"/>
                    <a:pt x="12" y="14"/>
                    <a:pt x="12" y="14"/>
                  </a:cubicBezTo>
                  <a:cubicBezTo>
                    <a:pt x="12" y="14"/>
                    <a:pt x="12" y="14"/>
                    <a:pt x="12" y="14"/>
                  </a:cubicBezTo>
                  <a:cubicBezTo>
                    <a:pt x="12" y="14"/>
                    <a:pt x="11" y="14"/>
                    <a:pt x="11" y="14"/>
                  </a:cubicBezTo>
                  <a:cubicBezTo>
                    <a:pt x="11" y="14"/>
                    <a:pt x="11" y="14"/>
                    <a:pt x="11" y="14"/>
                  </a:cubicBezTo>
                  <a:cubicBezTo>
                    <a:pt x="11" y="14"/>
                    <a:pt x="11" y="14"/>
                    <a:pt x="11" y="14"/>
                  </a:cubicBezTo>
                  <a:cubicBezTo>
                    <a:pt x="11" y="14"/>
                    <a:pt x="11" y="14"/>
                    <a:pt x="11" y="15"/>
                  </a:cubicBezTo>
                  <a:cubicBezTo>
                    <a:pt x="11" y="15"/>
                    <a:pt x="11" y="14"/>
                    <a:pt x="12" y="14"/>
                  </a:cubicBezTo>
                  <a:close/>
                  <a:moveTo>
                    <a:pt x="12" y="13"/>
                  </a:moveTo>
                  <a:cubicBezTo>
                    <a:pt x="12" y="13"/>
                    <a:pt x="12" y="13"/>
                    <a:pt x="12" y="13"/>
                  </a:cubicBezTo>
                  <a:cubicBezTo>
                    <a:pt x="12" y="13"/>
                    <a:pt x="12" y="13"/>
                    <a:pt x="12" y="13"/>
                  </a:cubicBezTo>
                  <a:cubicBezTo>
                    <a:pt x="12" y="13"/>
                    <a:pt x="12" y="13"/>
                    <a:pt x="12" y="13"/>
                  </a:cubicBezTo>
                  <a:cubicBezTo>
                    <a:pt x="12" y="12"/>
                    <a:pt x="12" y="12"/>
                    <a:pt x="12" y="12"/>
                  </a:cubicBezTo>
                  <a:cubicBezTo>
                    <a:pt x="12" y="12"/>
                    <a:pt x="12" y="12"/>
                    <a:pt x="12"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0" y="12"/>
                    <a:pt x="10" y="13"/>
                  </a:cubicBezTo>
                  <a:cubicBezTo>
                    <a:pt x="10" y="13"/>
                    <a:pt x="10" y="13"/>
                    <a:pt x="11" y="13"/>
                  </a:cubicBezTo>
                  <a:cubicBezTo>
                    <a:pt x="11" y="13"/>
                    <a:pt x="11" y="13"/>
                    <a:pt x="11" y="13"/>
                  </a:cubicBezTo>
                  <a:cubicBezTo>
                    <a:pt x="11" y="13"/>
                    <a:pt x="12" y="13"/>
                    <a:pt x="12" y="13"/>
                  </a:cubicBezTo>
                  <a:cubicBezTo>
                    <a:pt x="12" y="13"/>
                    <a:pt x="12" y="13"/>
                    <a:pt x="12" y="13"/>
                  </a:cubicBezTo>
                  <a:cubicBezTo>
                    <a:pt x="12" y="13"/>
                    <a:pt x="12" y="13"/>
                    <a:pt x="12" y="13"/>
                  </a:cubicBezTo>
                  <a:close/>
                  <a:moveTo>
                    <a:pt x="12" y="13"/>
                  </a:moveTo>
                  <a:cubicBezTo>
                    <a:pt x="12" y="13"/>
                    <a:pt x="12" y="13"/>
                    <a:pt x="12" y="13"/>
                  </a:cubicBezTo>
                  <a:cubicBezTo>
                    <a:pt x="12" y="13"/>
                    <a:pt x="12" y="13"/>
                    <a:pt x="12" y="13"/>
                  </a:cubicBezTo>
                  <a:cubicBezTo>
                    <a:pt x="12" y="12"/>
                    <a:pt x="11" y="12"/>
                    <a:pt x="11" y="12"/>
                  </a:cubicBezTo>
                  <a:cubicBezTo>
                    <a:pt x="11" y="12"/>
                    <a:pt x="11" y="12"/>
                    <a:pt x="11" y="12"/>
                  </a:cubicBezTo>
                  <a:cubicBezTo>
                    <a:pt x="11" y="12"/>
                    <a:pt x="11" y="12"/>
                    <a:pt x="11" y="13"/>
                  </a:cubicBezTo>
                  <a:cubicBezTo>
                    <a:pt x="11" y="13"/>
                    <a:pt x="12" y="13"/>
                    <a:pt x="12" y="13"/>
                  </a:cubicBezTo>
                  <a:close/>
                  <a:moveTo>
                    <a:pt x="14" y="13"/>
                  </a:moveTo>
                  <a:cubicBezTo>
                    <a:pt x="13" y="12"/>
                    <a:pt x="13" y="12"/>
                    <a:pt x="13" y="12"/>
                  </a:cubicBezTo>
                  <a:cubicBezTo>
                    <a:pt x="13" y="12"/>
                    <a:pt x="13" y="12"/>
                    <a:pt x="13" y="11"/>
                  </a:cubicBezTo>
                  <a:cubicBezTo>
                    <a:pt x="13" y="11"/>
                    <a:pt x="13" y="11"/>
                    <a:pt x="13" y="11"/>
                  </a:cubicBezTo>
                  <a:cubicBezTo>
                    <a:pt x="13" y="11"/>
                    <a:pt x="13" y="11"/>
                    <a:pt x="13" y="11"/>
                  </a:cubicBezTo>
                  <a:cubicBezTo>
                    <a:pt x="13" y="11"/>
                    <a:pt x="12" y="11"/>
                    <a:pt x="12" y="11"/>
                  </a:cubicBezTo>
                  <a:cubicBezTo>
                    <a:pt x="12" y="11"/>
                    <a:pt x="12" y="11"/>
                    <a:pt x="12" y="11"/>
                  </a:cubicBezTo>
                  <a:cubicBezTo>
                    <a:pt x="12" y="11"/>
                    <a:pt x="13" y="12"/>
                    <a:pt x="13" y="12"/>
                  </a:cubicBezTo>
                  <a:cubicBezTo>
                    <a:pt x="13" y="12"/>
                    <a:pt x="13" y="12"/>
                    <a:pt x="13" y="12"/>
                  </a:cubicBezTo>
                  <a:cubicBezTo>
                    <a:pt x="13" y="12"/>
                    <a:pt x="13" y="12"/>
                    <a:pt x="13" y="12"/>
                  </a:cubicBezTo>
                  <a:cubicBezTo>
                    <a:pt x="13" y="13"/>
                    <a:pt x="13" y="13"/>
                    <a:pt x="14" y="13"/>
                  </a:cubicBezTo>
                  <a:close/>
                  <a:moveTo>
                    <a:pt x="13" y="12"/>
                  </a:moveTo>
                  <a:cubicBezTo>
                    <a:pt x="13" y="12"/>
                    <a:pt x="13" y="12"/>
                    <a:pt x="13" y="12"/>
                  </a:cubicBezTo>
                  <a:cubicBezTo>
                    <a:pt x="13" y="12"/>
                    <a:pt x="13" y="12"/>
                    <a:pt x="13" y="12"/>
                  </a:cubicBezTo>
                  <a:cubicBezTo>
                    <a:pt x="13" y="12"/>
                    <a:pt x="13" y="12"/>
                    <a:pt x="13" y="12"/>
                  </a:cubicBezTo>
                  <a:cubicBezTo>
                    <a:pt x="13" y="12"/>
                    <a:pt x="13" y="11"/>
                    <a:pt x="13" y="11"/>
                  </a:cubicBezTo>
                  <a:cubicBezTo>
                    <a:pt x="13" y="11"/>
                    <a:pt x="13" y="11"/>
                    <a:pt x="13" y="11"/>
                  </a:cubicBezTo>
                  <a:cubicBezTo>
                    <a:pt x="13" y="11"/>
                    <a:pt x="13" y="12"/>
                    <a:pt x="13" y="12"/>
                  </a:cubicBezTo>
                  <a:close/>
                  <a:moveTo>
                    <a:pt x="15" y="10"/>
                  </a:moveTo>
                  <a:cubicBezTo>
                    <a:pt x="15" y="10"/>
                    <a:pt x="15" y="10"/>
                    <a:pt x="15" y="10"/>
                  </a:cubicBezTo>
                  <a:cubicBezTo>
                    <a:pt x="14" y="10"/>
                    <a:pt x="14" y="10"/>
                    <a:pt x="14" y="10"/>
                  </a:cubicBezTo>
                  <a:cubicBezTo>
                    <a:pt x="14" y="10"/>
                    <a:pt x="14" y="10"/>
                    <a:pt x="14" y="10"/>
                  </a:cubicBezTo>
                  <a:cubicBezTo>
                    <a:pt x="14" y="11"/>
                    <a:pt x="14" y="11"/>
                    <a:pt x="14" y="11"/>
                  </a:cubicBezTo>
                  <a:cubicBezTo>
                    <a:pt x="14" y="11"/>
                    <a:pt x="14" y="11"/>
                    <a:pt x="14" y="12"/>
                  </a:cubicBezTo>
                  <a:cubicBezTo>
                    <a:pt x="14" y="12"/>
                    <a:pt x="14" y="12"/>
                    <a:pt x="14" y="12"/>
                  </a:cubicBezTo>
                  <a:cubicBezTo>
                    <a:pt x="14" y="12"/>
                    <a:pt x="14" y="12"/>
                    <a:pt x="14" y="12"/>
                  </a:cubicBezTo>
                  <a:cubicBezTo>
                    <a:pt x="14" y="12"/>
                    <a:pt x="14" y="13"/>
                    <a:pt x="14" y="13"/>
                  </a:cubicBezTo>
                  <a:cubicBezTo>
                    <a:pt x="14" y="13"/>
                    <a:pt x="15" y="13"/>
                    <a:pt x="15" y="13"/>
                  </a:cubicBezTo>
                  <a:cubicBezTo>
                    <a:pt x="15" y="13"/>
                    <a:pt x="15" y="13"/>
                    <a:pt x="15" y="13"/>
                  </a:cubicBezTo>
                  <a:cubicBezTo>
                    <a:pt x="15" y="12"/>
                    <a:pt x="15" y="12"/>
                    <a:pt x="15" y="12"/>
                  </a:cubicBezTo>
                  <a:cubicBezTo>
                    <a:pt x="15" y="12"/>
                    <a:pt x="15" y="12"/>
                    <a:pt x="15" y="12"/>
                  </a:cubicBezTo>
                  <a:cubicBezTo>
                    <a:pt x="15" y="12"/>
                    <a:pt x="15" y="12"/>
                    <a:pt x="15" y="12"/>
                  </a:cubicBezTo>
                  <a:cubicBezTo>
                    <a:pt x="15" y="12"/>
                    <a:pt x="15" y="11"/>
                    <a:pt x="15" y="11"/>
                  </a:cubicBezTo>
                  <a:cubicBezTo>
                    <a:pt x="15" y="11"/>
                    <a:pt x="15" y="10"/>
                    <a:pt x="15" y="10"/>
                  </a:cubicBezTo>
                  <a:cubicBezTo>
                    <a:pt x="15" y="10"/>
                    <a:pt x="15" y="10"/>
                    <a:pt x="15" y="10"/>
                  </a:cubicBezTo>
                  <a:close/>
                  <a:moveTo>
                    <a:pt x="14" y="10"/>
                  </a:moveTo>
                  <a:cubicBezTo>
                    <a:pt x="14" y="10"/>
                    <a:pt x="14" y="10"/>
                    <a:pt x="14" y="10"/>
                  </a:cubicBezTo>
                  <a:cubicBezTo>
                    <a:pt x="14" y="10"/>
                    <a:pt x="14" y="11"/>
                    <a:pt x="14" y="11"/>
                  </a:cubicBezTo>
                  <a:cubicBezTo>
                    <a:pt x="14" y="11"/>
                    <a:pt x="14" y="11"/>
                    <a:pt x="14" y="11"/>
                  </a:cubicBezTo>
                  <a:cubicBezTo>
                    <a:pt x="14" y="11"/>
                    <a:pt x="14" y="11"/>
                    <a:pt x="14" y="11"/>
                  </a:cubicBezTo>
                  <a:cubicBezTo>
                    <a:pt x="15" y="11"/>
                    <a:pt x="15" y="11"/>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1"/>
                    <a:pt x="15" y="11"/>
                    <a:pt x="15" y="11"/>
                  </a:cubicBezTo>
                  <a:cubicBezTo>
                    <a:pt x="15" y="11"/>
                    <a:pt x="15" y="11"/>
                    <a:pt x="15" y="10"/>
                  </a:cubicBezTo>
                  <a:cubicBezTo>
                    <a:pt x="15" y="10"/>
                    <a:pt x="15" y="10"/>
                    <a:pt x="15" y="10"/>
                  </a:cubicBezTo>
                  <a:cubicBezTo>
                    <a:pt x="14" y="10"/>
                    <a:pt x="14" y="10"/>
                    <a:pt x="14" y="10"/>
                  </a:cubicBezTo>
                  <a:close/>
                  <a:moveTo>
                    <a:pt x="16" y="13"/>
                  </a:moveTo>
                  <a:cubicBezTo>
                    <a:pt x="16" y="13"/>
                    <a:pt x="16" y="13"/>
                    <a:pt x="16" y="13"/>
                  </a:cubicBezTo>
                  <a:cubicBezTo>
                    <a:pt x="17" y="12"/>
                    <a:pt x="17" y="12"/>
                    <a:pt x="17" y="12"/>
                  </a:cubicBezTo>
                  <a:cubicBezTo>
                    <a:pt x="17" y="12"/>
                    <a:pt x="17" y="12"/>
                    <a:pt x="18" y="12"/>
                  </a:cubicBezTo>
                  <a:cubicBezTo>
                    <a:pt x="18" y="12"/>
                    <a:pt x="18" y="12"/>
                    <a:pt x="18" y="12"/>
                  </a:cubicBezTo>
                  <a:cubicBezTo>
                    <a:pt x="18" y="12"/>
                    <a:pt x="18" y="11"/>
                    <a:pt x="17" y="11"/>
                  </a:cubicBezTo>
                  <a:cubicBezTo>
                    <a:pt x="17" y="11"/>
                    <a:pt x="17" y="11"/>
                    <a:pt x="17" y="11"/>
                  </a:cubicBezTo>
                  <a:cubicBezTo>
                    <a:pt x="17" y="11"/>
                    <a:pt x="17" y="11"/>
                    <a:pt x="17" y="11"/>
                  </a:cubicBezTo>
                  <a:cubicBezTo>
                    <a:pt x="17" y="11"/>
                    <a:pt x="17" y="11"/>
                    <a:pt x="17" y="11"/>
                  </a:cubicBezTo>
                  <a:cubicBezTo>
                    <a:pt x="17" y="11"/>
                    <a:pt x="17" y="12"/>
                    <a:pt x="17" y="12"/>
                  </a:cubicBezTo>
                  <a:cubicBezTo>
                    <a:pt x="16" y="12"/>
                    <a:pt x="16" y="12"/>
                    <a:pt x="16" y="12"/>
                  </a:cubicBezTo>
                  <a:cubicBezTo>
                    <a:pt x="16" y="12"/>
                    <a:pt x="16" y="12"/>
                    <a:pt x="16" y="13"/>
                  </a:cubicBezTo>
                  <a:close/>
                  <a:moveTo>
                    <a:pt x="17" y="12"/>
                  </a:moveTo>
                  <a:cubicBezTo>
                    <a:pt x="17" y="12"/>
                    <a:pt x="17" y="12"/>
                    <a:pt x="17" y="12"/>
                  </a:cubicBezTo>
                  <a:cubicBezTo>
                    <a:pt x="17" y="12"/>
                    <a:pt x="17" y="12"/>
                    <a:pt x="18" y="12"/>
                  </a:cubicBezTo>
                  <a:cubicBezTo>
                    <a:pt x="17" y="11"/>
                    <a:pt x="17" y="11"/>
                    <a:pt x="17" y="11"/>
                  </a:cubicBezTo>
                  <a:cubicBezTo>
                    <a:pt x="17" y="11"/>
                    <a:pt x="17" y="11"/>
                    <a:pt x="17" y="11"/>
                  </a:cubicBezTo>
                  <a:cubicBezTo>
                    <a:pt x="17" y="11"/>
                    <a:pt x="17" y="12"/>
                    <a:pt x="17" y="12"/>
                  </a:cubicBezTo>
                  <a:close/>
                  <a:moveTo>
                    <a:pt x="19" y="14"/>
                  </a:moveTo>
                  <a:cubicBezTo>
                    <a:pt x="19" y="14"/>
                    <a:pt x="19" y="14"/>
                    <a:pt x="19" y="14"/>
                  </a:cubicBezTo>
                  <a:cubicBezTo>
                    <a:pt x="19" y="14"/>
                    <a:pt x="19" y="14"/>
                    <a:pt x="19" y="14"/>
                  </a:cubicBezTo>
                  <a:cubicBezTo>
                    <a:pt x="19" y="14"/>
                    <a:pt x="19" y="13"/>
                    <a:pt x="19" y="13"/>
                  </a:cubicBezTo>
                  <a:cubicBezTo>
                    <a:pt x="19" y="13"/>
                    <a:pt x="19" y="13"/>
                    <a:pt x="19" y="13"/>
                  </a:cubicBezTo>
                  <a:cubicBezTo>
                    <a:pt x="19" y="13"/>
                    <a:pt x="19" y="13"/>
                    <a:pt x="18" y="13"/>
                  </a:cubicBezTo>
                  <a:cubicBezTo>
                    <a:pt x="18" y="13"/>
                    <a:pt x="18" y="13"/>
                    <a:pt x="18" y="13"/>
                  </a:cubicBezTo>
                  <a:cubicBezTo>
                    <a:pt x="18" y="13"/>
                    <a:pt x="18" y="13"/>
                    <a:pt x="17" y="13"/>
                  </a:cubicBezTo>
                  <a:cubicBezTo>
                    <a:pt x="17" y="13"/>
                    <a:pt x="17" y="13"/>
                    <a:pt x="17" y="13"/>
                  </a:cubicBezTo>
                  <a:cubicBezTo>
                    <a:pt x="17" y="13"/>
                    <a:pt x="17" y="13"/>
                    <a:pt x="17" y="13"/>
                  </a:cubicBezTo>
                  <a:cubicBezTo>
                    <a:pt x="17" y="13"/>
                    <a:pt x="17" y="13"/>
                    <a:pt x="17" y="14"/>
                  </a:cubicBezTo>
                  <a:cubicBezTo>
                    <a:pt x="18" y="14"/>
                    <a:pt x="18" y="14"/>
                    <a:pt x="18" y="14"/>
                  </a:cubicBezTo>
                  <a:cubicBezTo>
                    <a:pt x="18" y="14"/>
                    <a:pt x="18" y="14"/>
                    <a:pt x="18" y="14"/>
                  </a:cubicBezTo>
                  <a:cubicBezTo>
                    <a:pt x="18" y="14"/>
                    <a:pt x="19" y="14"/>
                    <a:pt x="19" y="14"/>
                  </a:cubicBezTo>
                  <a:close/>
                  <a:moveTo>
                    <a:pt x="19" y="14"/>
                  </a:moveTo>
                  <a:cubicBezTo>
                    <a:pt x="19" y="14"/>
                    <a:pt x="19" y="14"/>
                    <a:pt x="19" y="14"/>
                  </a:cubicBezTo>
                  <a:cubicBezTo>
                    <a:pt x="19" y="14"/>
                    <a:pt x="19" y="13"/>
                    <a:pt x="19" y="13"/>
                  </a:cubicBezTo>
                  <a:cubicBezTo>
                    <a:pt x="19" y="13"/>
                    <a:pt x="19" y="13"/>
                    <a:pt x="19" y="13"/>
                  </a:cubicBezTo>
                  <a:cubicBezTo>
                    <a:pt x="18" y="13"/>
                    <a:pt x="18" y="13"/>
                    <a:pt x="18" y="13"/>
                  </a:cubicBezTo>
                  <a:cubicBezTo>
                    <a:pt x="18" y="13"/>
                    <a:pt x="18" y="13"/>
                    <a:pt x="17" y="13"/>
                  </a:cubicBezTo>
                  <a:cubicBezTo>
                    <a:pt x="18" y="14"/>
                    <a:pt x="18" y="14"/>
                    <a:pt x="19" y="14"/>
                  </a:cubicBezTo>
                  <a:close/>
                  <a:moveTo>
                    <a:pt x="19" y="16"/>
                  </a:moveTo>
                  <a:cubicBezTo>
                    <a:pt x="19" y="16"/>
                    <a:pt x="19" y="16"/>
                    <a:pt x="18" y="15"/>
                  </a:cubicBezTo>
                  <a:cubicBezTo>
                    <a:pt x="18" y="15"/>
                    <a:pt x="18" y="15"/>
                    <a:pt x="18" y="15"/>
                  </a:cubicBezTo>
                  <a:cubicBezTo>
                    <a:pt x="18" y="15"/>
                    <a:pt x="17" y="15"/>
                    <a:pt x="17" y="14"/>
                  </a:cubicBezTo>
                  <a:cubicBezTo>
                    <a:pt x="17" y="14"/>
                    <a:pt x="17" y="14"/>
                    <a:pt x="17" y="14"/>
                  </a:cubicBezTo>
                  <a:cubicBezTo>
                    <a:pt x="17" y="15"/>
                    <a:pt x="17" y="15"/>
                    <a:pt x="17" y="15"/>
                  </a:cubicBezTo>
                  <a:cubicBezTo>
                    <a:pt x="17" y="15"/>
                    <a:pt x="17" y="15"/>
                    <a:pt x="17" y="15"/>
                  </a:cubicBezTo>
                  <a:cubicBezTo>
                    <a:pt x="17" y="15"/>
                    <a:pt x="17" y="15"/>
                    <a:pt x="17" y="15"/>
                  </a:cubicBezTo>
                  <a:cubicBezTo>
                    <a:pt x="17" y="15"/>
                    <a:pt x="17" y="16"/>
                    <a:pt x="18" y="16"/>
                  </a:cubicBezTo>
                  <a:cubicBezTo>
                    <a:pt x="18" y="16"/>
                    <a:pt x="18" y="16"/>
                    <a:pt x="18" y="17"/>
                  </a:cubicBezTo>
                  <a:cubicBezTo>
                    <a:pt x="18" y="17"/>
                    <a:pt x="18" y="17"/>
                    <a:pt x="18" y="17"/>
                  </a:cubicBezTo>
                  <a:cubicBezTo>
                    <a:pt x="18" y="17"/>
                    <a:pt x="18" y="17"/>
                    <a:pt x="18" y="17"/>
                  </a:cubicBezTo>
                  <a:cubicBezTo>
                    <a:pt x="18" y="17"/>
                    <a:pt x="18" y="16"/>
                    <a:pt x="18" y="16"/>
                  </a:cubicBezTo>
                  <a:cubicBezTo>
                    <a:pt x="19" y="16"/>
                    <a:pt x="19" y="16"/>
                    <a:pt x="19" y="16"/>
                  </a:cubicBezTo>
                  <a:cubicBezTo>
                    <a:pt x="19" y="16"/>
                    <a:pt x="19" y="16"/>
                    <a:pt x="19" y="16"/>
                  </a:cubicBezTo>
                  <a:cubicBezTo>
                    <a:pt x="19" y="16"/>
                    <a:pt x="19" y="16"/>
                    <a:pt x="19" y="16"/>
                  </a:cubicBezTo>
                  <a:cubicBezTo>
                    <a:pt x="19" y="16"/>
                    <a:pt x="19" y="16"/>
                    <a:pt x="19" y="16"/>
                  </a:cubicBezTo>
                  <a:close/>
                  <a:moveTo>
                    <a:pt x="18" y="16"/>
                  </a:move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5"/>
                    <a:pt x="18" y="15"/>
                  </a:cubicBezTo>
                  <a:cubicBezTo>
                    <a:pt x="18" y="15"/>
                    <a:pt x="18" y="15"/>
                    <a:pt x="18" y="15"/>
                  </a:cubicBezTo>
                  <a:cubicBezTo>
                    <a:pt x="18" y="15"/>
                    <a:pt x="18" y="15"/>
                    <a:pt x="18" y="15"/>
                  </a:cubicBezTo>
                  <a:cubicBezTo>
                    <a:pt x="18" y="16"/>
                    <a:pt x="18" y="16"/>
                    <a:pt x="18" y="16"/>
                  </a:cubicBezTo>
                  <a:close/>
                  <a:moveTo>
                    <a:pt x="16" y="16"/>
                  </a:moveTo>
                  <a:cubicBezTo>
                    <a:pt x="16" y="16"/>
                    <a:pt x="16" y="16"/>
                    <a:pt x="16" y="16"/>
                  </a:cubicBezTo>
                  <a:cubicBezTo>
                    <a:pt x="16" y="16"/>
                    <a:pt x="16" y="16"/>
                    <a:pt x="16" y="16"/>
                  </a:cubicBezTo>
                  <a:cubicBezTo>
                    <a:pt x="16" y="17"/>
                    <a:pt x="16" y="17"/>
                    <a:pt x="16" y="17"/>
                  </a:cubicBezTo>
                  <a:cubicBezTo>
                    <a:pt x="16" y="17"/>
                    <a:pt x="16" y="17"/>
                    <a:pt x="16" y="18"/>
                  </a:cubicBezTo>
                  <a:cubicBezTo>
                    <a:pt x="16" y="18"/>
                    <a:pt x="16" y="18"/>
                    <a:pt x="16" y="18"/>
                  </a:cubicBezTo>
                  <a:cubicBezTo>
                    <a:pt x="17" y="18"/>
                    <a:pt x="17" y="18"/>
                    <a:pt x="17" y="18"/>
                  </a:cubicBezTo>
                  <a:cubicBezTo>
                    <a:pt x="17" y="18"/>
                    <a:pt x="17" y="17"/>
                    <a:pt x="17" y="17"/>
                  </a:cubicBezTo>
                  <a:cubicBezTo>
                    <a:pt x="16" y="17"/>
                    <a:pt x="17" y="17"/>
                    <a:pt x="16" y="17"/>
                  </a:cubicBezTo>
                  <a:cubicBezTo>
                    <a:pt x="16" y="17"/>
                    <a:pt x="16" y="17"/>
                    <a:pt x="16" y="17"/>
                  </a:cubicBezTo>
                  <a:cubicBezTo>
                    <a:pt x="16" y="17"/>
                    <a:pt x="16" y="17"/>
                    <a:pt x="16" y="17"/>
                  </a:cubicBezTo>
                  <a:cubicBezTo>
                    <a:pt x="16" y="16"/>
                    <a:pt x="16" y="16"/>
                    <a:pt x="16" y="16"/>
                  </a:cubicBezTo>
                  <a:cubicBezTo>
                    <a:pt x="16" y="16"/>
                    <a:pt x="16" y="16"/>
                    <a:pt x="16" y="16"/>
                  </a:cubicBezTo>
                  <a:cubicBezTo>
                    <a:pt x="16" y="15"/>
                    <a:pt x="16" y="15"/>
                    <a:pt x="16" y="15"/>
                  </a:cubicBezTo>
                  <a:cubicBezTo>
                    <a:pt x="16" y="15"/>
                    <a:pt x="16" y="16"/>
                    <a:pt x="16" y="16"/>
                  </a:cubicBezTo>
                  <a:cubicBezTo>
                    <a:pt x="16" y="16"/>
                    <a:pt x="16" y="16"/>
                    <a:pt x="16" y="16"/>
                  </a:cubicBezTo>
                  <a:cubicBezTo>
                    <a:pt x="16" y="16"/>
                    <a:pt x="16" y="17"/>
                    <a:pt x="16" y="17"/>
                  </a:cubicBezTo>
                  <a:cubicBezTo>
                    <a:pt x="16" y="17"/>
                    <a:pt x="16" y="17"/>
                    <a:pt x="16" y="17"/>
                  </a:cubicBezTo>
                  <a:cubicBezTo>
                    <a:pt x="16" y="18"/>
                    <a:pt x="16" y="18"/>
                    <a:pt x="16" y="18"/>
                  </a:cubicBezTo>
                  <a:cubicBezTo>
                    <a:pt x="16" y="18"/>
                    <a:pt x="17" y="18"/>
                    <a:pt x="17" y="18"/>
                  </a:cubicBezTo>
                  <a:cubicBezTo>
                    <a:pt x="17" y="18"/>
                    <a:pt x="17" y="18"/>
                    <a:pt x="16" y="18"/>
                  </a:cubicBezTo>
                  <a:cubicBezTo>
                    <a:pt x="16" y="18"/>
                    <a:pt x="16" y="18"/>
                    <a:pt x="16" y="18"/>
                  </a:cubicBezTo>
                  <a:cubicBezTo>
                    <a:pt x="16" y="17"/>
                    <a:pt x="16" y="17"/>
                    <a:pt x="16" y="17"/>
                  </a:cubicBezTo>
                  <a:cubicBezTo>
                    <a:pt x="16" y="17"/>
                    <a:pt x="16" y="16"/>
                    <a:pt x="16" y="16"/>
                  </a:cubicBezTo>
                  <a:close/>
                  <a:moveTo>
                    <a:pt x="15" y="16"/>
                  </a:moveTo>
                  <a:cubicBezTo>
                    <a:pt x="15" y="16"/>
                    <a:pt x="14" y="16"/>
                    <a:pt x="14" y="16"/>
                  </a:cubicBezTo>
                  <a:cubicBezTo>
                    <a:pt x="14" y="17"/>
                    <a:pt x="14" y="17"/>
                    <a:pt x="14" y="17"/>
                  </a:cubicBezTo>
                  <a:cubicBezTo>
                    <a:pt x="14" y="17"/>
                    <a:pt x="14" y="17"/>
                    <a:pt x="14" y="17"/>
                  </a:cubicBezTo>
                  <a:cubicBezTo>
                    <a:pt x="14" y="18"/>
                    <a:pt x="14" y="18"/>
                    <a:pt x="14" y="18"/>
                  </a:cubicBezTo>
                  <a:cubicBezTo>
                    <a:pt x="14" y="18"/>
                    <a:pt x="14" y="19"/>
                    <a:pt x="14" y="19"/>
                  </a:cubicBezTo>
                  <a:cubicBezTo>
                    <a:pt x="14" y="19"/>
                    <a:pt x="15" y="19"/>
                    <a:pt x="15" y="19"/>
                  </a:cubicBezTo>
                  <a:cubicBezTo>
                    <a:pt x="15" y="19"/>
                    <a:pt x="15" y="19"/>
                    <a:pt x="15" y="19"/>
                  </a:cubicBezTo>
                  <a:cubicBezTo>
                    <a:pt x="15" y="19"/>
                    <a:pt x="15" y="18"/>
                    <a:pt x="15" y="19"/>
                  </a:cubicBezTo>
                  <a:cubicBezTo>
                    <a:pt x="15" y="19"/>
                    <a:pt x="15" y="18"/>
                    <a:pt x="14" y="18"/>
                  </a:cubicBezTo>
                  <a:cubicBezTo>
                    <a:pt x="14" y="18"/>
                    <a:pt x="14" y="18"/>
                    <a:pt x="14" y="18"/>
                  </a:cubicBezTo>
                  <a:cubicBezTo>
                    <a:pt x="14" y="18"/>
                    <a:pt x="14" y="17"/>
                    <a:pt x="14" y="17"/>
                  </a:cubicBezTo>
                  <a:cubicBezTo>
                    <a:pt x="15" y="18"/>
                    <a:pt x="15" y="18"/>
                    <a:pt x="15" y="18"/>
                  </a:cubicBezTo>
                  <a:cubicBezTo>
                    <a:pt x="15" y="19"/>
                    <a:pt x="15" y="19"/>
                    <a:pt x="15" y="18"/>
                  </a:cubicBezTo>
                  <a:cubicBezTo>
                    <a:pt x="15" y="18"/>
                    <a:pt x="15" y="17"/>
                    <a:pt x="15" y="16"/>
                  </a:cubicBezTo>
                  <a:close/>
                  <a:moveTo>
                    <a:pt x="11" y="17"/>
                  </a:moveTo>
                  <a:cubicBezTo>
                    <a:pt x="11" y="17"/>
                    <a:pt x="11" y="17"/>
                    <a:pt x="11" y="17"/>
                  </a:cubicBezTo>
                  <a:cubicBezTo>
                    <a:pt x="11" y="17"/>
                    <a:pt x="11" y="17"/>
                    <a:pt x="11" y="17"/>
                  </a:cubicBezTo>
                  <a:cubicBezTo>
                    <a:pt x="11" y="17"/>
                    <a:pt x="11" y="17"/>
                    <a:pt x="11" y="17"/>
                  </a:cubicBezTo>
                  <a:cubicBezTo>
                    <a:pt x="12" y="17"/>
                    <a:pt x="12" y="17"/>
                    <a:pt x="12" y="17"/>
                  </a:cubicBezTo>
                  <a:cubicBezTo>
                    <a:pt x="12" y="16"/>
                    <a:pt x="12" y="16"/>
                    <a:pt x="12" y="16"/>
                  </a:cubicBezTo>
                  <a:cubicBezTo>
                    <a:pt x="13" y="16"/>
                    <a:pt x="13" y="16"/>
                    <a:pt x="13" y="16"/>
                  </a:cubicBezTo>
                  <a:cubicBezTo>
                    <a:pt x="13" y="16"/>
                    <a:pt x="13" y="16"/>
                    <a:pt x="13" y="16"/>
                  </a:cubicBezTo>
                  <a:cubicBezTo>
                    <a:pt x="13" y="16"/>
                    <a:pt x="13" y="15"/>
                    <a:pt x="13" y="15"/>
                  </a:cubicBezTo>
                  <a:cubicBezTo>
                    <a:pt x="13" y="15"/>
                    <a:pt x="13" y="15"/>
                    <a:pt x="13" y="15"/>
                  </a:cubicBezTo>
                  <a:cubicBezTo>
                    <a:pt x="13" y="16"/>
                    <a:pt x="12" y="16"/>
                    <a:pt x="12" y="16"/>
                  </a:cubicBezTo>
                  <a:cubicBezTo>
                    <a:pt x="12" y="16"/>
                    <a:pt x="12" y="16"/>
                    <a:pt x="11" y="16"/>
                  </a:cubicBezTo>
                  <a:cubicBezTo>
                    <a:pt x="11" y="16"/>
                    <a:pt x="11" y="16"/>
                    <a:pt x="11" y="16"/>
                  </a:cubicBezTo>
                  <a:cubicBezTo>
                    <a:pt x="11" y="16"/>
                    <a:pt x="11" y="16"/>
                    <a:pt x="11" y="16"/>
                  </a:cubicBezTo>
                  <a:cubicBezTo>
                    <a:pt x="11" y="17"/>
                    <a:pt x="11" y="17"/>
                    <a:pt x="11" y="17"/>
                  </a:cubicBezTo>
                  <a:close/>
                  <a:moveTo>
                    <a:pt x="12" y="16"/>
                  </a:moveTo>
                  <a:cubicBezTo>
                    <a:pt x="12" y="16"/>
                    <a:pt x="12" y="16"/>
                    <a:pt x="12" y="16"/>
                  </a:cubicBezTo>
                  <a:cubicBezTo>
                    <a:pt x="12" y="16"/>
                    <a:pt x="12" y="16"/>
                    <a:pt x="12" y="16"/>
                  </a:cubicBezTo>
                  <a:cubicBezTo>
                    <a:pt x="12" y="16"/>
                    <a:pt x="12" y="16"/>
                    <a:pt x="12" y="16"/>
                  </a:cubicBezTo>
                  <a:cubicBezTo>
                    <a:pt x="12" y="16"/>
                    <a:pt x="12" y="16"/>
                    <a:pt x="11" y="16"/>
                  </a:cubicBezTo>
                  <a:cubicBezTo>
                    <a:pt x="11" y="16"/>
                    <a:pt x="11" y="16"/>
                    <a:pt x="11" y="16"/>
                  </a:cubicBezTo>
                  <a:cubicBezTo>
                    <a:pt x="11" y="16"/>
                    <a:pt x="11" y="16"/>
                    <a:pt x="11" y="17"/>
                  </a:cubicBezTo>
                  <a:cubicBezTo>
                    <a:pt x="11" y="17"/>
                    <a:pt x="11" y="17"/>
                    <a:pt x="12" y="17"/>
                  </a:cubicBezTo>
                  <a:cubicBezTo>
                    <a:pt x="12" y="16"/>
                    <a:pt x="12" y="16"/>
                    <a:pt x="12" y="16"/>
                  </a:cubicBezTo>
                  <a:cubicBezTo>
                    <a:pt x="12" y="16"/>
                    <a:pt x="12" y="16"/>
                    <a:pt x="12" y="16"/>
                  </a:cubicBezTo>
                  <a:close/>
                  <a:moveTo>
                    <a:pt x="18" y="11"/>
                  </a:moveTo>
                  <a:cubicBezTo>
                    <a:pt x="18" y="11"/>
                    <a:pt x="18" y="11"/>
                    <a:pt x="18" y="11"/>
                  </a:cubicBezTo>
                  <a:cubicBezTo>
                    <a:pt x="18" y="11"/>
                    <a:pt x="18" y="11"/>
                    <a:pt x="18" y="11"/>
                  </a:cubicBezTo>
                  <a:cubicBezTo>
                    <a:pt x="18" y="11"/>
                    <a:pt x="18" y="11"/>
                    <a:pt x="17" y="11"/>
                  </a:cubicBezTo>
                  <a:cubicBezTo>
                    <a:pt x="17" y="11"/>
                    <a:pt x="17" y="11"/>
                    <a:pt x="17" y="11"/>
                  </a:cubicBezTo>
                  <a:cubicBezTo>
                    <a:pt x="17" y="11"/>
                    <a:pt x="17" y="10"/>
                    <a:pt x="17" y="10"/>
                  </a:cubicBezTo>
                  <a:cubicBezTo>
                    <a:pt x="17" y="10"/>
                    <a:pt x="17" y="10"/>
                    <a:pt x="17" y="10"/>
                  </a:cubicBezTo>
                  <a:cubicBezTo>
                    <a:pt x="17" y="10"/>
                    <a:pt x="17" y="10"/>
                    <a:pt x="17"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1"/>
                    <a:pt x="16" y="11"/>
                  </a:cubicBezTo>
                  <a:cubicBezTo>
                    <a:pt x="16" y="11"/>
                    <a:pt x="16" y="11"/>
                    <a:pt x="16" y="12"/>
                  </a:cubicBezTo>
                  <a:cubicBezTo>
                    <a:pt x="16" y="12"/>
                    <a:pt x="16" y="12"/>
                    <a:pt x="16" y="12"/>
                  </a:cubicBezTo>
                  <a:cubicBezTo>
                    <a:pt x="16" y="12"/>
                    <a:pt x="15" y="13"/>
                    <a:pt x="15" y="13"/>
                  </a:cubicBezTo>
                  <a:cubicBezTo>
                    <a:pt x="15" y="13"/>
                    <a:pt x="15" y="13"/>
                    <a:pt x="15" y="14"/>
                  </a:cubicBezTo>
                  <a:cubicBezTo>
                    <a:pt x="15" y="14"/>
                    <a:pt x="15" y="14"/>
                    <a:pt x="15" y="14"/>
                  </a:cubicBezTo>
                  <a:cubicBezTo>
                    <a:pt x="15" y="14"/>
                    <a:pt x="15" y="14"/>
                    <a:pt x="15" y="13"/>
                  </a:cubicBezTo>
                  <a:cubicBezTo>
                    <a:pt x="16" y="13"/>
                    <a:pt x="16" y="13"/>
                    <a:pt x="16" y="13"/>
                  </a:cubicBezTo>
                  <a:cubicBezTo>
                    <a:pt x="17" y="13"/>
                    <a:pt x="17" y="13"/>
                    <a:pt x="17" y="13"/>
                  </a:cubicBezTo>
                  <a:cubicBezTo>
                    <a:pt x="17" y="13"/>
                    <a:pt x="17" y="13"/>
                    <a:pt x="18" y="13"/>
                  </a:cubicBezTo>
                  <a:cubicBezTo>
                    <a:pt x="18" y="13"/>
                    <a:pt x="18" y="12"/>
                    <a:pt x="19" y="12"/>
                  </a:cubicBezTo>
                  <a:cubicBezTo>
                    <a:pt x="19" y="12"/>
                    <a:pt x="19" y="12"/>
                    <a:pt x="19" y="12"/>
                  </a:cubicBezTo>
                  <a:cubicBezTo>
                    <a:pt x="19" y="12"/>
                    <a:pt x="19" y="12"/>
                    <a:pt x="19" y="12"/>
                  </a:cubicBezTo>
                  <a:cubicBezTo>
                    <a:pt x="19" y="12"/>
                    <a:pt x="19" y="11"/>
                    <a:pt x="19" y="11"/>
                  </a:cubicBezTo>
                  <a:cubicBezTo>
                    <a:pt x="19" y="11"/>
                    <a:pt x="19" y="11"/>
                    <a:pt x="18" y="11"/>
                  </a:cubicBezTo>
                  <a:cubicBezTo>
                    <a:pt x="18" y="11"/>
                    <a:pt x="18" y="11"/>
                    <a:pt x="18" y="11"/>
                  </a:cubicBezTo>
                  <a:cubicBezTo>
                    <a:pt x="18" y="11"/>
                    <a:pt x="18" y="11"/>
                    <a:pt x="18" y="11"/>
                  </a:cubicBezTo>
                  <a:close/>
                  <a:moveTo>
                    <a:pt x="12" y="10"/>
                  </a:moveTo>
                  <a:cubicBezTo>
                    <a:pt x="12" y="10"/>
                    <a:pt x="12" y="10"/>
                    <a:pt x="12" y="10"/>
                  </a:cubicBezTo>
                  <a:cubicBezTo>
                    <a:pt x="12" y="10"/>
                    <a:pt x="13" y="10"/>
                    <a:pt x="13" y="10"/>
                  </a:cubicBezTo>
                  <a:cubicBezTo>
                    <a:pt x="13" y="10"/>
                    <a:pt x="13" y="10"/>
                    <a:pt x="13" y="11"/>
                  </a:cubicBezTo>
                  <a:cubicBezTo>
                    <a:pt x="14" y="11"/>
                    <a:pt x="14" y="11"/>
                    <a:pt x="14" y="11"/>
                  </a:cubicBezTo>
                  <a:cubicBezTo>
                    <a:pt x="14" y="12"/>
                    <a:pt x="14" y="12"/>
                    <a:pt x="14" y="12"/>
                  </a:cubicBezTo>
                  <a:cubicBezTo>
                    <a:pt x="14" y="12"/>
                    <a:pt x="14" y="12"/>
                    <a:pt x="14" y="12"/>
                  </a:cubicBezTo>
                  <a:cubicBezTo>
                    <a:pt x="14" y="13"/>
                    <a:pt x="14" y="13"/>
                    <a:pt x="14" y="13"/>
                  </a:cubicBezTo>
                  <a:cubicBezTo>
                    <a:pt x="14" y="13"/>
                    <a:pt x="14" y="14"/>
                    <a:pt x="14" y="14"/>
                  </a:cubicBezTo>
                  <a:cubicBezTo>
                    <a:pt x="14" y="14"/>
                    <a:pt x="14" y="14"/>
                    <a:pt x="14" y="14"/>
                  </a:cubicBezTo>
                  <a:cubicBezTo>
                    <a:pt x="14" y="13"/>
                    <a:pt x="15" y="13"/>
                    <a:pt x="15" y="13"/>
                  </a:cubicBezTo>
                  <a:cubicBezTo>
                    <a:pt x="15" y="13"/>
                    <a:pt x="15" y="13"/>
                    <a:pt x="15" y="12"/>
                  </a:cubicBezTo>
                  <a:cubicBezTo>
                    <a:pt x="15" y="12"/>
                    <a:pt x="15" y="12"/>
                    <a:pt x="16" y="12"/>
                  </a:cubicBezTo>
                  <a:cubicBezTo>
                    <a:pt x="16" y="12"/>
                    <a:pt x="16" y="11"/>
                    <a:pt x="16" y="11"/>
                  </a:cubicBezTo>
                  <a:cubicBezTo>
                    <a:pt x="16" y="11"/>
                    <a:pt x="16" y="10"/>
                    <a:pt x="16" y="10"/>
                  </a:cubicBezTo>
                  <a:cubicBezTo>
                    <a:pt x="15" y="10"/>
                    <a:pt x="15" y="10"/>
                    <a:pt x="15" y="10"/>
                  </a:cubicBezTo>
                  <a:cubicBezTo>
                    <a:pt x="15" y="10"/>
                    <a:pt x="15" y="10"/>
                    <a:pt x="14" y="9"/>
                  </a:cubicBezTo>
                  <a:cubicBezTo>
                    <a:pt x="14" y="10"/>
                    <a:pt x="14" y="10"/>
                    <a:pt x="14" y="10"/>
                  </a:cubicBezTo>
                  <a:cubicBezTo>
                    <a:pt x="14" y="10"/>
                    <a:pt x="14" y="10"/>
                    <a:pt x="14" y="10"/>
                  </a:cubicBezTo>
                  <a:cubicBezTo>
                    <a:pt x="14" y="9"/>
                    <a:pt x="14" y="9"/>
                    <a:pt x="13" y="10"/>
                  </a:cubicBezTo>
                  <a:cubicBezTo>
                    <a:pt x="13" y="10"/>
                    <a:pt x="13" y="10"/>
                    <a:pt x="13" y="10"/>
                  </a:cubicBezTo>
                  <a:cubicBezTo>
                    <a:pt x="13" y="10"/>
                    <a:pt x="13" y="10"/>
                    <a:pt x="13" y="10"/>
                  </a:cubicBezTo>
                  <a:cubicBezTo>
                    <a:pt x="13" y="10"/>
                    <a:pt x="12" y="10"/>
                    <a:pt x="12" y="10"/>
                  </a:cubicBezTo>
                  <a:close/>
                  <a:moveTo>
                    <a:pt x="11" y="18"/>
                  </a:moveTo>
                  <a:cubicBezTo>
                    <a:pt x="11" y="18"/>
                    <a:pt x="11" y="18"/>
                    <a:pt x="11" y="18"/>
                  </a:cubicBezTo>
                  <a:cubicBezTo>
                    <a:pt x="11" y="18"/>
                    <a:pt x="11" y="18"/>
                    <a:pt x="11" y="19"/>
                  </a:cubicBezTo>
                  <a:cubicBezTo>
                    <a:pt x="11" y="18"/>
                    <a:pt x="12" y="18"/>
                    <a:pt x="12" y="18"/>
                  </a:cubicBezTo>
                  <a:cubicBezTo>
                    <a:pt x="12" y="19"/>
                    <a:pt x="12" y="18"/>
                    <a:pt x="12" y="18"/>
                  </a:cubicBezTo>
                  <a:cubicBezTo>
                    <a:pt x="12" y="18"/>
                    <a:pt x="12" y="18"/>
                    <a:pt x="12" y="18"/>
                  </a:cubicBezTo>
                  <a:cubicBezTo>
                    <a:pt x="12" y="18"/>
                    <a:pt x="12" y="17"/>
                    <a:pt x="12" y="17"/>
                  </a:cubicBezTo>
                  <a:cubicBezTo>
                    <a:pt x="12" y="17"/>
                    <a:pt x="12" y="17"/>
                    <a:pt x="12" y="17"/>
                  </a:cubicBezTo>
                  <a:cubicBezTo>
                    <a:pt x="12" y="17"/>
                    <a:pt x="12" y="16"/>
                    <a:pt x="12" y="16"/>
                  </a:cubicBezTo>
                  <a:cubicBezTo>
                    <a:pt x="13" y="16"/>
                    <a:pt x="13" y="16"/>
                    <a:pt x="13" y="16"/>
                  </a:cubicBezTo>
                  <a:cubicBezTo>
                    <a:pt x="13" y="16"/>
                    <a:pt x="13" y="16"/>
                    <a:pt x="13" y="16"/>
                  </a:cubicBezTo>
                  <a:cubicBezTo>
                    <a:pt x="13" y="16"/>
                    <a:pt x="13" y="16"/>
                    <a:pt x="14" y="16"/>
                  </a:cubicBezTo>
                  <a:cubicBezTo>
                    <a:pt x="14" y="15"/>
                    <a:pt x="14" y="15"/>
                    <a:pt x="14" y="15"/>
                  </a:cubicBezTo>
                  <a:cubicBezTo>
                    <a:pt x="14" y="15"/>
                    <a:pt x="14" y="15"/>
                    <a:pt x="14" y="15"/>
                  </a:cubicBezTo>
                  <a:cubicBezTo>
                    <a:pt x="14" y="15"/>
                    <a:pt x="14" y="15"/>
                    <a:pt x="14" y="15"/>
                  </a:cubicBezTo>
                  <a:cubicBezTo>
                    <a:pt x="14" y="15"/>
                    <a:pt x="14" y="15"/>
                    <a:pt x="14" y="15"/>
                  </a:cubicBezTo>
                  <a:cubicBezTo>
                    <a:pt x="13" y="15"/>
                    <a:pt x="13" y="15"/>
                    <a:pt x="13" y="15"/>
                  </a:cubicBezTo>
                  <a:cubicBezTo>
                    <a:pt x="13" y="15"/>
                    <a:pt x="12" y="15"/>
                    <a:pt x="12" y="15"/>
                  </a:cubicBezTo>
                  <a:cubicBezTo>
                    <a:pt x="12" y="15"/>
                    <a:pt x="12" y="15"/>
                    <a:pt x="12" y="15"/>
                  </a:cubicBezTo>
                  <a:cubicBezTo>
                    <a:pt x="11" y="15"/>
                    <a:pt x="11" y="15"/>
                    <a:pt x="11" y="16"/>
                  </a:cubicBezTo>
                  <a:cubicBezTo>
                    <a:pt x="11" y="16"/>
                    <a:pt x="11" y="16"/>
                    <a:pt x="10" y="16"/>
                  </a:cubicBezTo>
                  <a:cubicBezTo>
                    <a:pt x="10" y="16"/>
                    <a:pt x="10" y="17"/>
                    <a:pt x="10" y="17"/>
                  </a:cubicBezTo>
                  <a:cubicBezTo>
                    <a:pt x="10" y="17"/>
                    <a:pt x="10" y="17"/>
                    <a:pt x="11" y="17"/>
                  </a:cubicBezTo>
                  <a:cubicBezTo>
                    <a:pt x="11" y="17"/>
                    <a:pt x="11" y="17"/>
                    <a:pt x="11" y="17"/>
                  </a:cubicBezTo>
                  <a:cubicBezTo>
                    <a:pt x="11" y="18"/>
                    <a:pt x="11" y="18"/>
                    <a:pt x="11" y="18"/>
                  </a:cubicBezTo>
                  <a:close/>
                  <a:moveTo>
                    <a:pt x="14" y="14"/>
                  </a:moveTo>
                  <a:cubicBezTo>
                    <a:pt x="14" y="14"/>
                    <a:pt x="14" y="14"/>
                    <a:pt x="14" y="14"/>
                  </a:cubicBezTo>
                  <a:cubicBezTo>
                    <a:pt x="14" y="14"/>
                    <a:pt x="13" y="14"/>
                    <a:pt x="13" y="14"/>
                  </a:cubicBezTo>
                  <a:cubicBezTo>
                    <a:pt x="13" y="14"/>
                    <a:pt x="12" y="13"/>
                    <a:pt x="12" y="14"/>
                  </a:cubicBezTo>
                  <a:cubicBezTo>
                    <a:pt x="11" y="14"/>
                    <a:pt x="11" y="14"/>
                    <a:pt x="11" y="14"/>
                  </a:cubicBezTo>
                  <a:cubicBezTo>
                    <a:pt x="10" y="14"/>
                    <a:pt x="10" y="14"/>
                    <a:pt x="10" y="14"/>
                  </a:cubicBezTo>
                  <a:cubicBezTo>
                    <a:pt x="10" y="14"/>
                    <a:pt x="10" y="14"/>
                    <a:pt x="10" y="14"/>
                  </a:cubicBezTo>
                  <a:cubicBezTo>
                    <a:pt x="10" y="15"/>
                    <a:pt x="10" y="15"/>
                    <a:pt x="9" y="15"/>
                  </a:cubicBezTo>
                  <a:cubicBezTo>
                    <a:pt x="10" y="15"/>
                    <a:pt x="10" y="15"/>
                    <a:pt x="10" y="15"/>
                  </a:cubicBezTo>
                  <a:cubicBezTo>
                    <a:pt x="10" y="16"/>
                    <a:pt x="10" y="16"/>
                    <a:pt x="10" y="16"/>
                  </a:cubicBezTo>
                  <a:cubicBezTo>
                    <a:pt x="10" y="16"/>
                    <a:pt x="10" y="16"/>
                    <a:pt x="10" y="16"/>
                  </a:cubicBezTo>
                  <a:cubicBezTo>
                    <a:pt x="10" y="16"/>
                    <a:pt x="10" y="17"/>
                    <a:pt x="10" y="17"/>
                  </a:cubicBezTo>
                  <a:cubicBezTo>
                    <a:pt x="10" y="17"/>
                    <a:pt x="10" y="17"/>
                    <a:pt x="10" y="17"/>
                  </a:cubicBezTo>
                  <a:cubicBezTo>
                    <a:pt x="10" y="17"/>
                    <a:pt x="10" y="17"/>
                    <a:pt x="10" y="16"/>
                  </a:cubicBezTo>
                  <a:cubicBezTo>
                    <a:pt x="10" y="16"/>
                    <a:pt x="10" y="16"/>
                    <a:pt x="10" y="16"/>
                  </a:cubicBezTo>
                  <a:cubicBezTo>
                    <a:pt x="11" y="16"/>
                    <a:pt x="11" y="16"/>
                    <a:pt x="11" y="15"/>
                  </a:cubicBezTo>
                  <a:cubicBezTo>
                    <a:pt x="11" y="15"/>
                    <a:pt x="11" y="15"/>
                    <a:pt x="11" y="15"/>
                  </a:cubicBezTo>
                  <a:cubicBezTo>
                    <a:pt x="11" y="15"/>
                    <a:pt x="11" y="15"/>
                    <a:pt x="11" y="15"/>
                  </a:cubicBezTo>
                  <a:cubicBezTo>
                    <a:pt x="12" y="15"/>
                    <a:pt x="12" y="15"/>
                    <a:pt x="12" y="15"/>
                  </a:cubicBezTo>
                  <a:cubicBezTo>
                    <a:pt x="12" y="15"/>
                    <a:pt x="13" y="15"/>
                    <a:pt x="13" y="15"/>
                  </a:cubicBezTo>
                  <a:cubicBezTo>
                    <a:pt x="13" y="15"/>
                    <a:pt x="13" y="15"/>
                    <a:pt x="14" y="15"/>
                  </a:cubicBezTo>
                  <a:cubicBezTo>
                    <a:pt x="14" y="15"/>
                    <a:pt x="14" y="15"/>
                    <a:pt x="14" y="14"/>
                  </a:cubicBezTo>
                  <a:close/>
                  <a:moveTo>
                    <a:pt x="20" y="15"/>
                  </a:moveTo>
                  <a:cubicBezTo>
                    <a:pt x="20" y="15"/>
                    <a:pt x="20" y="15"/>
                    <a:pt x="20" y="15"/>
                  </a:cubicBezTo>
                  <a:cubicBezTo>
                    <a:pt x="20" y="15"/>
                    <a:pt x="20" y="15"/>
                    <a:pt x="20" y="14"/>
                  </a:cubicBezTo>
                  <a:cubicBezTo>
                    <a:pt x="20" y="14"/>
                    <a:pt x="20" y="14"/>
                    <a:pt x="20" y="14"/>
                  </a:cubicBezTo>
                  <a:cubicBezTo>
                    <a:pt x="20" y="14"/>
                    <a:pt x="20" y="14"/>
                    <a:pt x="20" y="14"/>
                  </a:cubicBezTo>
                  <a:cubicBezTo>
                    <a:pt x="19" y="14"/>
                    <a:pt x="19" y="14"/>
                    <a:pt x="19" y="13"/>
                  </a:cubicBezTo>
                  <a:cubicBezTo>
                    <a:pt x="19" y="13"/>
                    <a:pt x="19" y="13"/>
                    <a:pt x="20" y="13"/>
                  </a:cubicBezTo>
                  <a:cubicBezTo>
                    <a:pt x="19" y="13"/>
                    <a:pt x="19" y="13"/>
                    <a:pt x="19" y="13"/>
                  </a:cubicBezTo>
                  <a:cubicBezTo>
                    <a:pt x="19" y="13"/>
                    <a:pt x="19" y="12"/>
                    <a:pt x="19" y="12"/>
                  </a:cubicBezTo>
                  <a:cubicBezTo>
                    <a:pt x="19" y="12"/>
                    <a:pt x="19" y="12"/>
                    <a:pt x="19" y="12"/>
                  </a:cubicBezTo>
                  <a:cubicBezTo>
                    <a:pt x="19" y="12"/>
                    <a:pt x="19" y="12"/>
                    <a:pt x="19" y="12"/>
                  </a:cubicBezTo>
                  <a:cubicBezTo>
                    <a:pt x="19" y="12"/>
                    <a:pt x="19" y="12"/>
                    <a:pt x="19" y="12"/>
                  </a:cubicBezTo>
                  <a:cubicBezTo>
                    <a:pt x="19" y="12"/>
                    <a:pt x="19" y="13"/>
                    <a:pt x="18" y="13"/>
                  </a:cubicBezTo>
                  <a:cubicBezTo>
                    <a:pt x="18" y="13"/>
                    <a:pt x="18" y="13"/>
                    <a:pt x="18" y="13"/>
                  </a:cubicBezTo>
                  <a:cubicBezTo>
                    <a:pt x="17" y="13"/>
                    <a:pt x="17" y="13"/>
                    <a:pt x="17" y="13"/>
                  </a:cubicBezTo>
                  <a:cubicBezTo>
                    <a:pt x="17" y="13"/>
                    <a:pt x="16" y="13"/>
                    <a:pt x="16" y="13"/>
                  </a:cubicBezTo>
                  <a:cubicBezTo>
                    <a:pt x="16" y="13"/>
                    <a:pt x="16" y="13"/>
                    <a:pt x="16" y="13"/>
                  </a:cubicBezTo>
                  <a:cubicBezTo>
                    <a:pt x="16" y="13"/>
                    <a:pt x="16" y="14"/>
                    <a:pt x="16" y="14"/>
                  </a:cubicBezTo>
                  <a:cubicBezTo>
                    <a:pt x="16" y="14"/>
                    <a:pt x="15" y="14"/>
                    <a:pt x="15" y="14"/>
                  </a:cubicBezTo>
                  <a:cubicBezTo>
                    <a:pt x="15" y="14"/>
                    <a:pt x="15" y="14"/>
                    <a:pt x="15" y="14"/>
                  </a:cubicBezTo>
                  <a:cubicBezTo>
                    <a:pt x="15" y="14"/>
                    <a:pt x="15" y="14"/>
                    <a:pt x="15" y="14"/>
                  </a:cubicBezTo>
                  <a:cubicBezTo>
                    <a:pt x="15" y="14"/>
                    <a:pt x="15" y="14"/>
                    <a:pt x="16" y="14"/>
                  </a:cubicBezTo>
                  <a:cubicBezTo>
                    <a:pt x="16" y="14"/>
                    <a:pt x="16" y="14"/>
                    <a:pt x="16" y="14"/>
                  </a:cubicBezTo>
                  <a:cubicBezTo>
                    <a:pt x="17" y="14"/>
                    <a:pt x="17" y="14"/>
                    <a:pt x="17" y="14"/>
                  </a:cubicBezTo>
                  <a:cubicBezTo>
                    <a:pt x="17" y="14"/>
                    <a:pt x="18" y="14"/>
                    <a:pt x="18" y="14"/>
                  </a:cubicBezTo>
                  <a:cubicBezTo>
                    <a:pt x="18" y="14"/>
                    <a:pt x="18" y="14"/>
                    <a:pt x="18" y="15"/>
                  </a:cubicBezTo>
                  <a:cubicBezTo>
                    <a:pt x="18" y="15"/>
                    <a:pt x="19" y="15"/>
                    <a:pt x="19" y="15"/>
                  </a:cubicBezTo>
                  <a:cubicBezTo>
                    <a:pt x="19" y="15"/>
                    <a:pt x="19" y="15"/>
                    <a:pt x="19" y="15"/>
                  </a:cubicBezTo>
                  <a:cubicBezTo>
                    <a:pt x="19" y="15"/>
                    <a:pt x="19" y="15"/>
                    <a:pt x="19" y="15"/>
                  </a:cubicBezTo>
                  <a:cubicBezTo>
                    <a:pt x="20" y="15"/>
                    <a:pt x="20" y="15"/>
                    <a:pt x="20" y="15"/>
                  </a:cubicBezTo>
                  <a:close/>
                  <a:moveTo>
                    <a:pt x="16" y="19"/>
                  </a:moveTo>
                  <a:cubicBezTo>
                    <a:pt x="16" y="19"/>
                    <a:pt x="16" y="19"/>
                    <a:pt x="16" y="19"/>
                  </a:cubicBezTo>
                  <a:cubicBezTo>
                    <a:pt x="16" y="18"/>
                    <a:pt x="16" y="18"/>
                    <a:pt x="16" y="18"/>
                  </a:cubicBezTo>
                  <a:cubicBezTo>
                    <a:pt x="16" y="18"/>
                    <a:pt x="16" y="18"/>
                    <a:pt x="16" y="18"/>
                  </a:cubicBezTo>
                  <a:cubicBezTo>
                    <a:pt x="16" y="18"/>
                    <a:pt x="15" y="18"/>
                    <a:pt x="15" y="18"/>
                  </a:cubicBezTo>
                  <a:cubicBezTo>
                    <a:pt x="15" y="18"/>
                    <a:pt x="15" y="17"/>
                    <a:pt x="15" y="17"/>
                  </a:cubicBezTo>
                  <a:cubicBezTo>
                    <a:pt x="15" y="17"/>
                    <a:pt x="15" y="17"/>
                    <a:pt x="15" y="17"/>
                  </a:cubicBezTo>
                  <a:cubicBezTo>
                    <a:pt x="15" y="16"/>
                    <a:pt x="15" y="16"/>
                    <a:pt x="15" y="16"/>
                  </a:cubicBezTo>
                  <a:cubicBezTo>
                    <a:pt x="15" y="16"/>
                    <a:pt x="15" y="15"/>
                    <a:pt x="15" y="15"/>
                  </a:cubicBezTo>
                  <a:cubicBezTo>
                    <a:pt x="15" y="15"/>
                    <a:pt x="15" y="15"/>
                    <a:pt x="15" y="15"/>
                  </a:cubicBezTo>
                  <a:cubicBezTo>
                    <a:pt x="15" y="15"/>
                    <a:pt x="15" y="15"/>
                    <a:pt x="15" y="15"/>
                  </a:cubicBezTo>
                  <a:cubicBezTo>
                    <a:pt x="15" y="16"/>
                    <a:pt x="14" y="16"/>
                    <a:pt x="14" y="16"/>
                  </a:cubicBezTo>
                  <a:cubicBezTo>
                    <a:pt x="14" y="16"/>
                    <a:pt x="14" y="17"/>
                    <a:pt x="14" y="17"/>
                  </a:cubicBezTo>
                  <a:cubicBezTo>
                    <a:pt x="14" y="18"/>
                    <a:pt x="14" y="18"/>
                    <a:pt x="14" y="18"/>
                  </a:cubicBezTo>
                  <a:cubicBezTo>
                    <a:pt x="14" y="18"/>
                    <a:pt x="14" y="19"/>
                    <a:pt x="14" y="19"/>
                  </a:cubicBezTo>
                  <a:cubicBezTo>
                    <a:pt x="14" y="19"/>
                    <a:pt x="14" y="19"/>
                    <a:pt x="14" y="19"/>
                  </a:cubicBezTo>
                  <a:cubicBezTo>
                    <a:pt x="14" y="19"/>
                    <a:pt x="14" y="19"/>
                    <a:pt x="14" y="19"/>
                  </a:cubicBezTo>
                  <a:cubicBezTo>
                    <a:pt x="14" y="19"/>
                    <a:pt x="15" y="19"/>
                    <a:pt x="15" y="19"/>
                  </a:cubicBezTo>
                  <a:cubicBezTo>
                    <a:pt x="15" y="19"/>
                    <a:pt x="15" y="19"/>
                    <a:pt x="15" y="19"/>
                  </a:cubicBezTo>
                  <a:cubicBezTo>
                    <a:pt x="15" y="19"/>
                    <a:pt x="15" y="19"/>
                    <a:pt x="15" y="19"/>
                  </a:cubicBezTo>
                  <a:cubicBezTo>
                    <a:pt x="15" y="19"/>
                    <a:pt x="15" y="19"/>
                    <a:pt x="15" y="19"/>
                  </a:cubicBezTo>
                  <a:cubicBezTo>
                    <a:pt x="15" y="19"/>
                    <a:pt x="16" y="19"/>
                    <a:pt x="16" y="19"/>
                  </a:cubicBezTo>
                  <a:cubicBezTo>
                    <a:pt x="16" y="19"/>
                    <a:pt x="16" y="19"/>
                    <a:pt x="16" y="19"/>
                  </a:cubicBezTo>
                  <a:cubicBezTo>
                    <a:pt x="16" y="19"/>
                    <a:pt x="16" y="19"/>
                    <a:pt x="16" y="19"/>
                  </a:cubicBezTo>
                  <a:close/>
                  <a:moveTo>
                    <a:pt x="17" y="19"/>
                  </a:moveTo>
                  <a:cubicBezTo>
                    <a:pt x="17" y="19"/>
                    <a:pt x="17" y="19"/>
                    <a:pt x="17" y="19"/>
                  </a:cubicBezTo>
                  <a:cubicBezTo>
                    <a:pt x="17" y="18"/>
                    <a:pt x="17" y="18"/>
                    <a:pt x="17" y="18"/>
                  </a:cubicBezTo>
                  <a:cubicBezTo>
                    <a:pt x="17" y="18"/>
                    <a:pt x="17" y="18"/>
                    <a:pt x="17" y="18"/>
                  </a:cubicBezTo>
                  <a:cubicBezTo>
                    <a:pt x="17" y="18"/>
                    <a:pt x="17" y="18"/>
                    <a:pt x="17" y="18"/>
                  </a:cubicBezTo>
                  <a:cubicBezTo>
                    <a:pt x="17" y="17"/>
                    <a:pt x="17" y="17"/>
                    <a:pt x="17" y="17"/>
                  </a:cubicBezTo>
                  <a:cubicBezTo>
                    <a:pt x="17" y="17"/>
                    <a:pt x="17" y="17"/>
                    <a:pt x="17" y="17"/>
                  </a:cubicBezTo>
                  <a:cubicBezTo>
                    <a:pt x="17" y="17"/>
                    <a:pt x="17" y="16"/>
                    <a:pt x="17" y="16"/>
                  </a:cubicBezTo>
                  <a:cubicBezTo>
                    <a:pt x="17" y="16"/>
                    <a:pt x="17" y="16"/>
                    <a:pt x="17" y="15"/>
                  </a:cubicBezTo>
                  <a:cubicBezTo>
                    <a:pt x="16" y="15"/>
                    <a:pt x="16" y="15"/>
                    <a:pt x="16" y="15"/>
                  </a:cubicBezTo>
                  <a:cubicBezTo>
                    <a:pt x="16" y="15"/>
                    <a:pt x="16" y="15"/>
                    <a:pt x="16" y="15"/>
                  </a:cubicBezTo>
                  <a:cubicBezTo>
                    <a:pt x="15" y="15"/>
                    <a:pt x="15" y="15"/>
                    <a:pt x="15" y="15"/>
                  </a:cubicBezTo>
                  <a:cubicBezTo>
                    <a:pt x="15" y="15"/>
                    <a:pt x="15" y="15"/>
                    <a:pt x="15" y="15"/>
                  </a:cubicBezTo>
                  <a:cubicBezTo>
                    <a:pt x="15" y="15"/>
                    <a:pt x="15" y="15"/>
                    <a:pt x="15" y="15"/>
                  </a:cubicBezTo>
                  <a:cubicBezTo>
                    <a:pt x="15" y="15"/>
                    <a:pt x="15" y="15"/>
                    <a:pt x="15" y="16"/>
                  </a:cubicBezTo>
                  <a:cubicBezTo>
                    <a:pt x="15" y="16"/>
                    <a:pt x="15" y="16"/>
                    <a:pt x="15" y="16"/>
                  </a:cubicBezTo>
                  <a:cubicBezTo>
                    <a:pt x="15" y="16"/>
                    <a:pt x="15" y="17"/>
                    <a:pt x="15" y="17"/>
                  </a:cubicBezTo>
                  <a:cubicBezTo>
                    <a:pt x="15" y="17"/>
                    <a:pt x="15" y="17"/>
                    <a:pt x="16" y="18"/>
                  </a:cubicBezTo>
                  <a:cubicBezTo>
                    <a:pt x="16" y="18"/>
                    <a:pt x="16" y="18"/>
                    <a:pt x="16" y="18"/>
                  </a:cubicBezTo>
                  <a:cubicBezTo>
                    <a:pt x="17" y="18"/>
                    <a:pt x="17" y="18"/>
                    <a:pt x="17" y="19"/>
                  </a:cubicBezTo>
                  <a:close/>
                  <a:moveTo>
                    <a:pt x="16" y="14"/>
                  </a:moveTo>
                  <a:cubicBezTo>
                    <a:pt x="16" y="14"/>
                    <a:pt x="16" y="14"/>
                    <a:pt x="16" y="14"/>
                  </a:cubicBezTo>
                  <a:cubicBezTo>
                    <a:pt x="16" y="14"/>
                    <a:pt x="16" y="14"/>
                    <a:pt x="16" y="14"/>
                  </a:cubicBezTo>
                  <a:cubicBezTo>
                    <a:pt x="16" y="15"/>
                    <a:pt x="16" y="15"/>
                    <a:pt x="16" y="15"/>
                  </a:cubicBezTo>
                  <a:cubicBezTo>
                    <a:pt x="17" y="15"/>
                    <a:pt x="17" y="15"/>
                    <a:pt x="17" y="15"/>
                  </a:cubicBezTo>
                  <a:cubicBezTo>
                    <a:pt x="17" y="15"/>
                    <a:pt x="17" y="16"/>
                    <a:pt x="17" y="16"/>
                  </a:cubicBezTo>
                  <a:cubicBezTo>
                    <a:pt x="17" y="16"/>
                    <a:pt x="17" y="17"/>
                    <a:pt x="17" y="17"/>
                  </a:cubicBezTo>
                  <a:cubicBezTo>
                    <a:pt x="17" y="17"/>
                    <a:pt x="17" y="17"/>
                    <a:pt x="18" y="18"/>
                  </a:cubicBezTo>
                  <a:cubicBezTo>
                    <a:pt x="18" y="18"/>
                    <a:pt x="18" y="18"/>
                    <a:pt x="18" y="18"/>
                  </a:cubicBezTo>
                  <a:cubicBezTo>
                    <a:pt x="18" y="17"/>
                    <a:pt x="18" y="17"/>
                    <a:pt x="18" y="17"/>
                  </a:cubicBezTo>
                  <a:cubicBezTo>
                    <a:pt x="18" y="17"/>
                    <a:pt x="18" y="17"/>
                    <a:pt x="18" y="17"/>
                  </a:cubicBezTo>
                  <a:cubicBezTo>
                    <a:pt x="18" y="17"/>
                    <a:pt x="19" y="17"/>
                    <a:pt x="19" y="17"/>
                  </a:cubicBezTo>
                  <a:cubicBezTo>
                    <a:pt x="19" y="17"/>
                    <a:pt x="19" y="17"/>
                    <a:pt x="19" y="17"/>
                  </a:cubicBezTo>
                  <a:cubicBezTo>
                    <a:pt x="19" y="16"/>
                    <a:pt x="19" y="16"/>
                    <a:pt x="19" y="16"/>
                  </a:cubicBezTo>
                  <a:cubicBezTo>
                    <a:pt x="19" y="16"/>
                    <a:pt x="19" y="16"/>
                    <a:pt x="19" y="15"/>
                  </a:cubicBezTo>
                  <a:cubicBezTo>
                    <a:pt x="19" y="15"/>
                    <a:pt x="19" y="15"/>
                    <a:pt x="19" y="15"/>
                  </a:cubicBezTo>
                  <a:cubicBezTo>
                    <a:pt x="19" y="15"/>
                    <a:pt x="19" y="15"/>
                    <a:pt x="18" y="15"/>
                  </a:cubicBezTo>
                  <a:cubicBezTo>
                    <a:pt x="18" y="15"/>
                    <a:pt x="18" y="15"/>
                    <a:pt x="18" y="14"/>
                  </a:cubicBezTo>
                  <a:cubicBezTo>
                    <a:pt x="17" y="14"/>
                    <a:pt x="17" y="14"/>
                    <a:pt x="17" y="14"/>
                  </a:cubicBezTo>
                  <a:cubicBezTo>
                    <a:pt x="17" y="14"/>
                    <a:pt x="17" y="14"/>
                    <a:pt x="17" y="14"/>
                  </a:cubicBezTo>
                  <a:cubicBezTo>
                    <a:pt x="17" y="14"/>
                    <a:pt x="16" y="14"/>
                    <a:pt x="16" y="14"/>
                  </a:cubicBezTo>
                  <a:cubicBezTo>
                    <a:pt x="16" y="14"/>
                    <a:pt x="16" y="14"/>
                    <a:pt x="16" y="14"/>
                  </a:cubicBezTo>
                  <a:close/>
                  <a:moveTo>
                    <a:pt x="14" y="14"/>
                  </a:moveTo>
                  <a:cubicBezTo>
                    <a:pt x="14" y="14"/>
                    <a:pt x="14" y="14"/>
                    <a:pt x="14" y="14"/>
                  </a:cubicBezTo>
                  <a:cubicBezTo>
                    <a:pt x="14" y="13"/>
                    <a:pt x="14" y="13"/>
                    <a:pt x="14" y="13"/>
                  </a:cubicBezTo>
                  <a:cubicBezTo>
                    <a:pt x="14" y="13"/>
                    <a:pt x="14" y="13"/>
                    <a:pt x="14" y="12"/>
                  </a:cubicBezTo>
                  <a:cubicBezTo>
                    <a:pt x="14" y="12"/>
                    <a:pt x="14" y="12"/>
                    <a:pt x="14" y="12"/>
                  </a:cubicBezTo>
                  <a:cubicBezTo>
                    <a:pt x="14" y="12"/>
                    <a:pt x="14" y="11"/>
                    <a:pt x="14" y="11"/>
                  </a:cubicBezTo>
                  <a:cubicBezTo>
                    <a:pt x="13" y="11"/>
                    <a:pt x="13" y="11"/>
                    <a:pt x="13" y="10"/>
                  </a:cubicBezTo>
                  <a:cubicBezTo>
                    <a:pt x="13" y="10"/>
                    <a:pt x="12" y="10"/>
                    <a:pt x="12" y="10"/>
                  </a:cubicBezTo>
                  <a:cubicBezTo>
                    <a:pt x="12" y="10"/>
                    <a:pt x="12" y="10"/>
                    <a:pt x="12" y="10"/>
                  </a:cubicBezTo>
                  <a:cubicBezTo>
                    <a:pt x="12" y="10"/>
                    <a:pt x="12" y="10"/>
                    <a:pt x="11" y="10"/>
                  </a:cubicBezTo>
                  <a:cubicBezTo>
                    <a:pt x="11" y="10"/>
                    <a:pt x="11" y="10"/>
                    <a:pt x="11" y="10"/>
                  </a:cubicBezTo>
                  <a:cubicBezTo>
                    <a:pt x="11" y="10"/>
                    <a:pt x="11" y="11"/>
                    <a:pt x="11" y="11"/>
                  </a:cubicBezTo>
                  <a:cubicBezTo>
                    <a:pt x="11" y="11"/>
                    <a:pt x="11" y="11"/>
                    <a:pt x="11" y="11"/>
                  </a:cubicBezTo>
                  <a:cubicBezTo>
                    <a:pt x="11" y="11"/>
                    <a:pt x="11" y="11"/>
                    <a:pt x="11" y="11"/>
                  </a:cubicBezTo>
                  <a:cubicBezTo>
                    <a:pt x="11" y="11"/>
                    <a:pt x="11"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1" y="11"/>
                    <a:pt x="11" y="11"/>
                    <a:pt x="11" y="11"/>
                  </a:cubicBezTo>
                  <a:cubicBezTo>
                    <a:pt x="11" y="11"/>
                    <a:pt x="11" y="11"/>
                    <a:pt x="12" y="11"/>
                  </a:cubicBezTo>
                  <a:cubicBezTo>
                    <a:pt x="12" y="11"/>
                    <a:pt x="12" y="11"/>
                    <a:pt x="12" y="12"/>
                  </a:cubicBezTo>
                  <a:cubicBezTo>
                    <a:pt x="13" y="12"/>
                    <a:pt x="13" y="12"/>
                    <a:pt x="13" y="13"/>
                  </a:cubicBezTo>
                  <a:cubicBezTo>
                    <a:pt x="13" y="13"/>
                    <a:pt x="13" y="13"/>
                    <a:pt x="13" y="14"/>
                  </a:cubicBezTo>
                  <a:cubicBezTo>
                    <a:pt x="14" y="14"/>
                    <a:pt x="14" y="14"/>
                    <a:pt x="14" y="14"/>
                  </a:cubicBezTo>
                  <a:cubicBezTo>
                    <a:pt x="14" y="14"/>
                    <a:pt x="14" y="14"/>
                    <a:pt x="14" y="14"/>
                  </a:cubicBezTo>
                  <a:cubicBezTo>
                    <a:pt x="14" y="14"/>
                    <a:pt x="14" y="14"/>
                    <a:pt x="14" y="14"/>
                  </a:cubicBezTo>
                  <a:close/>
                  <a:moveTo>
                    <a:pt x="13" y="14"/>
                  </a:moveTo>
                  <a:cubicBezTo>
                    <a:pt x="13" y="14"/>
                    <a:pt x="13" y="14"/>
                    <a:pt x="13" y="14"/>
                  </a:cubicBezTo>
                  <a:cubicBezTo>
                    <a:pt x="13" y="13"/>
                    <a:pt x="13" y="13"/>
                    <a:pt x="13" y="13"/>
                  </a:cubicBezTo>
                  <a:cubicBezTo>
                    <a:pt x="13" y="13"/>
                    <a:pt x="13" y="13"/>
                    <a:pt x="13" y="13"/>
                  </a:cubicBezTo>
                  <a:cubicBezTo>
                    <a:pt x="13" y="13"/>
                    <a:pt x="13" y="13"/>
                    <a:pt x="13" y="13"/>
                  </a:cubicBezTo>
                  <a:cubicBezTo>
                    <a:pt x="13" y="13"/>
                    <a:pt x="13" y="13"/>
                    <a:pt x="13" y="13"/>
                  </a:cubicBezTo>
                  <a:cubicBezTo>
                    <a:pt x="12" y="12"/>
                    <a:pt x="12" y="12"/>
                    <a:pt x="12" y="12"/>
                  </a:cubicBezTo>
                  <a:cubicBezTo>
                    <a:pt x="12" y="12"/>
                    <a:pt x="12" y="11"/>
                    <a:pt x="12" y="11"/>
                  </a:cubicBezTo>
                  <a:cubicBezTo>
                    <a:pt x="11" y="11"/>
                    <a:pt x="11" y="11"/>
                    <a:pt x="11" y="11"/>
                  </a:cubicBezTo>
                  <a:cubicBezTo>
                    <a:pt x="11" y="11"/>
                    <a:pt x="10" y="11"/>
                    <a:pt x="10" y="12"/>
                  </a:cubicBezTo>
                  <a:cubicBezTo>
                    <a:pt x="10" y="12"/>
                    <a:pt x="10" y="12"/>
                    <a:pt x="10" y="12"/>
                  </a:cubicBezTo>
                  <a:cubicBezTo>
                    <a:pt x="10" y="12"/>
                    <a:pt x="10" y="13"/>
                    <a:pt x="10" y="13"/>
                  </a:cubicBezTo>
                  <a:cubicBezTo>
                    <a:pt x="10" y="13"/>
                    <a:pt x="10" y="13"/>
                    <a:pt x="10" y="13"/>
                  </a:cubicBezTo>
                  <a:cubicBezTo>
                    <a:pt x="10" y="14"/>
                    <a:pt x="10" y="14"/>
                    <a:pt x="9" y="14"/>
                  </a:cubicBezTo>
                  <a:cubicBezTo>
                    <a:pt x="9" y="14"/>
                    <a:pt x="9"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3"/>
                    <a:pt x="11" y="13"/>
                    <a:pt x="11" y="13"/>
                  </a:cubicBezTo>
                  <a:cubicBezTo>
                    <a:pt x="12" y="13"/>
                    <a:pt x="12" y="13"/>
                    <a:pt x="12" y="13"/>
                  </a:cubicBezTo>
                  <a:cubicBezTo>
                    <a:pt x="12" y="13"/>
                    <a:pt x="12" y="13"/>
                    <a:pt x="12" y="13"/>
                  </a:cubicBezTo>
                  <a:cubicBezTo>
                    <a:pt x="12" y="13"/>
                    <a:pt x="13" y="13"/>
                    <a:pt x="13" y="14"/>
                  </a:cubicBezTo>
                  <a:cubicBezTo>
                    <a:pt x="13" y="14"/>
                    <a:pt x="13" y="14"/>
                    <a:pt x="13" y="14"/>
                  </a:cubicBezTo>
                  <a:close/>
                  <a:moveTo>
                    <a:pt x="15" y="15"/>
                  </a:moveTo>
                  <a:cubicBezTo>
                    <a:pt x="15" y="15"/>
                    <a:pt x="15" y="15"/>
                    <a:pt x="15" y="15"/>
                  </a:cubicBezTo>
                  <a:cubicBezTo>
                    <a:pt x="14" y="15"/>
                    <a:pt x="14" y="15"/>
                    <a:pt x="14" y="15"/>
                  </a:cubicBezTo>
                  <a:cubicBezTo>
                    <a:pt x="14" y="15"/>
                    <a:pt x="14" y="15"/>
                    <a:pt x="14" y="16"/>
                  </a:cubicBezTo>
                  <a:cubicBezTo>
                    <a:pt x="14" y="16"/>
                    <a:pt x="14" y="16"/>
                    <a:pt x="13" y="16"/>
                  </a:cubicBezTo>
                  <a:cubicBezTo>
                    <a:pt x="13" y="16"/>
                    <a:pt x="12" y="17"/>
                    <a:pt x="12" y="17"/>
                  </a:cubicBezTo>
                  <a:cubicBezTo>
                    <a:pt x="12" y="17"/>
                    <a:pt x="12" y="17"/>
                    <a:pt x="12" y="18"/>
                  </a:cubicBezTo>
                  <a:cubicBezTo>
                    <a:pt x="12" y="18"/>
                    <a:pt x="12" y="18"/>
                    <a:pt x="12" y="18"/>
                  </a:cubicBezTo>
                  <a:cubicBezTo>
                    <a:pt x="12" y="18"/>
                    <a:pt x="12" y="19"/>
                    <a:pt x="12" y="19"/>
                  </a:cubicBezTo>
                  <a:cubicBezTo>
                    <a:pt x="12" y="19"/>
                    <a:pt x="12" y="19"/>
                    <a:pt x="12" y="19"/>
                  </a:cubicBezTo>
                  <a:cubicBezTo>
                    <a:pt x="12" y="19"/>
                    <a:pt x="13" y="19"/>
                    <a:pt x="13" y="19"/>
                  </a:cubicBezTo>
                  <a:cubicBezTo>
                    <a:pt x="13" y="19"/>
                    <a:pt x="13" y="19"/>
                    <a:pt x="13" y="19"/>
                  </a:cubicBezTo>
                  <a:cubicBezTo>
                    <a:pt x="13" y="19"/>
                    <a:pt x="14" y="19"/>
                    <a:pt x="14" y="19"/>
                  </a:cubicBezTo>
                  <a:cubicBezTo>
                    <a:pt x="13" y="18"/>
                    <a:pt x="13" y="18"/>
                    <a:pt x="14" y="17"/>
                  </a:cubicBezTo>
                  <a:cubicBezTo>
                    <a:pt x="14" y="17"/>
                    <a:pt x="14" y="17"/>
                    <a:pt x="14" y="17"/>
                  </a:cubicBezTo>
                  <a:cubicBezTo>
                    <a:pt x="14" y="17"/>
                    <a:pt x="14" y="17"/>
                    <a:pt x="14" y="17"/>
                  </a:cubicBezTo>
                  <a:cubicBezTo>
                    <a:pt x="14" y="17"/>
                    <a:pt x="14" y="17"/>
                    <a:pt x="14" y="17"/>
                  </a:cubicBezTo>
                  <a:cubicBezTo>
                    <a:pt x="14" y="17"/>
                    <a:pt x="14" y="16"/>
                    <a:pt x="14" y="16"/>
                  </a:cubicBezTo>
                  <a:cubicBezTo>
                    <a:pt x="14" y="16"/>
                    <a:pt x="14" y="16"/>
                    <a:pt x="14" y="16"/>
                  </a:cubicBezTo>
                  <a:cubicBezTo>
                    <a:pt x="14" y="16"/>
                    <a:pt x="14" y="15"/>
                    <a:pt x="15" y="15"/>
                  </a:cubicBezTo>
                  <a:close/>
                  <a:moveTo>
                    <a:pt x="13" y="17"/>
                  </a:move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2" y="17"/>
                  </a:cubicBezTo>
                  <a:cubicBezTo>
                    <a:pt x="12" y="17"/>
                    <a:pt x="12" y="17"/>
                    <a:pt x="12" y="18"/>
                  </a:cubicBezTo>
                  <a:cubicBezTo>
                    <a:pt x="12" y="18"/>
                    <a:pt x="12" y="18"/>
                    <a:pt x="12" y="18"/>
                  </a:cubicBezTo>
                  <a:cubicBezTo>
                    <a:pt x="12" y="18"/>
                    <a:pt x="12" y="18"/>
                    <a:pt x="13" y="18"/>
                  </a:cubicBezTo>
                  <a:cubicBezTo>
                    <a:pt x="13" y="18"/>
                    <a:pt x="13" y="18"/>
                    <a:pt x="13" y="18"/>
                  </a:cubicBezTo>
                  <a:cubicBezTo>
                    <a:pt x="13" y="18"/>
                    <a:pt x="13" y="18"/>
                    <a:pt x="13" y="18"/>
                  </a:cubicBezTo>
                  <a:cubicBezTo>
                    <a:pt x="13" y="18"/>
                    <a:pt x="13" y="18"/>
                    <a:pt x="13" y="18"/>
                  </a:cubicBezTo>
                  <a:cubicBezTo>
                    <a:pt x="13" y="18"/>
                    <a:pt x="13" y="18"/>
                    <a:pt x="13" y="17"/>
                  </a:cubicBezTo>
                  <a:cubicBezTo>
                    <a:pt x="13" y="17"/>
                    <a:pt x="13" y="17"/>
                    <a:pt x="13" y="17"/>
                  </a:cubicBezTo>
                  <a:cubicBezTo>
                    <a:pt x="13" y="17"/>
                    <a:pt x="13" y="17"/>
                    <a:pt x="13" y="17"/>
                  </a:cubicBezTo>
                  <a:close/>
                  <a:moveTo>
                    <a:pt x="19" y="10"/>
                  </a:moveTo>
                  <a:cubicBezTo>
                    <a:pt x="19" y="10"/>
                    <a:pt x="19" y="10"/>
                    <a:pt x="19" y="10"/>
                  </a:cubicBezTo>
                  <a:cubicBezTo>
                    <a:pt x="18" y="10"/>
                    <a:pt x="18" y="10"/>
                    <a:pt x="18" y="10"/>
                  </a:cubicBezTo>
                  <a:cubicBezTo>
                    <a:pt x="18" y="10"/>
                    <a:pt x="18" y="11"/>
                    <a:pt x="18" y="11"/>
                  </a:cubicBezTo>
                  <a:cubicBezTo>
                    <a:pt x="18" y="11"/>
                    <a:pt x="18" y="11"/>
                    <a:pt x="18" y="11"/>
                  </a:cubicBezTo>
                  <a:cubicBezTo>
                    <a:pt x="18" y="11"/>
                    <a:pt x="18" y="11"/>
                    <a:pt x="18" y="11"/>
                  </a:cubicBezTo>
                  <a:cubicBezTo>
                    <a:pt x="19" y="11"/>
                    <a:pt x="19" y="11"/>
                    <a:pt x="19" y="11"/>
                  </a:cubicBezTo>
                  <a:cubicBezTo>
                    <a:pt x="19" y="11"/>
                    <a:pt x="19" y="11"/>
                    <a:pt x="19" y="11"/>
                  </a:cubicBezTo>
                  <a:cubicBezTo>
                    <a:pt x="19" y="10"/>
                    <a:pt x="19" y="10"/>
                    <a:pt x="19" y="10"/>
                  </a:cubicBezTo>
                  <a:close/>
                  <a:moveTo>
                    <a:pt x="18" y="10"/>
                  </a:moveTo>
                  <a:cubicBezTo>
                    <a:pt x="18" y="10"/>
                    <a:pt x="18" y="10"/>
                    <a:pt x="18" y="10"/>
                  </a:cubicBezTo>
                  <a:cubicBezTo>
                    <a:pt x="18" y="10"/>
                    <a:pt x="18" y="10"/>
                    <a:pt x="17" y="9"/>
                  </a:cubicBezTo>
                  <a:cubicBezTo>
                    <a:pt x="17" y="10"/>
                    <a:pt x="17" y="10"/>
                    <a:pt x="17" y="10"/>
                  </a:cubicBezTo>
                  <a:cubicBezTo>
                    <a:pt x="17" y="10"/>
                    <a:pt x="17" y="10"/>
                    <a:pt x="17" y="10"/>
                  </a:cubicBezTo>
                  <a:cubicBezTo>
                    <a:pt x="17" y="10"/>
                    <a:pt x="17" y="11"/>
                    <a:pt x="17" y="11"/>
                  </a:cubicBezTo>
                  <a:cubicBezTo>
                    <a:pt x="18" y="11"/>
                    <a:pt x="18" y="11"/>
                    <a:pt x="18" y="10"/>
                  </a:cubicBezTo>
                  <a:cubicBezTo>
                    <a:pt x="18" y="10"/>
                    <a:pt x="18" y="10"/>
                    <a:pt x="18" y="10"/>
                  </a:cubicBezTo>
                  <a:cubicBezTo>
                    <a:pt x="18" y="10"/>
                    <a:pt x="18" y="10"/>
                    <a:pt x="18" y="10"/>
                  </a:cubicBezTo>
                  <a:close/>
                  <a:moveTo>
                    <a:pt x="9" y="14"/>
                  </a:moveTo>
                  <a:cubicBezTo>
                    <a:pt x="9" y="14"/>
                    <a:pt x="9" y="14"/>
                    <a:pt x="9" y="14"/>
                  </a:cubicBezTo>
                  <a:cubicBezTo>
                    <a:pt x="9" y="14"/>
                    <a:pt x="9" y="14"/>
                    <a:pt x="9" y="14"/>
                  </a:cubicBezTo>
                  <a:cubicBezTo>
                    <a:pt x="9" y="14"/>
                    <a:pt x="9" y="14"/>
                    <a:pt x="10" y="13"/>
                  </a:cubicBezTo>
                  <a:cubicBezTo>
                    <a:pt x="10" y="13"/>
                    <a:pt x="10" y="13"/>
                    <a:pt x="9" y="13"/>
                  </a:cubicBezTo>
                  <a:cubicBezTo>
                    <a:pt x="9" y="13"/>
                    <a:pt x="9" y="13"/>
                    <a:pt x="9" y="13"/>
                  </a:cubicBezTo>
                  <a:cubicBezTo>
                    <a:pt x="9" y="13"/>
                    <a:pt x="9" y="13"/>
                    <a:pt x="9" y="13"/>
                  </a:cubicBezTo>
                  <a:cubicBezTo>
                    <a:pt x="9" y="13"/>
                    <a:pt x="9" y="13"/>
                    <a:pt x="9" y="14"/>
                  </a:cubicBezTo>
                  <a:cubicBezTo>
                    <a:pt x="9" y="14"/>
                    <a:pt x="9" y="14"/>
                    <a:pt x="9" y="14"/>
                  </a:cubicBezTo>
                  <a:cubicBezTo>
                    <a:pt x="9" y="14"/>
                    <a:pt x="9" y="14"/>
                    <a:pt x="9" y="14"/>
                  </a:cubicBezTo>
                  <a:close/>
                  <a:moveTo>
                    <a:pt x="14" y="20"/>
                  </a:moveTo>
                  <a:cubicBezTo>
                    <a:pt x="14" y="20"/>
                    <a:pt x="14" y="20"/>
                    <a:pt x="14" y="20"/>
                  </a:cubicBezTo>
                  <a:cubicBezTo>
                    <a:pt x="14" y="20"/>
                    <a:pt x="14" y="20"/>
                    <a:pt x="14" y="20"/>
                  </a:cubicBezTo>
                  <a:cubicBezTo>
                    <a:pt x="14" y="20"/>
                    <a:pt x="14" y="19"/>
                    <a:pt x="14" y="19"/>
                  </a:cubicBezTo>
                  <a:cubicBezTo>
                    <a:pt x="14" y="19"/>
                    <a:pt x="14" y="19"/>
                    <a:pt x="14" y="19"/>
                  </a:cubicBezTo>
                  <a:cubicBezTo>
                    <a:pt x="14" y="19"/>
                    <a:pt x="14" y="19"/>
                    <a:pt x="14" y="19"/>
                  </a:cubicBezTo>
                  <a:cubicBezTo>
                    <a:pt x="14" y="19"/>
                    <a:pt x="14" y="19"/>
                    <a:pt x="13" y="19"/>
                  </a:cubicBezTo>
                  <a:cubicBezTo>
                    <a:pt x="13" y="20"/>
                    <a:pt x="13" y="20"/>
                    <a:pt x="13" y="20"/>
                  </a:cubicBezTo>
                  <a:cubicBezTo>
                    <a:pt x="13" y="20"/>
                    <a:pt x="13" y="20"/>
                    <a:pt x="14" y="20"/>
                  </a:cubicBezTo>
                  <a:cubicBezTo>
                    <a:pt x="14" y="20"/>
                    <a:pt x="14" y="20"/>
                    <a:pt x="14" y="20"/>
                  </a:cubicBezTo>
                  <a:close/>
                  <a:moveTo>
                    <a:pt x="11" y="9"/>
                  </a:moveTo>
                  <a:cubicBezTo>
                    <a:pt x="11" y="9"/>
                    <a:pt x="11" y="9"/>
                    <a:pt x="11" y="9"/>
                  </a:cubicBezTo>
                  <a:cubicBezTo>
                    <a:pt x="12" y="9"/>
                    <a:pt x="12" y="10"/>
                    <a:pt x="12" y="10"/>
                  </a:cubicBezTo>
                  <a:cubicBezTo>
                    <a:pt x="12" y="10"/>
                    <a:pt x="12" y="10"/>
                    <a:pt x="12" y="10"/>
                  </a:cubicBezTo>
                  <a:cubicBezTo>
                    <a:pt x="12" y="10"/>
                    <a:pt x="12" y="10"/>
                    <a:pt x="12" y="10"/>
                  </a:cubicBezTo>
                  <a:cubicBezTo>
                    <a:pt x="13" y="9"/>
                    <a:pt x="13" y="9"/>
                    <a:pt x="12" y="9"/>
                  </a:cubicBezTo>
                  <a:cubicBezTo>
                    <a:pt x="12" y="9"/>
                    <a:pt x="12" y="9"/>
                    <a:pt x="12" y="9"/>
                  </a:cubicBezTo>
                  <a:cubicBezTo>
                    <a:pt x="12" y="9"/>
                    <a:pt x="12" y="9"/>
                    <a:pt x="11" y="9"/>
                  </a:cubicBezTo>
                  <a:close/>
                  <a:moveTo>
                    <a:pt x="20" y="13"/>
                  </a:moveTo>
                  <a:cubicBezTo>
                    <a:pt x="20" y="13"/>
                    <a:pt x="20" y="13"/>
                    <a:pt x="20" y="13"/>
                  </a:cubicBezTo>
                  <a:cubicBezTo>
                    <a:pt x="20" y="13"/>
                    <a:pt x="20" y="12"/>
                    <a:pt x="20" y="12"/>
                  </a:cubicBezTo>
                  <a:cubicBezTo>
                    <a:pt x="20" y="12"/>
                    <a:pt x="20" y="12"/>
                    <a:pt x="19" y="12"/>
                  </a:cubicBezTo>
                  <a:cubicBezTo>
                    <a:pt x="19" y="12"/>
                    <a:pt x="19" y="12"/>
                    <a:pt x="19" y="13"/>
                  </a:cubicBezTo>
                  <a:cubicBezTo>
                    <a:pt x="19" y="13"/>
                    <a:pt x="19" y="13"/>
                    <a:pt x="19" y="13"/>
                  </a:cubicBezTo>
                  <a:cubicBezTo>
                    <a:pt x="20" y="13"/>
                    <a:pt x="20" y="13"/>
                    <a:pt x="20" y="13"/>
                  </a:cubicBezTo>
                  <a:close/>
                  <a:moveTo>
                    <a:pt x="20" y="13"/>
                  </a:moveTo>
                  <a:cubicBezTo>
                    <a:pt x="20" y="13"/>
                    <a:pt x="20" y="13"/>
                    <a:pt x="20" y="13"/>
                  </a:cubicBezTo>
                  <a:cubicBezTo>
                    <a:pt x="20" y="13"/>
                    <a:pt x="20" y="13"/>
                    <a:pt x="20" y="13"/>
                  </a:cubicBezTo>
                  <a:cubicBezTo>
                    <a:pt x="20" y="13"/>
                    <a:pt x="20" y="13"/>
                    <a:pt x="20" y="13"/>
                  </a:cubicBezTo>
                  <a:cubicBezTo>
                    <a:pt x="20" y="13"/>
                    <a:pt x="20" y="13"/>
                    <a:pt x="20" y="13"/>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3"/>
                    <a:pt x="20" y="13"/>
                  </a:cubicBezTo>
                  <a:close/>
                  <a:moveTo>
                    <a:pt x="17" y="9"/>
                  </a:moveTo>
                  <a:cubicBezTo>
                    <a:pt x="17" y="9"/>
                    <a:pt x="17" y="9"/>
                    <a:pt x="17" y="9"/>
                  </a:cubicBezTo>
                  <a:cubicBezTo>
                    <a:pt x="16" y="9"/>
                    <a:pt x="16" y="9"/>
                    <a:pt x="16" y="10"/>
                  </a:cubicBezTo>
                  <a:cubicBezTo>
                    <a:pt x="16" y="10"/>
                    <a:pt x="16" y="10"/>
                    <a:pt x="16" y="10"/>
                  </a:cubicBezTo>
                  <a:cubicBezTo>
                    <a:pt x="16" y="10"/>
                    <a:pt x="17" y="10"/>
                    <a:pt x="17" y="10"/>
                  </a:cubicBezTo>
                  <a:cubicBezTo>
                    <a:pt x="17" y="10"/>
                    <a:pt x="17" y="10"/>
                    <a:pt x="17" y="10"/>
                  </a:cubicBezTo>
                  <a:cubicBezTo>
                    <a:pt x="17" y="10"/>
                    <a:pt x="17" y="10"/>
                    <a:pt x="17" y="9"/>
                  </a:cubicBezTo>
                  <a:cubicBezTo>
                    <a:pt x="17" y="9"/>
                    <a:pt x="17" y="9"/>
                    <a:pt x="17" y="9"/>
                  </a:cubicBezTo>
                  <a:close/>
                  <a:moveTo>
                    <a:pt x="18" y="18"/>
                  </a:moveTo>
                  <a:cubicBezTo>
                    <a:pt x="18" y="18"/>
                    <a:pt x="18" y="18"/>
                    <a:pt x="18" y="18"/>
                  </a:cubicBezTo>
                  <a:cubicBezTo>
                    <a:pt x="18" y="18"/>
                    <a:pt x="18" y="18"/>
                    <a:pt x="18" y="18"/>
                  </a:cubicBezTo>
                  <a:cubicBezTo>
                    <a:pt x="18" y="18"/>
                    <a:pt x="18" y="18"/>
                    <a:pt x="18" y="18"/>
                  </a:cubicBezTo>
                  <a:cubicBezTo>
                    <a:pt x="17" y="18"/>
                    <a:pt x="17" y="18"/>
                    <a:pt x="17" y="18"/>
                  </a:cubicBezTo>
                  <a:cubicBezTo>
                    <a:pt x="17" y="18"/>
                    <a:pt x="17" y="19"/>
                    <a:pt x="17" y="19"/>
                  </a:cubicBezTo>
                  <a:cubicBezTo>
                    <a:pt x="17" y="19"/>
                    <a:pt x="17" y="19"/>
                    <a:pt x="18" y="19"/>
                  </a:cubicBezTo>
                  <a:cubicBezTo>
                    <a:pt x="18" y="19"/>
                    <a:pt x="18" y="19"/>
                    <a:pt x="18" y="18"/>
                  </a:cubicBezTo>
                  <a:cubicBezTo>
                    <a:pt x="18" y="18"/>
                    <a:pt x="18" y="18"/>
                    <a:pt x="18" y="18"/>
                  </a:cubicBezTo>
                  <a:close/>
                  <a:moveTo>
                    <a:pt x="19" y="18"/>
                  </a:moveTo>
                  <a:cubicBezTo>
                    <a:pt x="19" y="18"/>
                    <a:pt x="19" y="18"/>
                    <a:pt x="19" y="18"/>
                  </a:cubicBezTo>
                  <a:cubicBezTo>
                    <a:pt x="19" y="17"/>
                    <a:pt x="19" y="17"/>
                    <a:pt x="20"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8"/>
                  </a:cubicBezTo>
                  <a:close/>
                  <a:moveTo>
                    <a:pt x="9" y="13"/>
                  </a:moveTo>
                  <a:cubicBezTo>
                    <a:pt x="9" y="13"/>
                    <a:pt x="9" y="13"/>
                    <a:pt x="9" y="13"/>
                  </a:cubicBezTo>
                  <a:cubicBezTo>
                    <a:pt x="9" y="13"/>
                    <a:pt x="9" y="13"/>
                    <a:pt x="9" y="13"/>
                  </a:cubicBezTo>
                  <a:cubicBezTo>
                    <a:pt x="10" y="13"/>
                    <a:pt x="10" y="13"/>
                    <a:pt x="10" y="13"/>
                  </a:cubicBezTo>
                  <a:cubicBezTo>
                    <a:pt x="10" y="12"/>
                    <a:pt x="10" y="12"/>
                    <a:pt x="9" y="12"/>
                  </a:cubicBezTo>
                  <a:cubicBezTo>
                    <a:pt x="9" y="12"/>
                    <a:pt x="9" y="12"/>
                    <a:pt x="9" y="12"/>
                  </a:cubicBezTo>
                  <a:cubicBezTo>
                    <a:pt x="9" y="12"/>
                    <a:pt x="9" y="12"/>
                    <a:pt x="9" y="13"/>
                  </a:cubicBezTo>
                  <a:close/>
                  <a:moveTo>
                    <a:pt x="10" y="10"/>
                  </a:moveTo>
                  <a:cubicBezTo>
                    <a:pt x="10" y="10"/>
                    <a:pt x="10" y="10"/>
                    <a:pt x="10" y="10"/>
                  </a:cubicBezTo>
                  <a:cubicBezTo>
                    <a:pt x="10" y="10"/>
                    <a:pt x="10" y="10"/>
                    <a:pt x="10" y="10"/>
                  </a:cubicBezTo>
                  <a:cubicBezTo>
                    <a:pt x="10" y="10"/>
                    <a:pt x="10" y="10"/>
                    <a:pt x="10" y="11"/>
                  </a:cubicBezTo>
                  <a:cubicBezTo>
                    <a:pt x="10" y="11"/>
                    <a:pt x="10" y="11"/>
                    <a:pt x="10" y="11"/>
                  </a:cubicBezTo>
                  <a:cubicBezTo>
                    <a:pt x="10" y="11"/>
                    <a:pt x="10" y="11"/>
                    <a:pt x="10" y="11"/>
                  </a:cubicBezTo>
                  <a:cubicBezTo>
                    <a:pt x="11" y="11"/>
                    <a:pt x="11" y="11"/>
                    <a:pt x="11" y="11"/>
                  </a:cubicBezTo>
                  <a:cubicBezTo>
                    <a:pt x="11" y="11"/>
                    <a:pt x="11" y="11"/>
                    <a:pt x="11" y="11"/>
                  </a:cubicBezTo>
                  <a:cubicBezTo>
                    <a:pt x="11" y="10"/>
                    <a:pt x="11" y="10"/>
                    <a:pt x="10" y="10"/>
                  </a:cubicBezTo>
                  <a:close/>
                  <a:moveTo>
                    <a:pt x="10" y="18"/>
                  </a:moveTo>
                  <a:cubicBezTo>
                    <a:pt x="10" y="18"/>
                    <a:pt x="10" y="18"/>
                    <a:pt x="10" y="18"/>
                  </a:cubicBezTo>
                  <a:cubicBezTo>
                    <a:pt x="10" y="18"/>
                    <a:pt x="10" y="18"/>
                    <a:pt x="10" y="18"/>
                  </a:cubicBezTo>
                  <a:cubicBezTo>
                    <a:pt x="10" y="18"/>
                    <a:pt x="11" y="17"/>
                    <a:pt x="10" y="17"/>
                  </a:cubicBezTo>
                  <a:cubicBezTo>
                    <a:pt x="10" y="17"/>
                    <a:pt x="10" y="17"/>
                    <a:pt x="10" y="17"/>
                  </a:cubicBezTo>
                  <a:cubicBezTo>
                    <a:pt x="10" y="17"/>
                    <a:pt x="10" y="18"/>
                    <a:pt x="10" y="18"/>
                  </a:cubicBezTo>
                  <a:close/>
                  <a:moveTo>
                    <a:pt x="20" y="16"/>
                  </a:moveTo>
                  <a:cubicBezTo>
                    <a:pt x="20" y="16"/>
                    <a:pt x="20" y="16"/>
                    <a:pt x="20" y="16"/>
                  </a:cubicBezTo>
                  <a:cubicBezTo>
                    <a:pt x="20" y="16"/>
                    <a:pt x="20" y="16"/>
                    <a:pt x="20" y="16"/>
                  </a:cubicBezTo>
                  <a:cubicBezTo>
                    <a:pt x="20" y="16"/>
                    <a:pt x="20" y="16"/>
                    <a:pt x="20" y="16"/>
                  </a:cubicBezTo>
                  <a:cubicBezTo>
                    <a:pt x="20" y="16"/>
                    <a:pt x="19" y="16"/>
                    <a:pt x="19" y="16"/>
                  </a:cubicBezTo>
                  <a:cubicBezTo>
                    <a:pt x="19" y="16"/>
                    <a:pt x="19" y="17"/>
                    <a:pt x="19" y="17"/>
                  </a:cubicBezTo>
                  <a:cubicBezTo>
                    <a:pt x="20" y="17"/>
                    <a:pt x="20" y="17"/>
                    <a:pt x="20" y="17"/>
                  </a:cubicBezTo>
                  <a:cubicBezTo>
                    <a:pt x="20" y="17"/>
                    <a:pt x="20" y="16"/>
                    <a:pt x="20" y="16"/>
                  </a:cubicBezTo>
                  <a:close/>
                  <a:moveTo>
                    <a:pt x="9" y="14"/>
                  </a:moveTo>
                  <a:cubicBezTo>
                    <a:pt x="9" y="14"/>
                    <a:pt x="9" y="14"/>
                    <a:pt x="9" y="14"/>
                  </a:cubicBezTo>
                  <a:cubicBezTo>
                    <a:pt x="9" y="14"/>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4"/>
                  </a:cubicBezTo>
                  <a:close/>
                  <a:moveTo>
                    <a:pt x="18" y="17"/>
                  </a:moveTo>
                  <a:cubicBezTo>
                    <a:pt x="18" y="17"/>
                    <a:pt x="18" y="17"/>
                    <a:pt x="18" y="17"/>
                  </a:cubicBezTo>
                  <a:cubicBezTo>
                    <a:pt x="18" y="17"/>
                    <a:pt x="18" y="17"/>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9" y="18"/>
                    <a:pt x="19" y="18"/>
                  </a:cubicBezTo>
                  <a:cubicBezTo>
                    <a:pt x="19" y="18"/>
                    <a:pt x="19" y="18"/>
                    <a:pt x="19" y="18"/>
                  </a:cubicBezTo>
                  <a:cubicBezTo>
                    <a:pt x="19" y="18"/>
                    <a:pt x="19" y="18"/>
                    <a:pt x="19" y="18"/>
                  </a:cubicBezTo>
                  <a:cubicBezTo>
                    <a:pt x="19" y="18"/>
                    <a:pt x="19" y="18"/>
                    <a:pt x="18" y="17"/>
                  </a:cubicBezTo>
                  <a:cubicBezTo>
                    <a:pt x="18" y="17"/>
                    <a:pt x="18" y="17"/>
                    <a:pt x="18" y="17"/>
                  </a:cubicBezTo>
                  <a:close/>
                  <a:moveTo>
                    <a:pt x="14" y="9"/>
                  </a:moveTo>
                  <a:cubicBezTo>
                    <a:pt x="14" y="9"/>
                    <a:pt x="14" y="9"/>
                    <a:pt x="14" y="9"/>
                  </a:cubicBezTo>
                  <a:cubicBezTo>
                    <a:pt x="14" y="9"/>
                    <a:pt x="14" y="9"/>
                    <a:pt x="14" y="9"/>
                  </a:cubicBezTo>
                  <a:cubicBezTo>
                    <a:pt x="14" y="9"/>
                    <a:pt x="14" y="9"/>
                    <a:pt x="14" y="9"/>
                  </a:cubicBezTo>
                  <a:cubicBezTo>
                    <a:pt x="14" y="9"/>
                    <a:pt x="14" y="9"/>
                    <a:pt x="14" y="9"/>
                  </a:cubicBezTo>
                  <a:cubicBezTo>
                    <a:pt x="14" y="9"/>
                    <a:pt x="14" y="10"/>
                    <a:pt x="14" y="10"/>
                  </a:cubicBezTo>
                  <a:cubicBezTo>
                    <a:pt x="14" y="10"/>
                    <a:pt x="14" y="9"/>
                    <a:pt x="14" y="9"/>
                  </a:cubicBezTo>
                  <a:cubicBezTo>
                    <a:pt x="14" y="9"/>
                    <a:pt x="14" y="9"/>
                    <a:pt x="14" y="9"/>
                  </a:cubicBezTo>
                  <a:close/>
                  <a:moveTo>
                    <a:pt x="11" y="10"/>
                  </a:moveTo>
                  <a:cubicBezTo>
                    <a:pt x="11" y="10"/>
                    <a:pt x="11" y="10"/>
                    <a:pt x="11" y="10"/>
                  </a:cubicBezTo>
                  <a:cubicBezTo>
                    <a:pt x="11" y="10"/>
                    <a:pt x="11" y="10"/>
                    <a:pt x="11" y="10"/>
                  </a:cubicBezTo>
                  <a:cubicBezTo>
                    <a:pt x="11" y="10"/>
                    <a:pt x="11" y="10"/>
                    <a:pt x="11" y="10"/>
                  </a:cubicBezTo>
                  <a:cubicBezTo>
                    <a:pt x="11" y="9"/>
                    <a:pt x="11" y="9"/>
                    <a:pt x="11" y="10"/>
                  </a:cubicBezTo>
                  <a:cubicBezTo>
                    <a:pt x="11" y="10"/>
                    <a:pt x="11" y="10"/>
                    <a:pt x="11" y="10"/>
                  </a:cubicBezTo>
                  <a:cubicBezTo>
                    <a:pt x="11" y="10"/>
                    <a:pt x="11" y="10"/>
                    <a:pt x="11" y="10"/>
                  </a:cubicBezTo>
                  <a:cubicBezTo>
                    <a:pt x="11" y="10"/>
                    <a:pt x="11" y="10"/>
                    <a:pt x="11" y="10"/>
                  </a:cubicBezTo>
                  <a:cubicBezTo>
                    <a:pt x="11" y="10"/>
                    <a:pt x="11" y="10"/>
                    <a:pt x="11" y="10"/>
                  </a:cubicBezTo>
                  <a:close/>
                  <a:moveTo>
                    <a:pt x="15" y="9"/>
                  </a:move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10"/>
                    <a:pt x="15" y="10"/>
                    <a:pt x="15" y="10"/>
                  </a:cubicBezTo>
                  <a:cubicBezTo>
                    <a:pt x="15" y="10"/>
                    <a:pt x="15" y="10"/>
                    <a:pt x="15" y="9"/>
                  </a:cubicBezTo>
                  <a:cubicBezTo>
                    <a:pt x="15" y="9"/>
                    <a:pt x="15" y="9"/>
                    <a:pt x="15" y="9"/>
                  </a:cubicBezTo>
                  <a:close/>
                  <a:moveTo>
                    <a:pt x="16" y="19"/>
                  </a:moveTo>
                  <a:cubicBezTo>
                    <a:pt x="16" y="19"/>
                    <a:pt x="16" y="19"/>
                    <a:pt x="16" y="19"/>
                  </a:cubicBezTo>
                  <a:cubicBezTo>
                    <a:pt x="16" y="19"/>
                    <a:pt x="16" y="19"/>
                    <a:pt x="16" y="19"/>
                  </a:cubicBezTo>
                  <a:cubicBezTo>
                    <a:pt x="16" y="19"/>
                    <a:pt x="16" y="19"/>
                    <a:pt x="16" y="19"/>
                  </a:cubicBezTo>
                  <a:cubicBezTo>
                    <a:pt x="16" y="19"/>
                    <a:pt x="16" y="19"/>
                    <a:pt x="16" y="19"/>
                  </a:cubicBezTo>
                  <a:cubicBezTo>
                    <a:pt x="16" y="20"/>
                    <a:pt x="16" y="20"/>
                    <a:pt x="16" y="20"/>
                  </a:cubicBezTo>
                  <a:cubicBezTo>
                    <a:pt x="16" y="20"/>
                    <a:pt x="16" y="20"/>
                    <a:pt x="16" y="20"/>
                  </a:cubicBezTo>
                  <a:cubicBezTo>
                    <a:pt x="16" y="20"/>
                    <a:pt x="16" y="20"/>
                    <a:pt x="16" y="19"/>
                  </a:cubicBezTo>
                  <a:cubicBezTo>
                    <a:pt x="16" y="19"/>
                    <a:pt x="16" y="19"/>
                    <a:pt x="16" y="19"/>
                  </a:cubicBezTo>
                  <a:close/>
                  <a:moveTo>
                    <a:pt x="12" y="19"/>
                  </a:moveTo>
                  <a:cubicBezTo>
                    <a:pt x="12" y="19"/>
                    <a:pt x="12" y="19"/>
                    <a:pt x="12" y="19"/>
                  </a:cubicBezTo>
                  <a:cubicBezTo>
                    <a:pt x="12" y="19"/>
                    <a:pt x="12" y="19"/>
                    <a:pt x="12" y="20"/>
                  </a:cubicBezTo>
                  <a:cubicBezTo>
                    <a:pt x="12" y="20"/>
                    <a:pt x="13" y="20"/>
                    <a:pt x="13" y="20"/>
                  </a:cubicBezTo>
                  <a:cubicBezTo>
                    <a:pt x="13" y="20"/>
                    <a:pt x="13" y="20"/>
                    <a:pt x="13" y="20"/>
                  </a:cubicBezTo>
                  <a:cubicBezTo>
                    <a:pt x="13" y="19"/>
                    <a:pt x="13" y="19"/>
                    <a:pt x="13" y="19"/>
                  </a:cubicBezTo>
                  <a:cubicBezTo>
                    <a:pt x="13" y="19"/>
                    <a:pt x="13" y="19"/>
                    <a:pt x="13" y="19"/>
                  </a:cubicBezTo>
                  <a:cubicBezTo>
                    <a:pt x="12" y="19"/>
                    <a:pt x="12" y="19"/>
                    <a:pt x="12" y="19"/>
                  </a:cubicBezTo>
                  <a:close/>
                  <a:moveTo>
                    <a:pt x="15" y="20"/>
                  </a:moveTo>
                  <a:cubicBezTo>
                    <a:pt x="15" y="20"/>
                    <a:pt x="15" y="20"/>
                    <a:pt x="15" y="20"/>
                  </a:cubicBezTo>
                  <a:cubicBezTo>
                    <a:pt x="15" y="20"/>
                    <a:pt x="15" y="20"/>
                    <a:pt x="15" y="20"/>
                  </a:cubicBezTo>
                  <a:cubicBezTo>
                    <a:pt x="15" y="20"/>
                    <a:pt x="15" y="20"/>
                    <a:pt x="15" y="20"/>
                  </a:cubicBezTo>
                  <a:cubicBezTo>
                    <a:pt x="15" y="20"/>
                    <a:pt x="15" y="20"/>
                    <a:pt x="15" y="20"/>
                  </a:cubicBezTo>
                  <a:cubicBezTo>
                    <a:pt x="15" y="20"/>
                    <a:pt x="15" y="19"/>
                    <a:pt x="15" y="19"/>
                  </a:cubicBezTo>
                  <a:cubicBezTo>
                    <a:pt x="15" y="19"/>
                    <a:pt x="15" y="19"/>
                    <a:pt x="15" y="19"/>
                  </a:cubicBezTo>
                  <a:cubicBezTo>
                    <a:pt x="15" y="19"/>
                    <a:pt x="15" y="19"/>
                    <a:pt x="15" y="20"/>
                  </a:cubicBezTo>
                  <a:cubicBezTo>
                    <a:pt x="15" y="20"/>
                    <a:pt x="15" y="20"/>
                    <a:pt x="15" y="20"/>
                  </a:cubicBezTo>
                  <a:cubicBezTo>
                    <a:pt x="15" y="20"/>
                    <a:pt x="15" y="20"/>
                    <a:pt x="15" y="20"/>
                  </a:cubicBezTo>
                  <a:close/>
                  <a:moveTo>
                    <a:pt x="17" y="19"/>
                  </a:moveTo>
                  <a:cubicBezTo>
                    <a:pt x="17" y="19"/>
                    <a:pt x="17" y="19"/>
                    <a:pt x="17" y="19"/>
                  </a:cubicBezTo>
                  <a:cubicBezTo>
                    <a:pt x="17" y="19"/>
                    <a:pt x="17" y="19"/>
                    <a:pt x="17" y="19"/>
                  </a:cubicBezTo>
                  <a:cubicBezTo>
                    <a:pt x="17" y="19"/>
                    <a:pt x="17" y="19"/>
                    <a:pt x="17" y="19"/>
                  </a:cubicBezTo>
                  <a:cubicBezTo>
                    <a:pt x="17" y="19"/>
                    <a:pt x="17" y="19"/>
                    <a:pt x="17" y="19"/>
                  </a:cubicBezTo>
                  <a:cubicBezTo>
                    <a:pt x="16" y="19"/>
                    <a:pt x="16" y="19"/>
                    <a:pt x="17" y="19"/>
                  </a:cubicBezTo>
                  <a:cubicBezTo>
                    <a:pt x="17" y="19"/>
                    <a:pt x="17" y="19"/>
                    <a:pt x="17" y="19"/>
                  </a:cubicBezTo>
                  <a:close/>
                  <a:moveTo>
                    <a:pt x="19" y="11"/>
                  </a:moveTo>
                  <a:cubicBezTo>
                    <a:pt x="19" y="11"/>
                    <a:pt x="19" y="11"/>
                    <a:pt x="19" y="11"/>
                  </a:cubicBezTo>
                  <a:cubicBezTo>
                    <a:pt x="19" y="11"/>
                    <a:pt x="19" y="11"/>
                    <a:pt x="19" y="12"/>
                  </a:cubicBezTo>
                  <a:cubicBezTo>
                    <a:pt x="19" y="12"/>
                    <a:pt x="19" y="12"/>
                    <a:pt x="19" y="12"/>
                  </a:cubicBezTo>
                  <a:cubicBezTo>
                    <a:pt x="19" y="12"/>
                    <a:pt x="19" y="12"/>
                    <a:pt x="19" y="12"/>
                  </a:cubicBezTo>
                  <a:cubicBezTo>
                    <a:pt x="19" y="12"/>
                    <a:pt x="19" y="12"/>
                    <a:pt x="19" y="12"/>
                  </a:cubicBezTo>
                  <a:cubicBezTo>
                    <a:pt x="19" y="12"/>
                    <a:pt x="19" y="12"/>
                    <a:pt x="20" y="12"/>
                  </a:cubicBezTo>
                  <a:cubicBezTo>
                    <a:pt x="20" y="12"/>
                    <a:pt x="20" y="12"/>
                    <a:pt x="20" y="12"/>
                  </a:cubicBezTo>
                  <a:cubicBezTo>
                    <a:pt x="20" y="11"/>
                    <a:pt x="20" y="11"/>
                    <a:pt x="19" y="11"/>
                  </a:cubicBezTo>
                  <a:close/>
                  <a:moveTo>
                    <a:pt x="9" y="16"/>
                  </a:moveTo>
                  <a:cubicBezTo>
                    <a:pt x="9" y="16"/>
                    <a:pt x="9" y="16"/>
                    <a:pt x="9" y="16"/>
                  </a:cubicBezTo>
                  <a:cubicBezTo>
                    <a:pt x="9" y="16"/>
                    <a:pt x="9" y="16"/>
                    <a:pt x="9" y="16"/>
                  </a:cubicBezTo>
                  <a:cubicBezTo>
                    <a:pt x="10" y="16"/>
                    <a:pt x="9" y="15"/>
                    <a:pt x="9" y="15"/>
                  </a:cubicBezTo>
                  <a:cubicBezTo>
                    <a:pt x="9" y="15"/>
                    <a:pt x="9" y="15"/>
                    <a:pt x="9" y="15"/>
                  </a:cubicBezTo>
                  <a:cubicBezTo>
                    <a:pt x="9" y="15"/>
                    <a:pt x="9" y="16"/>
                    <a:pt x="9" y="16"/>
                  </a:cubicBezTo>
                  <a:close/>
                  <a:moveTo>
                    <a:pt x="13" y="9"/>
                  </a:move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10"/>
                    <a:pt x="13" y="10"/>
                    <a:pt x="13" y="9"/>
                  </a:cubicBezTo>
                  <a:cubicBezTo>
                    <a:pt x="13" y="9"/>
                    <a:pt x="13" y="9"/>
                    <a:pt x="13" y="9"/>
                  </a:cubicBezTo>
                  <a:cubicBezTo>
                    <a:pt x="13" y="9"/>
                    <a:pt x="13" y="9"/>
                    <a:pt x="13" y="9"/>
                  </a:cubicBezTo>
                  <a:close/>
                  <a:moveTo>
                    <a:pt x="9" y="16"/>
                  </a:moveTo>
                  <a:cubicBezTo>
                    <a:pt x="9" y="16"/>
                    <a:pt x="9" y="16"/>
                    <a:pt x="9" y="16"/>
                  </a:cubicBezTo>
                  <a:cubicBezTo>
                    <a:pt x="9" y="16"/>
                    <a:pt x="9" y="17"/>
                    <a:pt x="9" y="17"/>
                  </a:cubicBezTo>
                  <a:cubicBezTo>
                    <a:pt x="9" y="17"/>
                    <a:pt x="9" y="17"/>
                    <a:pt x="10" y="17"/>
                  </a:cubicBezTo>
                  <a:cubicBezTo>
                    <a:pt x="10" y="17"/>
                    <a:pt x="10" y="17"/>
                    <a:pt x="10" y="17"/>
                  </a:cubicBezTo>
                  <a:cubicBezTo>
                    <a:pt x="10" y="17"/>
                    <a:pt x="10" y="17"/>
                    <a:pt x="10" y="17"/>
                  </a:cubicBezTo>
                  <a:cubicBezTo>
                    <a:pt x="10" y="16"/>
                    <a:pt x="10" y="16"/>
                    <a:pt x="10" y="16"/>
                  </a:cubicBezTo>
                  <a:cubicBezTo>
                    <a:pt x="9" y="16"/>
                    <a:pt x="9" y="16"/>
                    <a:pt x="9" y="16"/>
                  </a:cubicBezTo>
                  <a:close/>
                  <a:moveTo>
                    <a:pt x="20" y="16"/>
                  </a:moveTo>
                  <a:cubicBezTo>
                    <a:pt x="20" y="16"/>
                    <a:pt x="20" y="16"/>
                    <a:pt x="20" y="16"/>
                  </a:cubicBezTo>
                  <a:cubicBezTo>
                    <a:pt x="20" y="16"/>
                    <a:pt x="20" y="15"/>
                    <a:pt x="20" y="15"/>
                  </a:cubicBezTo>
                  <a:cubicBezTo>
                    <a:pt x="20" y="15"/>
                    <a:pt x="20" y="15"/>
                    <a:pt x="20" y="15"/>
                  </a:cubicBezTo>
                  <a:cubicBezTo>
                    <a:pt x="20" y="15"/>
                    <a:pt x="20" y="15"/>
                    <a:pt x="20" y="15"/>
                  </a:cubicBezTo>
                  <a:cubicBezTo>
                    <a:pt x="20" y="15"/>
                    <a:pt x="20" y="15"/>
                    <a:pt x="20" y="15"/>
                  </a:cubicBezTo>
                  <a:cubicBezTo>
                    <a:pt x="20" y="16"/>
                    <a:pt x="20" y="16"/>
                    <a:pt x="20" y="16"/>
                  </a:cubicBezTo>
                  <a:cubicBezTo>
                    <a:pt x="20" y="16"/>
                    <a:pt x="20" y="16"/>
                    <a:pt x="20" y="16"/>
                  </a:cubicBezTo>
                  <a:cubicBezTo>
                    <a:pt x="20" y="16"/>
                    <a:pt x="20" y="16"/>
                    <a:pt x="20" y="16"/>
                  </a:cubicBezTo>
                  <a:close/>
                  <a:moveTo>
                    <a:pt x="16" y="9"/>
                  </a:moveTo>
                  <a:cubicBezTo>
                    <a:pt x="16" y="9"/>
                    <a:pt x="16" y="9"/>
                    <a:pt x="16" y="9"/>
                  </a:cubicBezTo>
                  <a:cubicBezTo>
                    <a:pt x="16" y="9"/>
                    <a:pt x="16" y="9"/>
                    <a:pt x="16" y="9"/>
                  </a:cubicBezTo>
                  <a:cubicBezTo>
                    <a:pt x="16" y="10"/>
                    <a:pt x="16" y="10"/>
                    <a:pt x="16" y="10"/>
                  </a:cubicBezTo>
                  <a:cubicBezTo>
                    <a:pt x="16" y="10"/>
                    <a:pt x="16" y="10"/>
                    <a:pt x="16" y="10"/>
                  </a:cubicBezTo>
                  <a:cubicBezTo>
                    <a:pt x="16" y="10"/>
                    <a:pt x="16" y="9"/>
                    <a:pt x="16" y="9"/>
                  </a:cubicBezTo>
                  <a:cubicBezTo>
                    <a:pt x="16" y="9"/>
                    <a:pt x="16" y="9"/>
                    <a:pt x="16" y="9"/>
                  </a:cubicBezTo>
                  <a:cubicBezTo>
                    <a:pt x="16" y="9"/>
                    <a:pt x="16" y="9"/>
                    <a:pt x="16" y="9"/>
                  </a:cubicBezTo>
                  <a:close/>
                  <a:moveTo>
                    <a:pt x="9" y="12"/>
                  </a:moveTo>
                  <a:cubicBezTo>
                    <a:pt x="9" y="12"/>
                    <a:pt x="9" y="12"/>
                    <a:pt x="9" y="12"/>
                  </a:cubicBezTo>
                  <a:cubicBezTo>
                    <a:pt x="10" y="12"/>
                    <a:pt x="10" y="12"/>
                    <a:pt x="10" y="12"/>
                  </a:cubicBezTo>
                  <a:cubicBezTo>
                    <a:pt x="10" y="12"/>
                    <a:pt x="10" y="12"/>
                    <a:pt x="10" y="11"/>
                  </a:cubicBezTo>
                  <a:cubicBezTo>
                    <a:pt x="10" y="11"/>
                    <a:pt x="10" y="11"/>
                    <a:pt x="10" y="11"/>
                  </a:cubicBezTo>
                  <a:cubicBezTo>
                    <a:pt x="10" y="11"/>
                    <a:pt x="10" y="11"/>
                    <a:pt x="9" y="12"/>
                  </a:cubicBezTo>
                  <a:close/>
                  <a:moveTo>
                    <a:pt x="10" y="18"/>
                  </a:moveTo>
                  <a:cubicBezTo>
                    <a:pt x="10" y="18"/>
                    <a:pt x="10" y="18"/>
                    <a:pt x="10" y="18"/>
                  </a:cubicBezTo>
                  <a:cubicBezTo>
                    <a:pt x="10" y="18"/>
                    <a:pt x="10" y="18"/>
                    <a:pt x="10" y="18"/>
                  </a:cubicBezTo>
                  <a:cubicBezTo>
                    <a:pt x="11" y="18"/>
                    <a:pt x="11" y="18"/>
                    <a:pt x="11" y="19"/>
                  </a:cubicBezTo>
                  <a:cubicBezTo>
                    <a:pt x="11" y="19"/>
                    <a:pt x="11" y="19"/>
                    <a:pt x="11" y="19"/>
                  </a:cubicBezTo>
                  <a:cubicBezTo>
                    <a:pt x="11" y="18"/>
                    <a:pt x="11" y="18"/>
                    <a:pt x="11" y="18"/>
                  </a:cubicBezTo>
                  <a:cubicBezTo>
                    <a:pt x="11" y="18"/>
                    <a:pt x="11" y="18"/>
                    <a:pt x="10" y="18"/>
                  </a:cubicBezTo>
                  <a:close/>
                  <a:moveTo>
                    <a:pt x="12" y="19"/>
                  </a:moveTo>
                  <a:cubicBezTo>
                    <a:pt x="12" y="19"/>
                    <a:pt x="12" y="19"/>
                    <a:pt x="12" y="19"/>
                  </a:cubicBezTo>
                  <a:cubicBezTo>
                    <a:pt x="12" y="19"/>
                    <a:pt x="12" y="19"/>
                    <a:pt x="12" y="19"/>
                  </a:cubicBezTo>
                  <a:cubicBezTo>
                    <a:pt x="12" y="19"/>
                    <a:pt x="12" y="19"/>
                    <a:pt x="12" y="19"/>
                  </a:cubicBezTo>
                  <a:cubicBezTo>
                    <a:pt x="12" y="19"/>
                    <a:pt x="11" y="19"/>
                    <a:pt x="11" y="19"/>
                  </a:cubicBezTo>
                  <a:cubicBezTo>
                    <a:pt x="11" y="19"/>
                    <a:pt x="11" y="19"/>
                    <a:pt x="11" y="19"/>
                  </a:cubicBezTo>
                  <a:cubicBezTo>
                    <a:pt x="11" y="19"/>
                    <a:pt x="12" y="19"/>
                    <a:pt x="12" y="19"/>
                  </a:cubicBezTo>
                  <a:close/>
                  <a:moveTo>
                    <a:pt x="20" y="14"/>
                  </a:moveTo>
                  <a:cubicBezTo>
                    <a:pt x="20" y="14"/>
                    <a:pt x="20" y="14"/>
                    <a:pt x="20" y="14"/>
                  </a:cubicBezTo>
                  <a:cubicBezTo>
                    <a:pt x="20" y="14"/>
                    <a:pt x="20" y="14"/>
                    <a:pt x="20" y="14"/>
                  </a:cubicBezTo>
                  <a:cubicBezTo>
                    <a:pt x="20" y="14"/>
                    <a:pt x="20" y="14"/>
                    <a:pt x="20" y="14"/>
                  </a:cubicBezTo>
                  <a:cubicBezTo>
                    <a:pt x="20" y="15"/>
                    <a:pt x="20" y="15"/>
                    <a:pt x="20" y="15"/>
                  </a:cubicBezTo>
                  <a:cubicBezTo>
                    <a:pt x="20" y="15"/>
                    <a:pt x="20" y="15"/>
                    <a:pt x="20" y="15"/>
                  </a:cubicBezTo>
                  <a:cubicBezTo>
                    <a:pt x="20" y="15"/>
                    <a:pt x="20" y="15"/>
                    <a:pt x="20" y="15"/>
                  </a:cubicBezTo>
                  <a:cubicBezTo>
                    <a:pt x="20" y="15"/>
                    <a:pt x="20" y="15"/>
                    <a:pt x="20" y="14"/>
                  </a:cubicBezTo>
                  <a:close/>
                  <a:moveTo>
                    <a:pt x="13" y="18"/>
                  </a:moveTo>
                  <a:cubicBezTo>
                    <a:pt x="13" y="18"/>
                    <a:pt x="13" y="18"/>
                    <a:pt x="13" y="18"/>
                  </a:cubicBezTo>
                  <a:cubicBezTo>
                    <a:pt x="13" y="18"/>
                    <a:pt x="13" y="17"/>
                    <a:pt x="13" y="17"/>
                  </a:cubicBezTo>
                  <a:cubicBezTo>
                    <a:pt x="13" y="17"/>
                    <a:pt x="13" y="17"/>
                    <a:pt x="13" y="18"/>
                  </a:cubicBezTo>
                  <a:cubicBezTo>
                    <a:pt x="12" y="18"/>
                    <a:pt x="12" y="18"/>
                    <a:pt x="13" y="18"/>
                  </a:cubicBezTo>
                  <a:close/>
                  <a:moveTo>
                    <a:pt x="8" y="17"/>
                  </a:moveTo>
                  <a:cubicBezTo>
                    <a:pt x="8" y="17"/>
                    <a:pt x="8" y="17"/>
                    <a:pt x="8" y="17"/>
                  </a:cubicBezTo>
                  <a:cubicBezTo>
                    <a:pt x="9" y="17"/>
                    <a:pt x="9" y="17"/>
                    <a:pt x="9" y="17"/>
                  </a:cubicBezTo>
                  <a:cubicBezTo>
                    <a:pt x="9" y="17"/>
                    <a:pt x="9" y="18"/>
                    <a:pt x="9" y="18"/>
                  </a:cubicBezTo>
                  <a:cubicBezTo>
                    <a:pt x="9" y="18"/>
                    <a:pt x="9" y="18"/>
                    <a:pt x="9" y="18"/>
                  </a:cubicBezTo>
                  <a:cubicBezTo>
                    <a:pt x="9" y="18"/>
                    <a:pt x="9" y="18"/>
                    <a:pt x="9" y="18"/>
                  </a:cubicBezTo>
                  <a:cubicBezTo>
                    <a:pt x="10" y="18"/>
                    <a:pt x="10" y="19"/>
                    <a:pt x="10" y="19"/>
                  </a:cubicBezTo>
                  <a:cubicBezTo>
                    <a:pt x="10" y="19"/>
                    <a:pt x="10" y="19"/>
                    <a:pt x="10" y="19"/>
                  </a:cubicBezTo>
                  <a:cubicBezTo>
                    <a:pt x="10" y="19"/>
                    <a:pt x="11" y="19"/>
                    <a:pt x="11" y="19"/>
                  </a:cubicBezTo>
                  <a:cubicBezTo>
                    <a:pt x="11" y="19"/>
                    <a:pt x="11" y="19"/>
                    <a:pt x="11" y="19"/>
                  </a:cubicBezTo>
                  <a:cubicBezTo>
                    <a:pt x="11" y="20"/>
                    <a:pt x="11" y="20"/>
                    <a:pt x="11" y="20"/>
                  </a:cubicBezTo>
                  <a:cubicBezTo>
                    <a:pt x="11" y="20"/>
                    <a:pt x="12" y="20"/>
                    <a:pt x="12" y="20"/>
                  </a:cubicBezTo>
                  <a:cubicBezTo>
                    <a:pt x="12" y="20"/>
                    <a:pt x="12" y="20"/>
                    <a:pt x="12" y="20"/>
                  </a:cubicBezTo>
                  <a:cubicBezTo>
                    <a:pt x="12" y="20"/>
                    <a:pt x="12" y="20"/>
                    <a:pt x="13" y="20"/>
                  </a:cubicBezTo>
                  <a:cubicBezTo>
                    <a:pt x="13" y="20"/>
                    <a:pt x="13" y="20"/>
                    <a:pt x="13" y="21"/>
                  </a:cubicBezTo>
                  <a:cubicBezTo>
                    <a:pt x="13" y="21"/>
                    <a:pt x="14" y="21"/>
                    <a:pt x="14" y="21"/>
                  </a:cubicBezTo>
                  <a:cubicBezTo>
                    <a:pt x="14" y="21"/>
                    <a:pt x="14" y="21"/>
                    <a:pt x="14" y="21"/>
                  </a:cubicBezTo>
                  <a:cubicBezTo>
                    <a:pt x="15" y="21"/>
                    <a:pt x="15" y="21"/>
                    <a:pt x="15" y="21"/>
                  </a:cubicBezTo>
                  <a:cubicBezTo>
                    <a:pt x="15" y="20"/>
                    <a:pt x="16" y="20"/>
                    <a:pt x="16" y="20"/>
                  </a:cubicBezTo>
                  <a:cubicBezTo>
                    <a:pt x="17" y="20"/>
                    <a:pt x="17" y="20"/>
                    <a:pt x="17" y="20"/>
                  </a:cubicBezTo>
                  <a:cubicBezTo>
                    <a:pt x="17" y="20"/>
                    <a:pt x="18" y="20"/>
                    <a:pt x="18" y="20"/>
                  </a:cubicBezTo>
                  <a:cubicBezTo>
                    <a:pt x="18" y="19"/>
                    <a:pt x="18" y="19"/>
                    <a:pt x="19" y="19"/>
                  </a:cubicBezTo>
                  <a:cubicBezTo>
                    <a:pt x="19" y="18"/>
                    <a:pt x="20" y="18"/>
                    <a:pt x="20" y="18"/>
                  </a:cubicBezTo>
                  <a:cubicBezTo>
                    <a:pt x="20" y="18"/>
                    <a:pt x="20" y="17"/>
                    <a:pt x="21" y="17"/>
                  </a:cubicBezTo>
                  <a:cubicBezTo>
                    <a:pt x="21" y="17"/>
                    <a:pt x="21" y="17"/>
                    <a:pt x="21" y="17"/>
                  </a:cubicBezTo>
                  <a:cubicBezTo>
                    <a:pt x="21" y="17"/>
                    <a:pt x="21" y="17"/>
                    <a:pt x="21" y="16"/>
                  </a:cubicBezTo>
                  <a:cubicBezTo>
                    <a:pt x="21" y="16"/>
                    <a:pt x="21" y="16"/>
                    <a:pt x="21" y="16"/>
                  </a:cubicBezTo>
                  <a:cubicBezTo>
                    <a:pt x="21" y="15"/>
                    <a:pt x="21" y="15"/>
                    <a:pt x="21" y="15"/>
                  </a:cubicBezTo>
                  <a:cubicBezTo>
                    <a:pt x="21" y="15"/>
                    <a:pt x="21" y="15"/>
                    <a:pt x="21" y="14"/>
                  </a:cubicBezTo>
                  <a:cubicBezTo>
                    <a:pt x="21" y="14"/>
                    <a:pt x="21" y="14"/>
                    <a:pt x="21" y="14"/>
                  </a:cubicBezTo>
                  <a:cubicBezTo>
                    <a:pt x="21" y="14"/>
                    <a:pt x="21" y="14"/>
                    <a:pt x="21" y="13"/>
                  </a:cubicBezTo>
                  <a:cubicBezTo>
                    <a:pt x="21" y="13"/>
                    <a:pt x="21" y="13"/>
                    <a:pt x="21" y="13"/>
                  </a:cubicBezTo>
                  <a:cubicBezTo>
                    <a:pt x="21" y="13"/>
                    <a:pt x="21" y="12"/>
                    <a:pt x="21" y="12"/>
                  </a:cubicBezTo>
                  <a:cubicBezTo>
                    <a:pt x="21" y="12"/>
                    <a:pt x="21" y="12"/>
                    <a:pt x="21" y="12"/>
                  </a:cubicBezTo>
                  <a:cubicBezTo>
                    <a:pt x="21" y="12"/>
                    <a:pt x="21" y="12"/>
                    <a:pt x="21" y="12"/>
                  </a:cubicBezTo>
                  <a:cubicBezTo>
                    <a:pt x="20" y="12"/>
                    <a:pt x="20" y="11"/>
                    <a:pt x="20" y="11"/>
                  </a:cubicBezTo>
                  <a:cubicBezTo>
                    <a:pt x="20" y="11"/>
                    <a:pt x="20" y="11"/>
                    <a:pt x="20" y="11"/>
                  </a:cubicBezTo>
                  <a:cubicBezTo>
                    <a:pt x="20" y="11"/>
                    <a:pt x="20" y="11"/>
                    <a:pt x="20" y="11"/>
                  </a:cubicBezTo>
                  <a:cubicBezTo>
                    <a:pt x="20" y="11"/>
                    <a:pt x="20" y="11"/>
                    <a:pt x="20" y="11"/>
                  </a:cubicBezTo>
                  <a:cubicBezTo>
                    <a:pt x="20" y="10"/>
                    <a:pt x="20" y="10"/>
                    <a:pt x="20" y="10"/>
                  </a:cubicBezTo>
                  <a:cubicBezTo>
                    <a:pt x="20" y="10"/>
                    <a:pt x="20" y="10"/>
                    <a:pt x="19" y="10"/>
                  </a:cubicBezTo>
                  <a:cubicBezTo>
                    <a:pt x="19" y="10"/>
                    <a:pt x="19" y="10"/>
                    <a:pt x="19" y="9"/>
                  </a:cubicBezTo>
                  <a:cubicBezTo>
                    <a:pt x="19" y="9"/>
                    <a:pt x="19" y="9"/>
                    <a:pt x="19" y="9"/>
                  </a:cubicBezTo>
                  <a:cubicBezTo>
                    <a:pt x="19" y="9"/>
                    <a:pt x="19" y="9"/>
                    <a:pt x="19" y="9"/>
                  </a:cubicBezTo>
                  <a:cubicBezTo>
                    <a:pt x="18" y="9"/>
                    <a:pt x="18" y="9"/>
                    <a:pt x="18" y="9"/>
                  </a:cubicBezTo>
                  <a:cubicBezTo>
                    <a:pt x="18" y="9"/>
                    <a:pt x="18" y="9"/>
                    <a:pt x="17" y="9"/>
                  </a:cubicBezTo>
                  <a:cubicBezTo>
                    <a:pt x="17" y="9"/>
                    <a:pt x="17" y="8"/>
                    <a:pt x="17" y="8"/>
                  </a:cubicBezTo>
                  <a:cubicBezTo>
                    <a:pt x="16" y="8"/>
                    <a:pt x="16" y="8"/>
                    <a:pt x="16" y="8"/>
                  </a:cubicBezTo>
                  <a:cubicBezTo>
                    <a:pt x="16" y="8"/>
                    <a:pt x="16" y="8"/>
                    <a:pt x="16" y="8"/>
                  </a:cubicBezTo>
                  <a:cubicBezTo>
                    <a:pt x="15" y="8"/>
                    <a:pt x="15" y="8"/>
                    <a:pt x="15" y="8"/>
                  </a:cubicBezTo>
                  <a:cubicBezTo>
                    <a:pt x="15" y="8"/>
                    <a:pt x="15" y="8"/>
                    <a:pt x="15" y="8"/>
                  </a:cubicBezTo>
                  <a:cubicBezTo>
                    <a:pt x="15" y="8"/>
                    <a:pt x="14" y="8"/>
                    <a:pt x="14" y="8"/>
                  </a:cubicBezTo>
                  <a:cubicBezTo>
                    <a:pt x="14" y="8"/>
                    <a:pt x="14" y="8"/>
                    <a:pt x="14" y="8"/>
                  </a:cubicBezTo>
                  <a:cubicBezTo>
                    <a:pt x="14" y="8"/>
                    <a:pt x="13" y="8"/>
                    <a:pt x="13" y="8"/>
                  </a:cubicBezTo>
                  <a:cubicBezTo>
                    <a:pt x="13" y="8"/>
                    <a:pt x="13" y="8"/>
                    <a:pt x="12" y="8"/>
                  </a:cubicBezTo>
                  <a:cubicBezTo>
                    <a:pt x="12" y="8"/>
                    <a:pt x="12" y="8"/>
                    <a:pt x="12" y="8"/>
                  </a:cubicBezTo>
                  <a:cubicBezTo>
                    <a:pt x="12" y="8"/>
                    <a:pt x="12" y="9"/>
                    <a:pt x="11" y="9"/>
                  </a:cubicBezTo>
                  <a:cubicBezTo>
                    <a:pt x="11" y="9"/>
                    <a:pt x="11" y="9"/>
                    <a:pt x="11" y="9"/>
                  </a:cubicBezTo>
                  <a:cubicBezTo>
                    <a:pt x="11" y="9"/>
                    <a:pt x="11" y="9"/>
                    <a:pt x="11" y="9"/>
                  </a:cubicBezTo>
                  <a:cubicBezTo>
                    <a:pt x="10" y="9"/>
                    <a:pt x="10" y="10"/>
                    <a:pt x="10" y="10"/>
                  </a:cubicBezTo>
                  <a:cubicBezTo>
                    <a:pt x="10" y="10"/>
                    <a:pt x="10" y="10"/>
                    <a:pt x="10" y="10"/>
                  </a:cubicBezTo>
                  <a:cubicBezTo>
                    <a:pt x="9" y="10"/>
                    <a:pt x="9" y="10"/>
                    <a:pt x="9" y="10"/>
                  </a:cubicBezTo>
                  <a:cubicBezTo>
                    <a:pt x="9" y="10"/>
                    <a:pt x="9" y="10"/>
                    <a:pt x="9" y="11"/>
                  </a:cubicBezTo>
                  <a:cubicBezTo>
                    <a:pt x="9" y="11"/>
                    <a:pt x="9" y="11"/>
                    <a:pt x="9" y="11"/>
                  </a:cubicBezTo>
                  <a:cubicBezTo>
                    <a:pt x="9" y="11"/>
                    <a:pt x="9" y="11"/>
                    <a:pt x="9" y="11"/>
                  </a:cubicBezTo>
                  <a:cubicBezTo>
                    <a:pt x="9" y="11"/>
                    <a:pt x="8" y="11"/>
                    <a:pt x="8" y="11"/>
                  </a:cubicBezTo>
                  <a:cubicBezTo>
                    <a:pt x="8" y="11"/>
                    <a:pt x="8" y="11"/>
                    <a:pt x="8" y="12"/>
                  </a:cubicBezTo>
                  <a:cubicBezTo>
                    <a:pt x="8" y="12"/>
                    <a:pt x="8" y="12"/>
                    <a:pt x="8" y="12"/>
                  </a:cubicBezTo>
                  <a:cubicBezTo>
                    <a:pt x="8" y="12"/>
                    <a:pt x="8" y="12"/>
                    <a:pt x="8" y="12"/>
                  </a:cubicBezTo>
                  <a:cubicBezTo>
                    <a:pt x="8" y="12"/>
                    <a:pt x="8" y="12"/>
                    <a:pt x="8" y="12"/>
                  </a:cubicBezTo>
                  <a:cubicBezTo>
                    <a:pt x="8" y="12"/>
                    <a:pt x="8" y="12"/>
                    <a:pt x="8" y="13"/>
                  </a:cubicBezTo>
                  <a:cubicBezTo>
                    <a:pt x="8" y="13"/>
                    <a:pt x="8" y="13"/>
                    <a:pt x="8" y="13"/>
                  </a:cubicBezTo>
                  <a:cubicBezTo>
                    <a:pt x="8" y="13"/>
                    <a:pt x="8" y="13"/>
                    <a:pt x="8" y="13"/>
                  </a:cubicBezTo>
                  <a:cubicBezTo>
                    <a:pt x="8" y="13"/>
                    <a:pt x="8" y="13"/>
                    <a:pt x="8" y="13"/>
                  </a:cubicBezTo>
                  <a:cubicBezTo>
                    <a:pt x="8" y="13"/>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5"/>
                    <a:pt x="8" y="15"/>
                  </a:cubicBezTo>
                  <a:cubicBezTo>
                    <a:pt x="8" y="15"/>
                    <a:pt x="8" y="15"/>
                    <a:pt x="8" y="15"/>
                  </a:cubicBezTo>
                  <a:cubicBezTo>
                    <a:pt x="8" y="15"/>
                    <a:pt x="8" y="15"/>
                    <a:pt x="8" y="15"/>
                  </a:cubicBezTo>
                  <a:cubicBezTo>
                    <a:pt x="8" y="16"/>
                    <a:pt x="8" y="16"/>
                    <a:pt x="8" y="16"/>
                  </a:cubicBezTo>
                  <a:cubicBezTo>
                    <a:pt x="8" y="16"/>
                    <a:pt x="8" y="16"/>
                    <a:pt x="8" y="17"/>
                  </a:cubicBezTo>
                  <a:cubicBezTo>
                    <a:pt x="8" y="17"/>
                    <a:pt x="8" y="17"/>
                    <a:pt x="8" y="17"/>
                  </a:cubicBezTo>
                  <a:close/>
                  <a:moveTo>
                    <a:pt x="14" y="20"/>
                  </a:moveTo>
                  <a:cubicBezTo>
                    <a:pt x="14" y="20"/>
                    <a:pt x="14" y="20"/>
                    <a:pt x="14" y="20"/>
                  </a:cubicBezTo>
                  <a:cubicBezTo>
                    <a:pt x="14" y="21"/>
                    <a:pt x="14" y="21"/>
                    <a:pt x="14" y="21"/>
                  </a:cubicBezTo>
                  <a:cubicBezTo>
                    <a:pt x="15" y="20"/>
                    <a:pt x="15" y="20"/>
                    <a:pt x="15" y="20"/>
                  </a:cubicBezTo>
                  <a:cubicBezTo>
                    <a:pt x="16" y="20"/>
                    <a:pt x="16" y="20"/>
                    <a:pt x="16" y="20"/>
                  </a:cubicBezTo>
                  <a:cubicBezTo>
                    <a:pt x="17" y="20"/>
                    <a:pt x="17" y="20"/>
                    <a:pt x="17" y="20"/>
                  </a:cubicBezTo>
                  <a:cubicBezTo>
                    <a:pt x="17" y="20"/>
                    <a:pt x="17" y="20"/>
                    <a:pt x="17" y="20"/>
                  </a:cubicBezTo>
                  <a:cubicBezTo>
                    <a:pt x="17" y="20"/>
                    <a:pt x="17" y="20"/>
                    <a:pt x="18" y="19"/>
                  </a:cubicBezTo>
                  <a:cubicBezTo>
                    <a:pt x="18" y="19"/>
                    <a:pt x="18" y="19"/>
                    <a:pt x="18" y="19"/>
                  </a:cubicBezTo>
                  <a:cubicBezTo>
                    <a:pt x="18" y="19"/>
                    <a:pt x="18" y="19"/>
                    <a:pt x="19" y="19"/>
                  </a:cubicBezTo>
                  <a:cubicBezTo>
                    <a:pt x="19" y="19"/>
                    <a:pt x="19" y="18"/>
                    <a:pt x="19" y="18"/>
                  </a:cubicBezTo>
                  <a:cubicBezTo>
                    <a:pt x="19" y="18"/>
                    <a:pt x="19" y="18"/>
                    <a:pt x="20" y="18"/>
                  </a:cubicBezTo>
                  <a:cubicBezTo>
                    <a:pt x="20" y="18"/>
                    <a:pt x="20" y="18"/>
                    <a:pt x="20" y="17"/>
                  </a:cubicBezTo>
                  <a:cubicBezTo>
                    <a:pt x="20" y="17"/>
                    <a:pt x="20" y="17"/>
                    <a:pt x="21" y="17"/>
                  </a:cubicBezTo>
                  <a:cubicBezTo>
                    <a:pt x="21" y="16"/>
                    <a:pt x="21" y="16"/>
                    <a:pt x="21" y="16"/>
                  </a:cubicBezTo>
                  <a:cubicBezTo>
                    <a:pt x="21" y="15"/>
                    <a:pt x="21" y="15"/>
                    <a:pt x="21" y="15"/>
                  </a:cubicBezTo>
                  <a:cubicBezTo>
                    <a:pt x="21" y="15"/>
                    <a:pt x="21" y="14"/>
                    <a:pt x="21" y="14"/>
                  </a:cubicBezTo>
                  <a:cubicBezTo>
                    <a:pt x="21" y="14"/>
                    <a:pt x="21" y="13"/>
                    <a:pt x="21" y="13"/>
                  </a:cubicBezTo>
                  <a:cubicBezTo>
                    <a:pt x="21" y="13"/>
                    <a:pt x="20" y="12"/>
                    <a:pt x="20" y="12"/>
                  </a:cubicBezTo>
                  <a:cubicBezTo>
                    <a:pt x="20" y="12"/>
                    <a:pt x="20" y="11"/>
                    <a:pt x="20" y="11"/>
                  </a:cubicBezTo>
                  <a:cubicBezTo>
                    <a:pt x="20" y="11"/>
                    <a:pt x="20" y="11"/>
                    <a:pt x="19" y="10"/>
                  </a:cubicBezTo>
                  <a:cubicBezTo>
                    <a:pt x="19" y="10"/>
                    <a:pt x="19" y="10"/>
                    <a:pt x="19" y="10"/>
                  </a:cubicBezTo>
                  <a:cubicBezTo>
                    <a:pt x="19" y="10"/>
                    <a:pt x="19" y="10"/>
                    <a:pt x="19" y="10"/>
                  </a:cubicBezTo>
                  <a:cubicBezTo>
                    <a:pt x="19" y="10"/>
                    <a:pt x="19" y="9"/>
                    <a:pt x="18" y="9"/>
                  </a:cubicBezTo>
                  <a:cubicBezTo>
                    <a:pt x="18" y="9"/>
                    <a:pt x="18" y="9"/>
                    <a:pt x="18" y="9"/>
                  </a:cubicBezTo>
                  <a:cubicBezTo>
                    <a:pt x="18" y="9"/>
                    <a:pt x="17" y="9"/>
                    <a:pt x="17" y="9"/>
                  </a:cubicBezTo>
                  <a:cubicBezTo>
                    <a:pt x="17" y="9"/>
                    <a:pt x="17" y="9"/>
                    <a:pt x="17" y="9"/>
                  </a:cubicBezTo>
                  <a:cubicBezTo>
                    <a:pt x="17" y="9"/>
                    <a:pt x="17" y="9"/>
                    <a:pt x="17" y="9"/>
                  </a:cubicBezTo>
                  <a:cubicBezTo>
                    <a:pt x="17" y="9"/>
                    <a:pt x="16" y="9"/>
                    <a:pt x="16" y="9"/>
                  </a:cubicBezTo>
                  <a:cubicBezTo>
                    <a:pt x="16" y="9"/>
                    <a:pt x="16" y="8"/>
                    <a:pt x="16" y="8"/>
                  </a:cubicBezTo>
                  <a:cubicBezTo>
                    <a:pt x="16" y="8"/>
                    <a:pt x="16" y="8"/>
                    <a:pt x="15" y="8"/>
                  </a:cubicBezTo>
                  <a:cubicBezTo>
                    <a:pt x="15" y="8"/>
                    <a:pt x="15" y="8"/>
                    <a:pt x="15" y="8"/>
                  </a:cubicBezTo>
                  <a:cubicBezTo>
                    <a:pt x="15" y="8"/>
                    <a:pt x="15" y="8"/>
                    <a:pt x="14" y="8"/>
                  </a:cubicBezTo>
                  <a:cubicBezTo>
                    <a:pt x="14" y="8"/>
                    <a:pt x="14" y="8"/>
                    <a:pt x="13" y="8"/>
                  </a:cubicBezTo>
                  <a:cubicBezTo>
                    <a:pt x="13" y="8"/>
                    <a:pt x="13" y="8"/>
                    <a:pt x="12" y="8"/>
                  </a:cubicBezTo>
                  <a:cubicBezTo>
                    <a:pt x="12" y="8"/>
                    <a:pt x="12" y="9"/>
                    <a:pt x="12" y="9"/>
                  </a:cubicBezTo>
                  <a:cubicBezTo>
                    <a:pt x="12" y="9"/>
                    <a:pt x="11" y="9"/>
                    <a:pt x="11" y="9"/>
                  </a:cubicBezTo>
                  <a:cubicBezTo>
                    <a:pt x="11" y="9"/>
                    <a:pt x="10" y="10"/>
                    <a:pt x="10" y="10"/>
                  </a:cubicBezTo>
                  <a:cubicBezTo>
                    <a:pt x="10" y="10"/>
                    <a:pt x="10" y="10"/>
                    <a:pt x="9" y="10"/>
                  </a:cubicBezTo>
                  <a:cubicBezTo>
                    <a:pt x="9" y="10"/>
                    <a:pt x="9" y="11"/>
                    <a:pt x="9" y="11"/>
                  </a:cubicBezTo>
                  <a:cubicBezTo>
                    <a:pt x="9" y="11"/>
                    <a:pt x="9" y="11"/>
                    <a:pt x="9" y="11"/>
                  </a:cubicBezTo>
                  <a:cubicBezTo>
                    <a:pt x="9" y="11"/>
                    <a:pt x="9" y="11"/>
                    <a:pt x="9" y="12"/>
                  </a:cubicBezTo>
                  <a:cubicBezTo>
                    <a:pt x="9" y="12"/>
                    <a:pt x="9" y="12"/>
                    <a:pt x="8" y="12"/>
                  </a:cubicBezTo>
                  <a:cubicBezTo>
                    <a:pt x="8" y="12"/>
                    <a:pt x="8" y="12"/>
                    <a:pt x="8" y="13"/>
                  </a:cubicBezTo>
                  <a:cubicBezTo>
                    <a:pt x="8" y="13"/>
                    <a:pt x="8" y="13"/>
                    <a:pt x="8" y="14"/>
                  </a:cubicBezTo>
                  <a:cubicBezTo>
                    <a:pt x="8" y="14"/>
                    <a:pt x="8" y="14"/>
                    <a:pt x="8" y="14"/>
                  </a:cubicBezTo>
                  <a:cubicBezTo>
                    <a:pt x="8" y="15"/>
                    <a:pt x="8" y="15"/>
                    <a:pt x="8" y="15"/>
                  </a:cubicBezTo>
                  <a:cubicBezTo>
                    <a:pt x="8" y="15"/>
                    <a:pt x="8" y="15"/>
                    <a:pt x="8" y="16"/>
                  </a:cubicBezTo>
                  <a:cubicBezTo>
                    <a:pt x="8" y="16"/>
                    <a:pt x="9" y="16"/>
                    <a:pt x="9" y="17"/>
                  </a:cubicBezTo>
                  <a:cubicBezTo>
                    <a:pt x="9" y="17"/>
                    <a:pt x="9" y="17"/>
                    <a:pt x="9" y="18"/>
                  </a:cubicBezTo>
                  <a:cubicBezTo>
                    <a:pt x="10" y="18"/>
                    <a:pt x="10" y="18"/>
                    <a:pt x="10" y="19"/>
                  </a:cubicBezTo>
                  <a:cubicBezTo>
                    <a:pt x="11" y="19"/>
                    <a:pt x="11" y="19"/>
                    <a:pt x="11" y="19"/>
                  </a:cubicBezTo>
                  <a:cubicBezTo>
                    <a:pt x="11" y="19"/>
                    <a:pt x="11" y="20"/>
                    <a:pt x="12" y="20"/>
                  </a:cubicBezTo>
                  <a:cubicBezTo>
                    <a:pt x="12" y="20"/>
                    <a:pt x="12" y="20"/>
                    <a:pt x="12" y="20"/>
                  </a:cubicBezTo>
                  <a:cubicBezTo>
                    <a:pt x="13" y="20"/>
                    <a:pt x="13" y="20"/>
                    <a:pt x="14" y="20"/>
                  </a:cubicBezTo>
                  <a:cubicBezTo>
                    <a:pt x="14" y="20"/>
                    <a:pt x="14" y="21"/>
                    <a:pt x="14" y="21"/>
                  </a:cubicBezTo>
                  <a:cubicBezTo>
                    <a:pt x="14" y="21"/>
                    <a:pt x="14" y="21"/>
                    <a:pt x="14" y="20"/>
                  </a:cubicBezTo>
                  <a:close/>
                  <a:moveTo>
                    <a:pt x="5" y="22"/>
                  </a:moveTo>
                  <a:cubicBezTo>
                    <a:pt x="6" y="22"/>
                    <a:pt x="6" y="22"/>
                    <a:pt x="6" y="22"/>
                  </a:cubicBezTo>
                  <a:cubicBezTo>
                    <a:pt x="5" y="23"/>
                    <a:pt x="5" y="23"/>
                    <a:pt x="5" y="23"/>
                  </a:cubicBezTo>
                  <a:cubicBezTo>
                    <a:pt x="5" y="23"/>
                    <a:pt x="5" y="23"/>
                    <a:pt x="5" y="24"/>
                  </a:cubicBezTo>
                  <a:cubicBezTo>
                    <a:pt x="5" y="24"/>
                    <a:pt x="5" y="24"/>
                    <a:pt x="5" y="24"/>
                  </a:cubicBezTo>
                  <a:cubicBezTo>
                    <a:pt x="5" y="24"/>
                    <a:pt x="5" y="24"/>
                    <a:pt x="5" y="24"/>
                  </a:cubicBezTo>
                  <a:cubicBezTo>
                    <a:pt x="5" y="23"/>
                    <a:pt x="5" y="23"/>
                    <a:pt x="5" y="22"/>
                  </a:cubicBezTo>
                  <a:cubicBezTo>
                    <a:pt x="5" y="22"/>
                    <a:pt x="5" y="23"/>
                    <a:pt x="5" y="23"/>
                  </a:cubicBezTo>
                  <a:cubicBezTo>
                    <a:pt x="5" y="23"/>
                    <a:pt x="5" y="23"/>
                    <a:pt x="4" y="23"/>
                  </a:cubicBezTo>
                  <a:cubicBezTo>
                    <a:pt x="4" y="23"/>
                    <a:pt x="4" y="23"/>
                    <a:pt x="4" y="23"/>
                  </a:cubicBezTo>
                  <a:cubicBezTo>
                    <a:pt x="4" y="23"/>
                    <a:pt x="4" y="23"/>
                    <a:pt x="4" y="23"/>
                  </a:cubicBezTo>
                  <a:cubicBezTo>
                    <a:pt x="4" y="23"/>
                    <a:pt x="5" y="23"/>
                    <a:pt x="5" y="22"/>
                  </a:cubicBezTo>
                  <a:cubicBezTo>
                    <a:pt x="5" y="22"/>
                    <a:pt x="4" y="22"/>
                    <a:pt x="4" y="22"/>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lose/>
                  <a:moveTo>
                    <a:pt x="2" y="20"/>
                  </a:moveTo>
                  <a:cubicBezTo>
                    <a:pt x="2" y="20"/>
                    <a:pt x="2" y="19"/>
                    <a:pt x="2" y="19"/>
                  </a:cubicBezTo>
                  <a:cubicBezTo>
                    <a:pt x="2" y="19"/>
                    <a:pt x="2" y="19"/>
                    <a:pt x="1" y="19"/>
                  </a:cubicBezTo>
                  <a:cubicBezTo>
                    <a:pt x="1" y="19"/>
                    <a:pt x="1" y="19"/>
                    <a:pt x="1" y="19"/>
                  </a:cubicBezTo>
                  <a:cubicBezTo>
                    <a:pt x="1" y="19"/>
                    <a:pt x="2" y="19"/>
                    <a:pt x="2" y="19"/>
                  </a:cubicBezTo>
                  <a:cubicBezTo>
                    <a:pt x="2" y="19"/>
                    <a:pt x="1" y="19"/>
                    <a:pt x="1" y="19"/>
                  </a:cubicBezTo>
                  <a:cubicBezTo>
                    <a:pt x="2" y="19"/>
                    <a:pt x="2" y="19"/>
                    <a:pt x="3" y="19"/>
                  </a:cubicBezTo>
                  <a:cubicBezTo>
                    <a:pt x="3" y="19"/>
                    <a:pt x="3" y="19"/>
                    <a:pt x="3" y="19"/>
                  </a:cubicBezTo>
                  <a:cubicBezTo>
                    <a:pt x="2" y="19"/>
                    <a:pt x="2" y="18"/>
                    <a:pt x="2" y="18"/>
                  </a:cubicBezTo>
                  <a:cubicBezTo>
                    <a:pt x="2" y="18"/>
                    <a:pt x="2" y="18"/>
                    <a:pt x="2" y="18"/>
                  </a:cubicBezTo>
                  <a:cubicBezTo>
                    <a:pt x="2" y="18"/>
                    <a:pt x="2" y="18"/>
                    <a:pt x="3" y="18"/>
                  </a:cubicBezTo>
                  <a:cubicBezTo>
                    <a:pt x="3" y="18"/>
                    <a:pt x="3" y="18"/>
                    <a:pt x="3" y="18"/>
                  </a:cubicBezTo>
                  <a:cubicBezTo>
                    <a:pt x="3" y="18"/>
                    <a:pt x="3" y="19"/>
                    <a:pt x="3" y="19"/>
                  </a:cubicBezTo>
                  <a:cubicBezTo>
                    <a:pt x="3" y="19"/>
                    <a:pt x="3" y="19"/>
                    <a:pt x="3" y="19"/>
                  </a:cubicBezTo>
                  <a:cubicBezTo>
                    <a:pt x="3" y="19"/>
                    <a:pt x="2" y="20"/>
                    <a:pt x="2" y="20"/>
                  </a:cubicBezTo>
                  <a:cubicBezTo>
                    <a:pt x="2" y="20"/>
                    <a:pt x="2" y="20"/>
                    <a:pt x="2" y="20"/>
                  </a:cubicBezTo>
                  <a:cubicBezTo>
                    <a:pt x="2" y="20"/>
                    <a:pt x="2" y="20"/>
                    <a:pt x="2" y="20"/>
                  </a:cubicBezTo>
                  <a:close/>
                  <a:moveTo>
                    <a:pt x="0" y="14"/>
                  </a:moveTo>
                  <a:cubicBezTo>
                    <a:pt x="1" y="14"/>
                    <a:pt x="1" y="14"/>
                    <a:pt x="1" y="14"/>
                  </a:cubicBezTo>
                  <a:cubicBezTo>
                    <a:pt x="1" y="13"/>
                    <a:pt x="1" y="13"/>
                    <a:pt x="1" y="13"/>
                  </a:cubicBezTo>
                  <a:cubicBezTo>
                    <a:pt x="1" y="13"/>
                    <a:pt x="1" y="13"/>
                    <a:pt x="2" y="13"/>
                  </a:cubicBezTo>
                  <a:cubicBezTo>
                    <a:pt x="2" y="14"/>
                    <a:pt x="2" y="14"/>
                    <a:pt x="2" y="14"/>
                  </a:cubicBezTo>
                  <a:cubicBezTo>
                    <a:pt x="2" y="14"/>
                    <a:pt x="2" y="14"/>
                    <a:pt x="2" y="14"/>
                  </a:cubicBezTo>
                  <a:cubicBezTo>
                    <a:pt x="2" y="14"/>
                    <a:pt x="2" y="14"/>
                    <a:pt x="1" y="14"/>
                  </a:cubicBezTo>
                  <a:cubicBezTo>
                    <a:pt x="1" y="14"/>
                    <a:pt x="1" y="15"/>
                    <a:pt x="1" y="15"/>
                  </a:cubicBezTo>
                  <a:cubicBezTo>
                    <a:pt x="1" y="14"/>
                    <a:pt x="1" y="14"/>
                    <a:pt x="1" y="14"/>
                  </a:cubicBezTo>
                  <a:cubicBezTo>
                    <a:pt x="1" y="14"/>
                    <a:pt x="1" y="14"/>
                    <a:pt x="1" y="14"/>
                  </a:cubicBezTo>
                  <a:cubicBezTo>
                    <a:pt x="1" y="14"/>
                    <a:pt x="1" y="14"/>
                    <a:pt x="2" y="14"/>
                  </a:cubicBezTo>
                  <a:cubicBezTo>
                    <a:pt x="1" y="14"/>
                    <a:pt x="1" y="14"/>
                    <a:pt x="0" y="14"/>
                  </a:cubicBezTo>
                  <a:close/>
                  <a:moveTo>
                    <a:pt x="27" y="14"/>
                  </a:moveTo>
                  <a:cubicBezTo>
                    <a:pt x="27" y="14"/>
                    <a:pt x="28" y="15"/>
                    <a:pt x="28" y="14"/>
                  </a:cubicBezTo>
                  <a:cubicBezTo>
                    <a:pt x="28" y="14"/>
                    <a:pt x="28" y="15"/>
                    <a:pt x="28" y="15"/>
                  </a:cubicBezTo>
                  <a:cubicBezTo>
                    <a:pt x="28" y="15"/>
                    <a:pt x="28" y="15"/>
                    <a:pt x="28" y="15"/>
                  </a:cubicBezTo>
                  <a:cubicBezTo>
                    <a:pt x="27" y="15"/>
                    <a:pt x="27" y="15"/>
                    <a:pt x="27" y="15"/>
                  </a:cubicBezTo>
                  <a:cubicBezTo>
                    <a:pt x="27" y="15"/>
                    <a:pt x="28" y="15"/>
                    <a:pt x="28" y="15"/>
                  </a:cubicBezTo>
                  <a:cubicBezTo>
                    <a:pt x="28" y="15"/>
                    <a:pt x="28" y="15"/>
                    <a:pt x="27" y="15"/>
                  </a:cubicBezTo>
                  <a:cubicBezTo>
                    <a:pt x="27" y="15"/>
                    <a:pt x="27" y="15"/>
                    <a:pt x="27" y="15"/>
                  </a:cubicBezTo>
                  <a:cubicBezTo>
                    <a:pt x="27" y="15"/>
                    <a:pt x="27" y="14"/>
                    <a:pt x="27" y="14"/>
                  </a:cubicBezTo>
                  <a:cubicBezTo>
                    <a:pt x="27" y="14"/>
                    <a:pt x="27" y="14"/>
                    <a:pt x="27" y="14"/>
                  </a:cubicBezTo>
                  <a:cubicBezTo>
                    <a:pt x="27" y="14"/>
                    <a:pt x="27" y="14"/>
                    <a:pt x="27" y="14"/>
                  </a:cubicBezTo>
                  <a:cubicBezTo>
                    <a:pt x="27" y="14"/>
                    <a:pt x="27" y="14"/>
                    <a:pt x="27" y="14"/>
                  </a:cubicBezTo>
                  <a:cubicBezTo>
                    <a:pt x="28" y="14"/>
                    <a:pt x="28" y="14"/>
                    <a:pt x="28" y="13"/>
                  </a:cubicBezTo>
                  <a:cubicBezTo>
                    <a:pt x="28" y="13"/>
                    <a:pt x="28" y="13"/>
                    <a:pt x="28" y="13"/>
                  </a:cubicBezTo>
                  <a:cubicBezTo>
                    <a:pt x="28" y="13"/>
                    <a:pt x="28" y="13"/>
                    <a:pt x="28" y="13"/>
                  </a:cubicBezTo>
                  <a:cubicBezTo>
                    <a:pt x="28" y="14"/>
                    <a:pt x="28" y="14"/>
                    <a:pt x="27" y="14"/>
                  </a:cubicBezTo>
                  <a:cubicBezTo>
                    <a:pt x="27" y="14"/>
                    <a:pt x="27" y="14"/>
                    <a:pt x="27" y="14"/>
                  </a:cubicBezTo>
                  <a:close/>
                  <a:moveTo>
                    <a:pt x="26" y="19"/>
                  </a:moveTo>
                  <a:cubicBezTo>
                    <a:pt x="26" y="20"/>
                    <a:pt x="26" y="20"/>
                    <a:pt x="26" y="20"/>
                  </a:cubicBezTo>
                  <a:cubicBezTo>
                    <a:pt x="27" y="20"/>
                    <a:pt x="27" y="20"/>
                    <a:pt x="27" y="20"/>
                  </a:cubicBezTo>
                  <a:cubicBezTo>
                    <a:pt x="27" y="20"/>
                    <a:pt x="26" y="20"/>
                    <a:pt x="26" y="20"/>
                  </a:cubicBezTo>
                  <a:cubicBezTo>
                    <a:pt x="26" y="20"/>
                    <a:pt x="26" y="20"/>
                    <a:pt x="26" y="20"/>
                  </a:cubicBezTo>
                  <a:cubicBezTo>
                    <a:pt x="26" y="20"/>
                    <a:pt x="26" y="20"/>
                    <a:pt x="26" y="19"/>
                  </a:cubicBezTo>
                  <a:cubicBezTo>
                    <a:pt x="26" y="19"/>
                    <a:pt x="26" y="19"/>
                    <a:pt x="26" y="19"/>
                  </a:cubicBezTo>
                  <a:cubicBezTo>
                    <a:pt x="26" y="19"/>
                    <a:pt x="26" y="19"/>
                    <a:pt x="26" y="19"/>
                  </a:cubicBezTo>
                  <a:cubicBezTo>
                    <a:pt x="26" y="19"/>
                    <a:pt x="26" y="19"/>
                    <a:pt x="26" y="19"/>
                  </a:cubicBezTo>
                  <a:cubicBezTo>
                    <a:pt x="26" y="19"/>
                    <a:pt x="27" y="19"/>
                    <a:pt x="27" y="19"/>
                  </a:cubicBezTo>
                  <a:cubicBezTo>
                    <a:pt x="27" y="19"/>
                    <a:pt x="27" y="19"/>
                    <a:pt x="27" y="19"/>
                  </a:cubicBezTo>
                  <a:cubicBezTo>
                    <a:pt x="27" y="19"/>
                    <a:pt x="27" y="19"/>
                    <a:pt x="27" y="19"/>
                  </a:cubicBezTo>
                  <a:cubicBezTo>
                    <a:pt x="27" y="19"/>
                    <a:pt x="27" y="19"/>
                    <a:pt x="27" y="19"/>
                  </a:cubicBezTo>
                  <a:cubicBezTo>
                    <a:pt x="27" y="19"/>
                    <a:pt x="27" y="19"/>
                    <a:pt x="27" y="19"/>
                  </a:cubicBezTo>
                  <a:cubicBezTo>
                    <a:pt x="26" y="19"/>
                    <a:pt x="26" y="19"/>
                    <a:pt x="26" y="19"/>
                  </a:cubicBezTo>
                  <a:cubicBezTo>
                    <a:pt x="26" y="19"/>
                    <a:pt x="27" y="19"/>
                    <a:pt x="27" y="19"/>
                  </a:cubicBezTo>
                  <a:cubicBezTo>
                    <a:pt x="27" y="19"/>
                    <a:pt x="27" y="19"/>
                    <a:pt x="27" y="20"/>
                  </a:cubicBezTo>
                  <a:cubicBezTo>
                    <a:pt x="27" y="20"/>
                    <a:pt x="27" y="20"/>
                    <a:pt x="27" y="20"/>
                  </a:cubicBezTo>
                  <a:cubicBezTo>
                    <a:pt x="27" y="20"/>
                    <a:pt x="27" y="20"/>
                    <a:pt x="27" y="20"/>
                  </a:cubicBezTo>
                  <a:cubicBezTo>
                    <a:pt x="27" y="19"/>
                    <a:pt x="26" y="19"/>
                    <a:pt x="26" y="19"/>
                  </a:cubicBezTo>
                  <a:close/>
                  <a:moveTo>
                    <a:pt x="23" y="23"/>
                  </a:moveTo>
                  <a:cubicBezTo>
                    <a:pt x="24" y="23"/>
                    <a:pt x="24" y="24"/>
                    <a:pt x="24" y="24"/>
                  </a:cubicBezTo>
                  <a:cubicBezTo>
                    <a:pt x="24" y="24"/>
                    <a:pt x="24" y="24"/>
                    <a:pt x="24" y="24"/>
                  </a:cubicBezTo>
                  <a:cubicBezTo>
                    <a:pt x="24" y="24"/>
                    <a:pt x="24" y="24"/>
                    <a:pt x="24" y="24"/>
                  </a:cubicBezTo>
                  <a:cubicBezTo>
                    <a:pt x="24" y="24"/>
                    <a:pt x="24" y="24"/>
                    <a:pt x="23" y="23"/>
                  </a:cubicBezTo>
                  <a:cubicBezTo>
                    <a:pt x="23" y="24"/>
                    <a:pt x="23" y="24"/>
                    <a:pt x="23" y="24"/>
                  </a:cubicBezTo>
                  <a:cubicBezTo>
                    <a:pt x="23" y="24"/>
                    <a:pt x="23" y="24"/>
                    <a:pt x="23" y="25"/>
                  </a:cubicBezTo>
                  <a:cubicBezTo>
                    <a:pt x="23" y="25"/>
                    <a:pt x="23" y="25"/>
                    <a:pt x="23" y="25"/>
                  </a:cubicBezTo>
                  <a:cubicBezTo>
                    <a:pt x="23" y="25"/>
                    <a:pt x="23" y="25"/>
                    <a:pt x="23" y="25"/>
                  </a:cubicBezTo>
                  <a:cubicBezTo>
                    <a:pt x="23" y="24"/>
                    <a:pt x="23" y="24"/>
                    <a:pt x="23" y="24"/>
                  </a:cubicBezTo>
                  <a:cubicBezTo>
                    <a:pt x="23" y="24"/>
                    <a:pt x="23" y="24"/>
                    <a:pt x="23" y="24"/>
                  </a:cubicBezTo>
                  <a:cubicBezTo>
                    <a:pt x="23" y="23"/>
                    <a:pt x="23" y="23"/>
                    <a:pt x="23" y="23"/>
                  </a:cubicBezTo>
                  <a:cubicBezTo>
                    <a:pt x="23" y="23"/>
                    <a:pt x="23" y="23"/>
                    <a:pt x="23" y="23"/>
                  </a:cubicBezTo>
                  <a:cubicBezTo>
                    <a:pt x="23" y="23"/>
                    <a:pt x="23" y="23"/>
                    <a:pt x="23" y="23"/>
                  </a:cubicBezTo>
                  <a:cubicBezTo>
                    <a:pt x="23" y="23"/>
                    <a:pt x="23" y="23"/>
                    <a:pt x="23" y="23"/>
                  </a:cubicBezTo>
                  <a:cubicBezTo>
                    <a:pt x="24" y="23"/>
                    <a:pt x="24" y="23"/>
                    <a:pt x="24" y="23"/>
                  </a:cubicBezTo>
                  <a:cubicBezTo>
                    <a:pt x="24" y="23"/>
                    <a:pt x="24" y="23"/>
                    <a:pt x="25" y="23"/>
                  </a:cubicBezTo>
                  <a:cubicBezTo>
                    <a:pt x="24" y="23"/>
                    <a:pt x="24" y="23"/>
                    <a:pt x="24" y="23"/>
                  </a:cubicBezTo>
                  <a:cubicBezTo>
                    <a:pt x="24" y="23"/>
                    <a:pt x="24" y="23"/>
                    <a:pt x="24" y="23"/>
                  </a:cubicBezTo>
                  <a:cubicBezTo>
                    <a:pt x="24" y="23"/>
                    <a:pt x="24" y="23"/>
                    <a:pt x="23" y="23"/>
                  </a:cubicBezTo>
                  <a:close/>
                  <a:moveTo>
                    <a:pt x="27" y="9"/>
                  </a:moveTo>
                  <a:cubicBezTo>
                    <a:pt x="27" y="9"/>
                    <a:pt x="27" y="9"/>
                    <a:pt x="27" y="9"/>
                  </a:cubicBezTo>
                  <a:cubicBezTo>
                    <a:pt x="27" y="9"/>
                    <a:pt x="27" y="9"/>
                    <a:pt x="28" y="9"/>
                  </a:cubicBezTo>
                  <a:cubicBezTo>
                    <a:pt x="28" y="9"/>
                    <a:pt x="28" y="9"/>
                    <a:pt x="28" y="9"/>
                  </a:cubicBezTo>
                  <a:cubicBezTo>
                    <a:pt x="27" y="9"/>
                    <a:pt x="27" y="9"/>
                    <a:pt x="27" y="9"/>
                  </a:cubicBezTo>
                  <a:cubicBezTo>
                    <a:pt x="27" y="9"/>
                    <a:pt x="27" y="9"/>
                    <a:pt x="27" y="9"/>
                  </a:cubicBezTo>
                  <a:cubicBezTo>
                    <a:pt x="27" y="9"/>
                    <a:pt x="27" y="9"/>
                    <a:pt x="27" y="9"/>
                  </a:cubicBezTo>
                  <a:cubicBezTo>
                    <a:pt x="27" y="9"/>
                    <a:pt x="27" y="9"/>
                    <a:pt x="27" y="9"/>
                  </a:cubicBezTo>
                  <a:cubicBezTo>
                    <a:pt x="27" y="9"/>
                    <a:pt x="27" y="9"/>
                    <a:pt x="27" y="9"/>
                  </a:cubicBezTo>
                  <a:cubicBezTo>
                    <a:pt x="27" y="9"/>
                    <a:pt x="27" y="9"/>
                    <a:pt x="27" y="9"/>
                  </a:cubicBezTo>
                  <a:cubicBezTo>
                    <a:pt x="27" y="9"/>
                    <a:pt x="27" y="9"/>
                    <a:pt x="27" y="9"/>
                  </a:cubicBezTo>
                  <a:cubicBezTo>
                    <a:pt x="27" y="8"/>
                    <a:pt x="27" y="8"/>
                    <a:pt x="27" y="8"/>
                  </a:cubicBezTo>
                  <a:cubicBezTo>
                    <a:pt x="27" y="9"/>
                    <a:pt x="27" y="9"/>
                    <a:pt x="27" y="9"/>
                  </a:cubicBezTo>
                  <a:cubicBezTo>
                    <a:pt x="27" y="9"/>
                    <a:pt x="27" y="9"/>
                    <a:pt x="27" y="9"/>
                  </a:cubicBezTo>
                  <a:cubicBezTo>
                    <a:pt x="27" y="9"/>
                    <a:pt x="27" y="9"/>
                    <a:pt x="27" y="9"/>
                  </a:cubicBezTo>
                  <a:cubicBezTo>
                    <a:pt x="27" y="9"/>
                    <a:pt x="26" y="9"/>
                    <a:pt x="26" y="9"/>
                  </a:cubicBezTo>
                  <a:cubicBezTo>
                    <a:pt x="26" y="9"/>
                    <a:pt x="26" y="9"/>
                    <a:pt x="26" y="9"/>
                  </a:cubicBezTo>
                  <a:cubicBezTo>
                    <a:pt x="26" y="10"/>
                    <a:pt x="26" y="10"/>
                    <a:pt x="26" y="10"/>
                  </a:cubicBezTo>
                  <a:cubicBezTo>
                    <a:pt x="26" y="10"/>
                    <a:pt x="26" y="10"/>
                    <a:pt x="26" y="10"/>
                  </a:cubicBezTo>
                  <a:cubicBezTo>
                    <a:pt x="26" y="10"/>
                    <a:pt x="26" y="10"/>
                    <a:pt x="26" y="10"/>
                  </a:cubicBezTo>
                  <a:cubicBezTo>
                    <a:pt x="26" y="9"/>
                    <a:pt x="26" y="9"/>
                    <a:pt x="26" y="9"/>
                  </a:cubicBezTo>
                  <a:cubicBezTo>
                    <a:pt x="26" y="9"/>
                    <a:pt x="26" y="9"/>
                    <a:pt x="26" y="9"/>
                  </a:cubicBezTo>
                  <a:cubicBezTo>
                    <a:pt x="26" y="9"/>
                    <a:pt x="26" y="8"/>
                    <a:pt x="26" y="8"/>
                  </a:cubicBezTo>
                  <a:cubicBezTo>
                    <a:pt x="26" y="8"/>
                    <a:pt x="26" y="8"/>
                    <a:pt x="26" y="8"/>
                  </a:cubicBezTo>
                  <a:cubicBezTo>
                    <a:pt x="26" y="8"/>
                    <a:pt x="26" y="7"/>
                    <a:pt x="26" y="7"/>
                  </a:cubicBezTo>
                  <a:cubicBezTo>
                    <a:pt x="26" y="7"/>
                    <a:pt x="26" y="7"/>
                    <a:pt x="26" y="7"/>
                  </a:cubicBezTo>
                  <a:cubicBezTo>
                    <a:pt x="25" y="7"/>
                    <a:pt x="25" y="6"/>
                    <a:pt x="25" y="6"/>
                  </a:cubicBezTo>
                  <a:cubicBezTo>
                    <a:pt x="25" y="6"/>
                    <a:pt x="25" y="6"/>
                    <a:pt x="25" y="6"/>
                  </a:cubicBezTo>
                  <a:cubicBezTo>
                    <a:pt x="25" y="6"/>
                    <a:pt x="24" y="6"/>
                    <a:pt x="24" y="6"/>
                  </a:cubicBezTo>
                  <a:cubicBezTo>
                    <a:pt x="24" y="6"/>
                    <a:pt x="24" y="6"/>
                    <a:pt x="23" y="6"/>
                  </a:cubicBezTo>
                  <a:cubicBezTo>
                    <a:pt x="23" y="6"/>
                    <a:pt x="23" y="6"/>
                    <a:pt x="23" y="6"/>
                  </a:cubicBezTo>
                  <a:cubicBezTo>
                    <a:pt x="23" y="6"/>
                    <a:pt x="23" y="6"/>
                    <a:pt x="23" y="6"/>
                  </a:cubicBezTo>
                  <a:cubicBezTo>
                    <a:pt x="23" y="6"/>
                    <a:pt x="23" y="5"/>
                    <a:pt x="23" y="5"/>
                  </a:cubicBezTo>
                  <a:cubicBezTo>
                    <a:pt x="23" y="5"/>
                    <a:pt x="23" y="5"/>
                    <a:pt x="23" y="5"/>
                  </a:cubicBezTo>
                  <a:cubicBezTo>
                    <a:pt x="23" y="4"/>
                    <a:pt x="23" y="4"/>
                    <a:pt x="23" y="4"/>
                  </a:cubicBezTo>
                  <a:cubicBezTo>
                    <a:pt x="23" y="4"/>
                    <a:pt x="23" y="4"/>
                    <a:pt x="22" y="3"/>
                  </a:cubicBezTo>
                  <a:cubicBezTo>
                    <a:pt x="22" y="3"/>
                    <a:pt x="22" y="3"/>
                    <a:pt x="22" y="3"/>
                  </a:cubicBezTo>
                  <a:cubicBezTo>
                    <a:pt x="22" y="3"/>
                    <a:pt x="22" y="3"/>
                    <a:pt x="21" y="3"/>
                  </a:cubicBezTo>
                  <a:cubicBezTo>
                    <a:pt x="21" y="3"/>
                    <a:pt x="21" y="4"/>
                    <a:pt x="21" y="4"/>
                  </a:cubicBezTo>
                  <a:cubicBezTo>
                    <a:pt x="21" y="4"/>
                    <a:pt x="21" y="4"/>
                    <a:pt x="21" y="4"/>
                  </a:cubicBezTo>
                  <a:cubicBezTo>
                    <a:pt x="21" y="4"/>
                    <a:pt x="21" y="4"/>
                    <a:pt x="21" y="4"/>
                  </a:cubicBezTo>
                  <a:cubicBezTo>
                    <a:pt x="21" y="4"/>
                    <a:pt x="21" y="3"/>
                    <a:pt x="21" y="3"/>
                  </a:cubicBezTo>
                  <a:cubicBezTo>
                    <a:pt x="20" y="3"/>
                    <a:pt x="20" y="2"/>
                    <a:pt x="20" y="2"/>
                  </a:cubicBezTo>
                  <a:cubicBezTo>
                    <a:pt x="19" y="2"/>
                    <a:pt x="19" y="2"/>
                    <a:pt x="19" y="2"/>
                  </a:cubicBezTo>
                  <a:cubicBezTo>
                    <a:pt x="19" y="2"/>
                    <a:pt x="18" y="2"/>
                    <a:pt x="18" y="2"/>
                  </a:cubicBezTo>
                  <a:cubicBezTo>
                    <a:pt x="18" y="2"/>
                    <a:pt x="18" y="2"/>
                    <a:pt x="18" y="2"/>
                  </a:cubicBezTo>
                  <a:cubicBezTo>
                    <a:pt x="18" y="2"/>
                    <a:pt x="18" y="2"/>
                    <a:pt x="17" y="2"/>
                  </a:cubicBezTo>
                  <a:cubicBezTo>
                    <a:pt x="17" y="2"/>
                    <a:pt x="17" y="2"/>
                    <a:pt x="17" y="2"/>
                  </a:cubicBezTo>
                  <a:cubicBezTo>
                    <a:pt x="17" y="2"/>
                    <a:pt x="17" y="2"/>
                    <a:pt x="17" y="2"/>
                  </a:cubicBezTo>
                  <a:cubicBezTo>
                    <a:pt x="17" y="1"/>
                    <a:pt x="17" y="1"/>
                    <a:pt x="16" y="1"/>
                  </a:cubicBezTo>
                  <a:cubicBezTo>
                    <a:pt x="16" y="1"/>
                    <a:pt x="16" y="1"/>
                    <a:pt x="16" y="1"/>
                  </a:cubicBezTo>
                  <a:cubicBezTo>
                    <a:pt x="16" y="1"/>
                    <a:pt x="15" y="1"/>
                    <a:pt x="15" y="1"/>
                  </a:cubicBezTo>
                  <a:cubicBezTo>
                    <a:pt x="15" y="1"/>
                    <a:pt x="15" y="1"/>
                    <a:pt x="15" y="1"/>
                  </a:cubicBezTo>
                  <a:cubicBezTo>
                    <a:pt x="15" y="1"/>
                    <a:pt x="15" y="1"/>
                    <a:pt x="15" y="1"/>
                  </a:cubicBezTo>
                  <a:cubicBezTo>
                    <a:pt x="15" y="1"/>
                    <a:pt x="15" y="1"/>
                    <a:pt x="15" y="1"/>
                  </a:cubicBezTo>
                  <a:cubicBezTo>
                    <a:pt x="14" y="1"/>
                    <a:pt x="14" y="1"/>
                    <a:pt x="14" y="1"/>
                  </a:cubicBezTo>
                  <a:cubicBezTo>
                    <a:pt x="14" y="1"/>
                    <a:pt x="14" y="2"/>
                    <a:pt x="14" y="2"/>
                  </a:cubicBezTo>
                  <a:cubicBezTo>
                    <a:pt x="14" y="2"/>
                    <a:pt x="14" y="2"/>
                    <a:pt x="14" y="2"/>
                  </a:cubicBezTo>
                  <a:cubicBezTo>
                    <a:pt x="14" y="2"/>
                    <a:pt x="14" y="2"/>
                    <a:pt x="14" y="2"/>
                  </a:cubicBezTo>
                  <a:cubicBezTo>
                    <a:pt x="14" y="2"/>
                    <a:pt x="14" y="2"/>
                    <a:pt x="13" y="2"/>
                  </a:cubicBezTo>
                  <a:cubicBezTo>
                    <a:pt x="13" y="2"/>
                    <a:pt x="13" y="1"/>
                    <a:pt x="13" y="1"/>
                  </a:cubicBezTo>
                  <a:cubicBezTo>
                    <a:pt x="12" y="1"/>
                    <a:pt x="12" y="1"/>
                    <a:pt x="12" y="1"/>
                  </a:cubicBezTo>
                  <a:cubicBezTo>
                    <a:pt x="12" y="1"/>
                    <a:pt x="11" y="1"/>
                    <a:pt x="11" y="1"/>
                  </a:cubicBezTo>
                  <a:cubicBezTo>
                    <a:pt x="11" y="1"/>
                    <a:pt x="11" y="1"/>
                    <a:pt x="10" y="2"/>
                  </a:cubicBezTo>
                  <a:cubicBezTo>
                    <a:pt x="10" y="2"/>
                    <a:pt x="10" y="2"/>
                    <a:pt x="10" y="2"/>
                  </a:cubicBezTo>
                  <a:cubicBezTo>
                    <a:pt x="10" y="2"/>
                    <a:pt x="10" y="2"/>
                    <a:pt x="10" y="3"/>
                  </a:cubicBezTo>
                  <a:cubicBezTo>
                    <a:pt x="10" y="3"/>
                    <a:pt x="10" y="3"/>
                    <a:pt x="10" y="3"/>
                  </a:cubicBezTo>
                  <a:cubicBezTo>
                    <a:pt x="10" y="3"/>
                    <a:pt x="9" y="3"/>
                    <a:pt x="9" y="3"/>
                  </a:cubicBezTo>
                  <a:cubicBezTo>
                    <a:pt x="9" y="3"/>
                    <a:pt x="9" y="3"/>
                    <a:pt x="9" y="3"/>
                  </a:cubicBezTo>
                  <a:cubicBezTo>
                    <a:pt x="9" y="3"/>
                    <a:pt x="9" y="3"/>
                    <a:pt x="9" y="3"/>
                  </a:cubicBezTo>
                  <a:cubicBezTo>
                    <a:pt x="9" y="3"/>
                    <a:pt x="8" y="3"/>
                    <a:pt x="8" y="3"/>
                  </a:cubicBezTo>
                  <a:cubicBezTo>
                    <a:pt x="8" y="3"/>
                    <a:pt x="7" y="3"/>
                    <a:pt x="7" y="3"/>
                  </a:cubicBezTo>
                  <a:cubicBezTo>
                    <a:pt x="7" y="3"/>
                    <a:pt x="7" y="3"/>
                    <a:pt x="7" y="4"/>
                  </a:cubicBezTo>
                  <a:cubicBezTo>
                    <a:pt x="6" y="4"/>
                    <a:pt x="6" y="4"/>
                    <a:pt x="6" y="4"/>
                  </a:cubicBezTo>
                  <a:cubicBezTo>
                    <a:pt x="6" y="5"/>
                    <a:pt x="6" y="5"/>
                    <a:pt x="6" y="5"/>
                  </a:cubicBezTo>
                  <a:cubicBezTo>
                    <a:pt x="6" y="5"/>
                    <a:pt x="6" y="5"/>
                    <a:pt x="6" y="5"/>
                  </a:cubicBezTo>
                  <a:cubicBezTo>
                    <a:pt x="6" y="5"/>
                    <a:pt x="6" y="5"/>
                    <a:pt x="6" y="5"/>
                  </a:cubicBezTo>
                  <a:cubicBezTo>
                    <a:pt x="6" y="5"/>
                    <a:pt x="6" y="5"/>
                    <a:pt x="5" y="5"/>
                  </a:cubicBezTo>
                  <a:cubicBezTo>
                    <a:pt x="5" y="5"/>
                    <a:pt x="5" y="5"/>
                    <a:pt x="4" y="6"/>
                  </a:cubicBezTo>
                  <a:cubicBezTo>
                    <a:pt x="4" y="6"/>
                    <a:pt x="4" y="6"/>
                    <a:pt x="4" y="7"/>
                  </a:cubicBezTo>
                  <a:cubicBezTo>
                    <a:pt x="3" y="7"/>
                    <a:pt x="3" y="8"/>
                    <a:pt x="3" y="8"/>
                  </a:cubicBezTo>
                  <a:cubicBezTo>
                    <a:pt x="3" y="8"/>
                    <a:pt x="3" y="8"/>
                    <a:pt x="4" y="9"/>
                  </a:cubicBezTo>
                  <a:cubicBezTo>
                    <a:pt x="4" y="9"/>
                    <a:pt x="4" y="9"/>
                    <a:pt x="4" y="9"/>
                  </a:cubicBezTo>
                  <a:cubicBezTo>
                    <a:pt x="4" y="9"/>
                    <a:pt x="3" y="9"/>
                    <a:pt x="3" y="9"/>
                  </a:cubicBezTo>
                  <a:cubicBezTo>
                    <a:pt x="3" y="9"/>
                    <a:pt x="2" y="9"/>
                    <a:pt x="2" y="10"/>
                  </a:cubicBezTo>
                  <a:cubicBezTo>
                    <a:pt x="2" y="10"/>
                    <a:pt x="2" y="10"/>
                    <a:pt x="2" y="10"/>
                  </a:cubicBezTo>
                  <a:cubicBezTo>
                    <a:pt x="2" y="11"/>
                    <a:pt x="2" y="11"/>
                    <a:pt x="2" y="12"/>
                  </a:cubicBezTo>
                  <a:cubicBezTo>
                    <a:pt x="2" y="12"/>
                    <a:pt x="2" y="12"/>
                    <a:pt x="2" y="12"/>
                  </a:cubicBezTo>
                  <a:cubicBezTo>
                    <a:pt x="2" y="12"/>
                    <a:pt x="2" y="12"/>
                    <a:pt x="2" y="12"/>
                  </a:cubicBezTo>
                  <a:cubicBezTo>
                    <a:pt x="2" y="13"/>
                    <a:pt x="2" y="13"/>
                    <a:pt x="2" y="14"/>
                  </a:cubicBezTo>
                  <a:cubicBezTo>
                    <a:pt x="2" y="14"/>
                    <a:pt x="3" y="14"/>
                    <a:pt x="3" y="14"/>
                  </a:cubicBezTo>
                  <a:cubicBezTo>
                    <a:pt x="3" y="14"/>
                    <a:pt x="3" y="14"/>
                    <a:pt x="2" y="14"/>
                  </a:cubicBezTo>
                  <a:cubicBezTo>
                    <a:pt x="2" y="14"/>
                    <a:pt x="2" y="14"/>
                    <a:pt x="2" y="14"/>
                  </a:cubicBezTo>
                  <a:cubicBezTo>
                    <a:pt x="2" y="15"/>
                    <a:pt x="2" y="15"/>
                    <a:pt x="2" y="15"/>
                  </a:cubicBezTo>
                  <a:cubicBezTo>
                    <a:pt x="1" y="15"/>
                    <a:pt x="1" y="16"/>
                    <a:pt x="1" y="16"/>
                  </a:cubicBezTo>
                  <a:cubicBezTo>
                    <a:pt x="1" y="17"/>
                    <a:pt x="2" y="17"/>
                    <a:pt x="2" y="18"/>
                  </a:cubicBezTo>
                  <a:cubicBezTo>
                    <a:pt x="2" y="18"/>
                    <a:pt x="3" y="18"/>
                    <a:pt x="3" y="18"/>
                  </a:cubicBezTo>
                  <a:cubicBezTo>
                    <a:pt x="3" y="18"/>
                    <a:pt x="3" y="18"/>
                    <a:pt x="3" y="18"/>
                  </a:cubicBezTo>
                  <a:cubicBezTo>
                    <a:pt x="3" y="19"/>
                    <a:pt x="3" y="19"/>
                    <a:pt x="3" y="19"/>
                  </a:cubicBezTo>
                  <a:cubicBezTo>
                    <a:pt x="3" y="19"/>
                    <a:pt x="3" y="19"/>
                    <a:pt x="3" y="20"/>
                  </a:cubicBezTo>
                  <a:cubicBezTo>
                    <a:pt x="3" y="20"/>
                    <a:pt x="3" y="20"/>
                    <a:pt x="3" y="21"/>
                  </a:cubicBezTo>
                  <a:cubicBezTo>
                    <a:pt x="3" y="21"/>
                    <a:pt x="4" y="21"/>
                    <a:pt x="4" y="21"/>
                  </a:cubicBezTo>
                  <a:cubicBezTo>
                    <a:pt x="4" y="22"/>
                    <a:pt x="5" y="22"/>
                    <a:pt x="5" y="22"/>
                  </a:cubicBezTo>
                  <a:cubicBezTo>
                    <a:pt x="5" y="22"/>
                    <a:pt x="5" y="22"/>
                    <a:pt x="5" y="22"/>
                  </a:cubicBezTo>
                  <a:cubicBezTo>
                    <a:pt x="5" y="22"/>
                    <a:pt x="6" y="22"/>
                    <a:pt x="6" y="22"/>
                  </a:cubicBezTo>
                  <a:cubicBezTo>
                    <a:pt x="6" y="22"/>
                    <a:pt x="6" y="22"/>
                    <a:pt x="6" y="22"/>
                  </a:cubicBezTo>
                  <a:cubicBezTo>
                    <a:pt x="6" y="23"/>
                    <a:pt x="6" y="23"/>
                    <a:pt x="6" y="23"/>
                  </a:cubicBezTo>
                  <a:cubicBezTo>
                    <a:pt x="6" y="23"/>
                    <a:pt x="6" y="23"/>
                    <a:pt x="6" y="24"/>
                  </a:cubicBezTo>
                  <a:cubicBezTo>
                    <a:pt x="6" y="24"/>
                    <a:pt x="6" y="24"/>
                    <a:pt x="6" y="24"/>
                  </a:cubicBezTo>
                  <a:cubicBezTo>
                    <a:pt x="7" y="25"/>
                    <a:pt x="7" y="25"/>
                    <a:pt x="7" y="25"/>
                  </a:cubicBezTo>
                  <a:cubicBezTo>
                    <a:pt x="7" y="25"/>
                    <a:pt x="7" y="25"/>
                    <a:pt x="7" y="25"/>
                  </a:cubicBezTo>
                  <a:cubicBezTo>
                    <a:pt x="8" y="25"/>
                    <a:pt x="8" y="25"/>
                    <a:pt x="8" y="25"/>
                  </a:cubicBezTo>
                  <a:cubicBezTo>
                    <a:pt x="8"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6"/>
                    <a:pt x="9" y="26"/>
                    <a:pt x="9" y="26"/>
                  </a:cubicBezTo>
                  <a:cubicBezTo>
                    <a:pt x="9" y="26"/>
                    <a:pt x="9" y="26"/>
                    <a:pt x="9" y="26"/>
                  </a:cubicBezTo>
                  <a:cubicBezTo>
                    <a:pt x="10" y="26"/>
                    <a:pt x="10" y="27"/>
                    <a:pt x="10" y="27"/>
                  </a:cubicBezTo>
                  <a:cubicBezTo>
                    <a:pt x="10" y="27"/>
                    <a:pt x="10" y="27"/>
                    <a:pt x="11" y="27"/>
                  </a:cubicBezTo>
                  <a:cubicBezTo>
                    <a:pt x="11" y="27"/>
                    <a:pt x="11" y="27"/>
                    <a:pt x="11" y="27"/>
                  </a:cubicBezTo>
                  <a:cubicBezTo>
                    <a:pt x="11" y="27"/>
                    <a:pt x="12" y="27"/>
                    <a:pt x="12" y="27"/>
                  </a:cubicBezTo>
                  <a:cubicBezTo>
                    <a:pt x="12" y="27"/>
                    <a:pt x="12" y="27"/>
                    <a:pt x="12" y="26"/>
                  </a:cubicBezTo>
                  <a:cubicBezTo>
                    <a:pt x="13" y="26"/>
                    <a:pt x="13" y="26"/>
                    <a:pt x="13" y="26"/>
                  </a:cubicBezTo>
                  <a:cubicBezTo>
                    <a:pt x="13" y="26"/>
                    <a:pt x="13" y="26"/>
                    <a:pt x="13" y="26"/>
                  </a:cubicBezTo>
                  <a:cubicBezTo>
                    <a:pt x="13" y="26"/>
                    <a:pt x="13" y="26"/>
                    <a:pt x="13" y="25"/>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7"/>
                    <a:pt x="12" y="27"/>
                  </a:cubicBezTo>
                  <a:cubicBezTo>
                    <a:pt x="12" y="27"/>
                    <a:pt x="12" y="27"/>
                    <a:pt x="12" y="27"/>
                  </a:cubicBezTo>
                  <a:cubicBezTo>
                    <a:pt x="12" y="28"/>
                    <a:pt x="12" y="28"/>
                    <a:pt x="12" y="27"/>
                  </a:cubicBezTo>
                  <a:cubicBezTo>
                    <a:pt x="12" y="27"/>
                    <a:pt x="12" y="27"/>
                    <a:pt x="12" y="27"/>
                  </a:cubicBezTo>
                  <a:cubicBezTo>
                    <a:pt x="12" y="27"/>
                    <a:pt x="13" y="27"/>
                    <a:pt x="13" y="27"/>
                  </a:cubicBezTo>
                  <a:cubicBezTo>
                    <a:pt x="13" y="27"/>
                    <a:pt x="13" y="27"/>
                    <a:pt x="13" y="27"/>
                  </a:cubicBezTo>
                  <a:cubicBezTo>
                    <a:pt x="13" y="27"/>
                    <a:pt x="13" y="27"/>
                    <a:pt x="13" y="27"/>
                  </a:cubicBezTo>
                  <a:cubicBezTo>
                    <a:pt x="13" y="27"/>
                    <a:pt x="13" y="27"/>
                    <a:pt x="13" y="27"/>
                  </a:cubicBezTo>
                  <a:cubicBezTo>
                    <a:pt x="13" y="27"/>
                    <a:pt x="13" y="27"/>
                    <a:pt x="13" y="28"/>
                  </a:cubicBezTo>
                  <a:cubicBezTo>
                    <a:pt x="13" y="28"/>
                    <a:pt x="13" y="28"/>
                    <a:pt x="13" y="28"/>
                  </a:cubicBezTo>
                  <a:cubicBezTo>
                    <a:pt x="13" y="28"/>
                    <a:pt x="13" y="27"/>
                    <a:pt x="13" y="27"/>
                  </a:cubicBezTo>
                  <a:cubicBezTo>
                    <a:pt x="13" y="27"/>
                    <a:pt x="13" y="27"/>
                    <a:pt x="13" y="27"/>
                  </a:cubicBezTo>
                  <a:cubicBezTo>
                    <a:pt x="13" y="27"/>
                    <a:pt x="13" y="27"/>
                    <a:pt x="13" y="27"/>
                  </a:cubicBezTo>
                  <a:cubicBezTo>
                    <a:pt x="13" y="27"/>
                    <a:pt x="13" y="27"/>
                    <a:pt x="13" y="28"/>
                  </a:cubicBezTo>
                  <a:cubicBezTo>
                    <a:pt x="14" y="28"/>
                    <a:pt x="14" y="28"/>
                    <a:pt x="14" y="28"/>
                  </a:cubicBezTo>
                  <a:cubicBezTo>
                    <a:pt x="14" y="28"/>
                    <a:pt x="14" y="28"/>
                    <a:pt x="14" y="28"/>
                  </a:cubicBezTo>
                  <a:cubicBezTo>
                    <a:pt x="14" y="28"/>
                    <a:pt x="14" y="28"/>
                    <a:pt x="14" y="27"/>
                  </a:cubicBezTo>
                  <a:cubicBezTo>
                    <a:pt x="14" y="27"/>
                    <a:pt x="14" y="27"/>
                    <a:pt x="14" y="27"/>
                  </a:cubicBezTo>
                  <a:cubicBezTo>
                    <a:pt x="14" y="27"/>
                    <a:pt x="14" y="26"/>
                    <a:pt x="13" y="26"/>
                  </a:cubicBezTo>
                  <a:cubicBezTo>
                    <a:pt x="13" y="26"/>
                    <a:pt x="13" y="26"/>
                    <a:pt x="13" y="26"/>
                  </a:cubicBezTo>
                  <a:cubicBezTo>
                    <a:pt x="13" y="26"/>
                    <a:pt x="14" y="26"/>
                    <a:pt x="14" y="26"/>
                  </a:cubicBezTo>
                  <a:cubicBezTo>
                    <a:pt x="14" y="27"/>
                    <a:pt x="14" y="27"/>
                    <a:pt x="14" y="27"/>
                  </a:cubicBezTo>
                  <a:cubicBezTo>
                    <a:pt x="14" y="27"/>
                    <a:pt x="15" y="27"/>
                    <a:pt x="15" y="27"/>
                  </a:cubicBezTo>
                  <a:cubicBezTo>
                    <a:pt x="15" y="27"/>
                    <a:pt x="15" y="27"/>
                    <a:pt x="15" y="27"/>
                  </a:cubicBezTo>
                  <a:cubicBezTo>
                    <a:pt x="16" y="28"/>
                    <a:pt x="16" y="27"/>
                    <a:pt x="17" y="27"/>
                  </a:cubicBezTo>
                  <a:cubicBezTo>
                    <a:pt x="17" y="27"/>
                    <a:pt x="17" y="27"/>
                    <a:pt x="17" y="27"/>
                  </a:cubicBezTo>
                  <a:cubicBezTo>
                    <a:pt x="17" y="27"/>
                    <a:pt x="17" y="27"/>
                    <a:pt x="17" y="27"/>
                  </a:cubicBezTo>
                  <a:cubicBezTo>
                    <a:pt x="17" y="27"/>
                    <a:pt x="17" y="27"/>
                    <a:pt x="17" y="26"/>
                  </a:cubicBezTo>
                  <a:cubicBezTo>
                    <a:pt x="17" y="26"/>
                    <a:pt x="17" y="26"/>
                    <a:pt x="18" y="26"/>
                  </a:cubicBezTo>
                  <a:cubicBezTo>
                    <a:pt x="18" y="26"/>
                    <a:pt x="18" y="26"/>
                    <a:pt x="18" y="26"/>
                  </a:cubicBezTo>
                  <a:cubicBezTo>
                    <a:pt x="18" y="26"/>
                    <a:pt x="18" y="26"/>
                    <a:pt x="18" y="25"/>
                  </a:cubicBezTo>
                  <a:cubicBezTo>
                    <a:pt x="18" y="25"/>
                    <a:pt x="18" y="25"/>
                    <a:pt x="18" y="26"/>
                  </a:cubicBezTo>
                  <a:cubicBezTo>
                    <a:pt x="18" y="26"/>
                    <a:pt x="18" y="26"/>
                    <a:pt x="18" y="26"/>
                  </a:cubicBezTo>
                  <a:cubicBezTo>
                    <a:pt x="18" y="26"/>
                    <a:pt x="18" y="26"/>
                    <a:pt x="18" y="26"/>
                  </a:cubicBezTo>
                  <a:cubicBezTo>
                    <a:pt x="18" y="27"/>
                    <a:pt x="18" y="27"/>
                    <a:pt x="18" y="27"/>
                  </a:cubicBezTo>
                  <a:cubicBezTo>
                    <a:pt x="18" y="27"/>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6"/>
                  </a:cubicBezTo>
                  <a:cubicBezTo>
                    <a:pt x="18" y="26"/>
                    <a:pt x="18" y="26"/>
                    <a:pt x="18" y="26"/>
                  </a:cubicBezTo>
                  <a:cubicBezTo>
                    <a:pt x="18" y="26"/>
                    <a:pt x="18" y="26"/>
                    <a:pt x="18" y="26"/>
                  </a:cubicBezTo>
                  <a:cubicBezTo>
                    <a:pt x="18" y="27"/>
                    <a:pt x="18" y="27"/>
                    <a:pt x="18" y="27"/>
                  </a:cubicBezTo>
                  <a:cubicBezTo>
                    <a:pt x="18" y="27"/>
                    <a:pt x="19" y="27"/>
                    <a:pt x="19" y="27"/>
                  </a:cubicBezTo>
                  <a:cubicBezTo>
                    <a:pt x="19" y="27"/>
                    <a:pt x="19" y="27"/>
                    <a:pt x="19" y="27"/>
                  </a:cubicBezTo>
                  <a:cubicBezTo>
                    <a:pt x="19" y="27"/>
                    <a:pt x="18" y="27"/>
                    <a:pt x="18" y="27"/>
                  </a:cubicBezTo>
                  <a:cubicBezTo>
                    <a:pt x="18" y="26"/>
                    <a:pt x="18" y="26"/>
                    <a:pt x="18" y="26"/>
                  </a:cubicBezTo>
                  <a:cubicBezTo>
                    <a:pt x="18" y="26"/>
                    <a:pt x="18" y="26"/>
                    <a:pt x="18" y="26"/>
                  </a:cubicBezTo>
                  <a:cubicBezTo>
                    <a:pt x="18" y="26"/>
                    <a:pt x="18" y="26"/>
                    <a:pt x="18" y="26"/>
                  </a:cubicBezTo>
                  <a:cubicBezTo>
                    <a:pt x="19" y="26"/>
                    <a:pt x="19" y="26"/>
                    <a:pt x="19" y="27"/>
                  </a:cubicBezTo>
                  <a:cubicBezTo>
                    <a:pt x="19" y="27"/>
                    <a:pt x="19" y="27"/>
                    <a:pt x="19" y="27"/>
                  </a:cubicBezTo>
                  <a:cubicBezTo>
                    <a:pt x="19" y="27"/>
                    <a:pt x="20" y="27"/>
                    <a:pt x="20" y="27"/>
                  </a:cubicBezTo>
                  <a:cubicBezTo>
                    <a:pt x="20" y="27"/>
                    <a:pt x="20" y="27"/>
                    <a:pt x="20" y="27"/>
                  </a:cubicBezTo>
                  <a:cubicBezTo>
                    <a:pt x="20" y="27"/>
                    <a:pt x="20" y="27"/>
                    <a:pt x="20" y="27"/>
                  </a:cubicBezTo>
                  <a:cubicBezTo>
                    <a:pt x="19" y="27"/>
                    <a:pt x="19" y="27"/>
                    <a:pt x="19" y="27"/>
                  </a:cubicBezTo>
                  <a:cubicBezTo>
                    <a:pt x="19" y="26"/>
                    <a:pt x="19" y="26"/>
                    <a:pt x="18" y="26"/>
                  </a:cubicBezTo>
                  <a:cubicBezTo>
                    <a:pt x="18" y="26"/>
                    <a:pt x="18" y="26"/>
                    <a:pt x="18" y="26"/>
                  </a:cubicBezTo>
                  <a:cubicBezTo>
                    <a:pt x="18" y="26"/>
                    <a:pt x="18" y="26"/>
                    <a:pt x="18" y="26"/>
                  </a:cubicBezTo>
                  <a:cubicBezTo>
                    <a:pt x="18" y="26"/>
                    <a:pt x="19" y="26"/>
                    <a:pt x="19" y="26"/>
                  </a:cubicBezTo>
                  <a:cubicBezTo>
                    <a:pt x="19" y="26"/>
                    <a:pt x="19" y="26"/>
                    <a:pt x="19" y="26"/>
                  </a:cubicBezTo>
                  <a:cubicBezTo>
                    <a:pt x="19" y="26"/>
                    <a:pt x="20" y="26"/>
                    <a:pt x="20" y="26"/>
                  </a:cubicBezTo>
                  <a:cubicBezTo>
                    <a:pt x="20" y="26"/>
                    <a:pt x="20" y="26"/>
                    <a:pt x="20" y="26"/>
                  </a:cubicBezTo>
                  <a:cubicBezTo>
                    <a:pt x="20" y="26"/>
                    <a:pt x="20" y="26"/>
                    <a:pt x="20" y="26"/>
                  </a:cubicBezTo>
                  <a:cubicBezTo>
                    <a:pt x="20" y="26"/>
                    <a:pt x="20" y="26"/>
                    <a:pt x="20" y="26"/>
                  </a:cubicBezTo>
                  <a:cubicBezTo>
                    <a:pt x="20" y="26"/>
                    <a:pt x="21" y="26"/>
                    <a:pt x="21" y="26"/>
                  </a:cubicBezTo>
                  <a:cubicBezTo>
                    <a:pt x="21" y="26"/>
                    <a:pt x="21" y="26"/>
                    <a:pt x="21" y="26"/>
                  </a:cubicBezTo>
                  <a:cubicBezTo>
                    <a:pt x="21" y="26"/>
                    <a:pt x="21" y="26"/>
                    <a:pt x="21" y="26"/>
                  </a:cubicBezTo>
                  <a:cubicBezTo>
                    <a:pt x="22" y="26"/>
                    <a:pt x="22" y="26"/>
                    <a:pt x="22" y="26"/>
                  </a:cubicBezTo>
                  <a:cubicBezTo>
                    <a:pt x="22" y="25"/>
                    <a:pt x="22" y="25"/>
                    <a:pt x="22" y="25"/>
                  </a:cubicBezTo>
                  <a:cubicBezTo>
                    <a:pt x="22" y="25"/>
                    <a:pt x="22" y="25"/>
                    <a:pt x="22" y="25"/>
                  </a:cubicBezTo>
                  <a:cubicBezTo>
                    <a:pt x="22" y="25"/>
                    <a:pt x="22" y="25"/>
                    <a:pt x="22" y="25"/>
                  </a:cubicBezTo>
                  <a:cubicBezTo>
                    <a:pt x="22" y="25"/>
                    <a:pt x="22" y="25"/>
                    <a:pt x="23" y="25"/>
                  </a:cubicBezTo>
                  <a:cubicBezTo>
                    <a:pt x="23" y="25"/>
                    <a:pt x="23" y="24"/>
                    <a:pt x="23" y="24"/>
                  </a:cubicBezTo>
                  <a:cubicBezTo>
                    <a:pt x="23" y="24"/>
                    <a:pt x="23" y="24"/>
                    <a:pt x="23" y="24"/>
                  </a:cubicBezTo>
                  <a:cubicBezTo>
                    <a:pt x="23" y="23"/>
                    <a:pt x="23" y="23"/>
                    <a:pt x="23" y="23"/>
                  </a:cubicBezTo>
                  <a:cubicBezTo>
                    <a:pt x="23" y="23"/>
                    <a:pt x="23" y="23"/>
                    <a:pt x="24" y="23"/>
                  </a:cubicBezTo>
                  <a:cubicBezTo>
                    <a:pt x="24" y="23"/>
                    <a:pt x="25" y="22"/>
                    <a:pt x="25" y="22"/>
                  </a:cubicBezTo>
                  <a:cubicBezTo>
                    <a:pt x="25" y="22"/>
                    <a:pt x="25" y="22"/>
                    <a:pt x="25" y="21"/>
                  </a:cubicBezTo>
                  <a:cubicBezTo>
                    <a:pt x="26" y="21"/>
                    <a:pt x="26" y="21"/>
                    <a:pt x="26" y="21"/>
                  </a:cubicBezTo>
                  <a:cubicBezTo>
                    <a:pt x="26" y="21"/>
                    <a:pt x="26" y="20"/>
                    <a:pt x="26" y="20"/>
                  </a:cubicBezTo>
                  <a:cubicBezTo>
                    <a:pt x="26" y="20"/>
                    <a:pt x="26" y="20"/>
                    <a:pt x="26" y="20"/>
                  </a:cubicBezTo>
                  <a:cubicBezTo>
                    <a:pt x="26" y="20"/>
                    <a:pt x="26" y="20"/>
                    <a:pt x="26" y="19"/>
                  </a:cubicBezTo>
                  <a:cubicBezTo>
                    <a:pt x="26" y="19"/>
                    <a:pt x="26" y="19"/>
                    <a:pt x="25" y="19"/>
                  </a:cubicBezTo>
                  <a:cubicBezTo>
                    <a:pt x="26" y="19"/>
                    <a:pt x="26" y="19"/>
                    <a:pt x="26" y="18"/>
                  </a:cubicBezTo>
                  <a:cubicBezTo>
                    <a:pt x="27" y="18"/>
                    <a:pt x="27" y="18"/>
                    <a:pt x="27" y="18"/>
                  </a:cubicBezTo>
                  <a:cubicBezTo>
                    <a:pt x="27" y="17"/>
                    <a:pt x="27" y="17"/>
                    <a:pt x="27" y="17"/>
                  </a:cubicBezTo>
                  <a:cubicBezTo>
                    <a:pt x="27" y="17"/>
                    <a:pt x="27" y="16"/>
                    <a:pt x="27" y="16"/>
                  </a:cubicBezTo>
                  <a:cubicBezTo>
                    <a:pt x="27" y="16"/>
                    <a:pt x="27" y="16"/>
                    <a:pt x="27" y="16"/>
                  </a:cubicBezTo>
                  <a:cubicBezTo>
                    <a:pt x="27" y="16"/>
                    <a:pt x="27" y="15"/>
                    <a:pt x="27" y="15"/>
                  </a:cubicBezTo>
                  <a:cubicBezTo>
                    <a:pt x="27" y="15"/>
                    <a:pt x="27" y="15"/>
                    <a:pt x="26" y="15"/>
                  </a:cubicBezTo>
                  <a:cubicBezTo>
                    <a:pt x="26" y="14"/>
                    <a:pt x="26" y="14"/>
                    <a:pt x="26" y="14"/>
                  </a:cubicBezTo>
                  <a:cubicBezTo>
                    <a:pt x="26" y="14"/>
                    <a:pt x="26" y="14"/>
                    <a:pt x="27" y="14"/>
                  </a:cubicBezTo>
                  <a:cubicBezTo>
                    <a:pt x="27" y="14"/>
                    <a:pt x="27" y="14"/>
                    <a:pt x="27" y="14"/>
                  </a:cubicBezTo>
                  <a:cubicBezTo>
                    <a:pt x="27" y="14"/>
                    <a:pt x="27" y="14"/>
                    <a:pt x="27" y="13"/>
                  </a:cubicBezTo>
                  <a:cubicBezTo>
                    <a:pt x="27" y="13"/>
                    <a:pt x="27" y="13"/>
                    <a:pt x="27" y="13"/>
                  </a:cubicBezTo>
                  <a:cubicBezTo>
                    <a:pt x="27" y="13"/>
                    <a:pt x="27" y="13"/>
                    <a:pt x="27" y="13"/>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7" y="11"/>
                  </a:cubicBezTo>
                  <a:cubicBezTo>
                    <a:pt x="27" y="11"/>
                    <a:pt x="27" y="11"/>
                    <a:pt x="27" y="11"/>
                  </a:cubicBezTo>
                  <a:cubicBezTo>
                    <a:pt x="27" y="11"/>
                    <a:pt x="27" y="11"/>
                    <a:pt x="27" y="10"/>
                  </a:cubicBezTo>
                  <a:cubicBezTo>
                    <a:pt x="27" y="10"/>
                    <a:pt x="26" y="10"/>
                    <a:pt x="26" y="10"/>
                  </a:cubicBezTo>
                  <a:cubicBezTo>
                    <a:pt x="26" y="10"/>
                    <a:pt x="26" y="10"/>
                    <a:pt x="26" y="10"/>
                  </a:cubicBezTo>
                  <a:cubicBezTo>
                    <a:pt x="26" y="10"/>
                    <a:pt x="26" y="10"/>
                    <a:pt x="27" y="10"/>
                  </a:cubicBezTo>
                  <a:cubicBezTo>
                    <a:pt x="27" y="10"/>
                    <a:pt x="27" y="10"/>
                    <a:pt x="27" y="10"/>
                  </a:cubicBezTo>
                  <a:cubicBezTo>
                    <a:pt x="27" y="10"/>
                    <a:pt x="27" y="10"/>
                    <a:pt x="27" y="10"/>
                  </a:cubicBezTo>
                  <a:cubicBezTo>
                    <a:pt x="27" y="10"/>
                    <a:pt x="28" y="10"/>
                    <a:pt x="28" y="10"/>
                  </a:cubicBezTo>
                  <a:cubicBezTo>
                    <a:pt x="28" y="10"/>
                    <a:pt x="28" y="10"/>
                    <a:pt x="28" y="10"/>
                  </a:cubicBezTo>
                  <a:cubicBezTo>
                    <a:pt x="27" y="10"/>
                    <a:pt x="27" y="10"/>
                    <a:pt x="27" y="9"/>
                  </a:cubicBezTo>
                  <a:close/>
                  <a:moveTo>
                    <a:pt x="17" y="2"/>
                  </a:moveTo>
                  <a:cubicBezTo>
                    <a:pt x="17" y="2"/>
                    <a:pt x="17" y="2"/>
                    <a:pt x="17" y="1"/>
                  </a:cubicBezTo>
                  <a:cubicBezTo>
                    <a:pt x="17" y="1"/>
                    <a:pt x="17" y="1"/>
                    <a:pt x="17" y="1"/>
                  </a:cubicBezTo>
                  <a:cubicBezTo>
                    <a:pt x="17" y="1"/>
                    <a:pt x="17" y="1"/>
                    <a:pt x="17" y="0"/>
                  </a:cubicBezTo>
                  <a:cubicBezTo>
                    <a:pt x="17" y="1"/>
                    <a:pt x="17" y="1"/>
                    <a:pt x="17" y="1"/>
                  </a:cubicBezTo>
                  <a:cubicBezTo>
                    <a:pt x="17" y="1"/>
                    <a:pt x="18" y="1"/>
                    <a:pt x="18" y="1"/>
                  </a:cubicBezTo>
                  <a:cubicBezTo>
                    <a:pt x="18" y="1"/>
                    <a:pt x="18" y="1"/>
                    <a:pt x="18" y="1"/>
                  </a:cubicBezTo>
                  <a:cubicBezTo>
                    <a:pt x="18" y="1"/>
                    <a:pt x="18" y="0"/>
                    <a:pt x="18" y="0"/>
                  </a:cubicBezTo>
                  <a:cubicBezTo>
                    <a:pt x="18" y="0"/>
                    <a:pt x="18" y="0"/>
                    <a:pt x="18" y="0"/>
                  </a:cubicBezTo>
                  <a:cubicBezTo>
                    <a:pt x="18" y="0"/>
                    <a:pt x="18" y="0"/>
                    <a:pt x="18" y="0"/>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2"/>
                    <a:pt x="17" y="2"/>
                  </a:cubicBezTo>
                  <a:close/>
                  <a:moveTo>
                    <a:pt x="22" y="2"/>
                  </a:moveTo>
                  <a:cubicBezTo>
                    <a:pt x="22" y="2"/>
                    <a:pt x="22" y="2"/>
                    <a:pt x="22" y="2"/>
                  </a:cubicBezTo>
                  <a:cubicBezTo>
                    <a:pt x="22" y="3"/>
                    <a:pt x="22" y="3"/>
                    <a:pt x="22" y="3"/>
                  </a:cubicBezTo>
                  <a:cubicBezTo>
                    <a:pt x="22" y="3"/>
                    <a:pt x="21" y="3"/>
                    <a:pt x="21" y="3"/>
                  </a:cubicBezTo>
                  <a:cubicBezTo>
                    <a:pt x="21" y="3"/>
                    <a:pt x="21" y="3"/>
                    <a:pt x="21" y="3"/>
                  </a:cubicBezTo>
                  <a:cubicBezTo>
                    <a:pt x="21" y="3"/>
                    <a:pt x="21" y="3"/>
                    <a:pt x="21" y="3"/>
                  </a:cubicBezTo>
                  <a:cubicBezTo>
                    <a:pt x="21" y="3"/>
                    <a:pt x="21" y="3"/>
                    <a:pt x="21" y="3"/>
                  </a:cubicBezTo>
                  <a:cubicBezTo>
                    <a:pt x="21" y="3"/>
                    <a:pt x="21" y="3"/>
                    <a:pt x="21" y="3"/>
                  </a:cubicBezTo>
                  <a:cubicBezTo>
                    <a:pt x="21" y="3"/>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2" y="2"/>
                    <a:pt x="21" y="2"/>
                  </a:cubicBezTo>
                  <a:cubicBezTo>
                    <a:pt x="22" y="2"/>
                    <a:pt x="22" y="2"/>
                    <a:pt x="22" y="2"/>
                  </a:cubicBezTo>
                  <a:cubicBezTo>
                    <a:pt x="22" y="2"/>
                    <a:pt x="21" y="2"/>
                    <a:pt x="21" y="3"/>
                  </a:cubicBezTo>
                  <a:cubicBezTo>
                    <a:pt x="21" y="3"/>
                    <a:pt x="21" y="3"/>
                    <a:pt x="21" y="3"/>
                  </a:cubicBezTo>
                  <a:cubicBezTo>
                    <a:pt x="22" y="3"/>
                    <a:pt x="22" y="2"/>
                    <a:pt x="22" y="2"/>
                  </a:cubicBezTo>
                  <a:close/>
                  <a:moveTo>
                    <a:pt x="24" y="5"/>
                  </a:moveTo>
                  <a:cubicBezTo>
                    <a:pt x="25" y="5"/>
                    <a:pt x="25" y="5"/>
                    <a:pt x="25" y="5"/>
                  </a:cubicBezTo>
                  <a:cubicBezTo>
                    <a:pt x="25" y="5"/>
                    <a:pt x="25" y="5"/>
                    <a:pt x="25" y="5"/>
                  </a:cubicBezTo>
                  <a:cubicBezTo>
                    <a:pt x="25" y="5"/>
                    <a:pt x="25" y="5"/>
                    <a:pt x="25" y="5"/>
                  </a:cubicBezTo>
                  <a:cubicBezTo>
                    <a:pt x="25" y="5"/>
                    <a:pt x="25" y="5"/>
                    <a:pt x="25" y="5"/>
                  </a:cubicBezTo>
                  <a:cubicBezTo>
                    <a:pt x="25" y="5"/>
                    <a:pt x="25" y="5"/>
                    <a:pt x="25" y="6"/>
                  </a:cubicBezTo>
                  <a:cubicBezTo>
                    <a:pt x="25" y="6"/>
                    <a:pt x="25" y="6"/>
                    <a:pt x="25" y="6"/>
                  </a:cubicBezTo>
                  <a:cubicBezTo>
                    <a:pt x="25" y="6"/>
                    <a:pt x="25" y="6"/>
                    <a:pt x="25" y="6"/>
                  </a:cubicBezTo>
                  <a:cubicBezTo>
                    <a:pt x="25" y="6"/>
                    <a:pt x="25" y="6"/>
                    <a:pt x="25" y="6"/>
                  </a:cubicBezTo>
                  <a:cubicBezTo>
                    <a:pt x="25"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5"/>
                  </a:cubicBezTo>
                  <a:cubicBezTo>
                    <a:pt x="24" y="5"/>
                    <a:pt x="24" y="5"/>
                    <a:pt x="24" y="5"/>
                  </a:cubicBezTo>
                  <a:cubicBezTo>
                    <a:pt x="24" y="5"/>
                    <a:pt x="24" y="5"/>
                    <a:pt x="24" y="5"/>
                  </a:cubicBezTo>
                  <a:cubicBezTo>
                    <a:pt x="24" y="4"/>
                    <a:pt x="24" y="4"/>
                    <a:pt x="24" y="4"/>
                  </a:cubicBezTo>
                  <a:cubicBezTo>
                    <a:pt x="24" y="4"/>
                    <a:pt x="24" y="4"/>
                    <a:pt x="24" y="4"/>
                  </a:cubicBezTo>
                  <a:cubicBezTo>
                    <a:pt x="25" y="4"/>
                    <a:pt x="25" y="5"/>
                    <a:pt x="24" y="5"/>
                  </a:cubicBezTo>
                  <a:cubicBezTo>
                    <a:pt x="24" y="5"/>
                    <a:pt x="24" y="5"/>
                    <a:pt x="24" y="5"/>
                  </a:cubicBezTo>
                  <a:close/>
                  <a:moveTo>
                    <a:pt x="13" y="1"/>
                  </a:moveTo>
                  <a:cubicBezTo>
                    <a:pt x="13" y="1"/>
                    <a:pt x="13" y="0"/>
                    <a:pt x="13" y="1"/>
                  </a:cubicBezTo>
                  <a:cubicBezTo>
                    <a:pt x="13" y="1"/>
                    <a:pt x="13" y="1"/>
                    <a:pt x="13"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0"/>
                    <a:pt x="14" y="0"/>
                    <a:pt x="13" y="0"/>
                  </a:cubicBezTo>
                  <a:cubicBezTo>
                    <a:pt x="14" y="0"/>
                    <a:pt x="14" y="0"/>
                    <a:pt x="14" y="0"/>
                  </a:cubicBezTo>
                  <a:cubicBezTo>
                    <a:pt x="14" y="1"/>
                    <a:pt x="14" y="1"/>
                    <a:pt x="14" y="1"/>
                  </a:cubicBezTo>
                  <a:cubicBezTo>
                    <a:pt x="14" y="1"/>
                    <a:pt x="14" y="1"/>
                    <a:pt x="14" y="1"/>
                  </a:cubicBezTo>
                  <a:cubicBezTo>
                    <a:pt x="14" y="1"/>
                    <a:pt x="14" y="0"/>
                    <a:pt x="14" y="0"/>
                  </a:cubicBezTo>
                  <a:cubicBezTo>
                    <a:pt x="14" y="0"/>
                    <a:pt x="14" y="0"/>
                    <a:pt x="14" y="0"/>
                  </a:cubicBezTo>
                  <a:cubicBezTo>
                    <a:pt x="14" y="0"/>
                    <a:pt x="14" y="0"/>
                    <a:pt x="14" y="0"/>
                  </a:cubicBezTo>
                  <a:cubicBezTo>
                    <a:pt x="14" y="0"/>
                    <a:pt x="14" y="0"/>
                    <a:pt x="14" y="1"/>
                  </a:cubicBezTo>
                  <a:cubicBezTo>
                    <a:pt x="14" y="1"/>
                    <a:pt x="14" y="1"/>
                    <a:pt x="14" y="1"/>
                  </a:cubicBezTo>
                  <a:cubicBezTo>
                    <a:pt x="14" y="1"/>
                    <a:pt x="14" y="1"/>
                    <a:pt x="14" y="1"/>
                  </a:cubicBezTo>
                  <a:cubicBezTo>
                    <a:pt x="14" y="1"/>
                    <a:pt x="14" y="1"/>
                    <a:pt x="14" y="1"/>
                  </a:cubicBezTo>
                  <a:cubicBezTo>
                    <a:pt x="14" y="1"/>
                    <a:pt x="14" y="1"/>
                    <a:pt x="14" y="1"/>
                  </a:cubicBezTo>
                  <a:cubicBezTo>
                    <a:pt x="14" y="2"/>
                    <a:pt x="14" y="2"/>
                    <a:pt x="14" y="1"/>
                  </a:cubicBezTo>
                  <a:cubicBezTo>
                    <a:pt x="14" y="1"/>
                    <a:pt x="14" y="1"/>
                    <a:pt x="13" y="1"/>
                  </a:cubicBezTo>
                  <a:cubicBezTo>
                    <a:pt x="13" y="1"/>
                    <a:pt x="13" y="1"/>
                    <a:pt x="13" y="1"/>
                  </a:cubicBezTo>
                  <a:close/>
                  <a:moveTo>
                    <a:pt x="8" y="2"/>
                  </a:moveTo>
                  <a:cubicBezTo>
                    <a:pt x="8" y="2"/>
                    <a:pt x="8" y="2"/>
                    <a:pt x="8" y="2"/>
                  </a:cubicBezTo>
                  <a:cubicBezTo>
                    <a:pt x="8" y="2"/>
                    <a:pt x="8" y="2"/>
                    <a:pt x="9" y="2"/>
                  </a:cubicBezTo>
                  <a:cubicBezTo>
                    <a:pt x="9" y="2"/>
                    <a:pt x="9" y="2"/>
                    <a:pt x="9" y="2"/>
                  </a:cubicBezTo>
                  <a:cubicBezTo>
                    <a:pt x="9" y="2"/>
                    <a:pt x="9" y="2"/>
                    <a:pt x="9" y="1"/>
                  </a:cubicBezTo>
                  <a:cubicBezTo>
                    <a:pt x="9" y="1"/>
                    <a:pt x="9" y="1"/>
                    <a:pt x="9" y="1"/>
                  </a:cubicBezTo>
                  <a:cubicBezTo>
                    <a:pt x="9" y="2"/>
                    <a:pt x="9" y="2"/>
                    <a:pt x="9" y="2"/>
                  </a:cubicBezTo>
                  <a:cubicBezTo>
                    <a:pt x="9" y="2"/>
                    <a:pt x="9" y="2"/>
                    <a:pt x="9" y="2"/>
                  </a:cubicBezTo>
                  <a:cubicBezTo>
                    <a:pt x="9" y="2"/>
                    <a:pt x="9" y="2"/>
                    <a:pt x="9" y="1"/>
                  </a:cubicBezTo>
                  <a:cubicBezTo>
                    <a:pt x="9" y="1"/>
                    <a:pt x="9" y="1"/>
                    <a:pt x="10" y="1"/>
                  </a:cubicBezTo>
                  <a:cubicBezTo>
                    <a:pt x="10" y="1"/>
                    <a:pt x="10" y="1"/>
                    <a:pt x="10" y="1"/>
                  </a:cubicBezTo>
                  <a:cubicBezTo>
                    <a:pt x="9" y="2"/>
                    <a:pt x="9" y="2"/>
                    <a:pt x="9"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2"/>
                    <a:pt x="8" y="2"/>
                    <a:pt x="8" y="2"/>
                  </a:cubicBezTo>
                  <a:cubicBezTo>
                    <a:pt x="8" y="2"/>
                    <a:pt x="8" y="2"/>
                    <a:pt x="8" y="2"/>
                  </a:cubicBezTo>
                  <a:cubicBezTo>
                    <a:pt x="8" y="2"/>
                    <a:pt x="8" y="2"/>
                    <a:pt x="8" y="2"/>
                  </a:cubicBezTo>
                  <a:close/>
                  <a:moveTo>
                    <a:pt x="4" y="4"/>
                  </a:moveTo>
                  <a:cubicBezTo>
                    <a:pt x="4" y="4"/>
                    <a:pt x="5" y="4"/>
                    <a:pt x="5" y="4"/>
                  </a:cubicBezTo>
                  <a:cubicBezTo>
                    <a:pt x="5" y="4"/>
                    <a:pt x="5" y="4"/>
                    <a:pt x="5" y="4"/>
                  </a:cubicBezTo>
                  <a:cubicBezTo>
                    <a:pt x="5" y="4"/>
                    <a:pt x="5" y="4"/>
                    <a:pt x="5" y="4"/>
                  </a:cubicBezTo>
                  <a:cubicBezTo>
                    <a:pt x="5" y="4"/>
                    <a:pt x="5" y="4"/>
                    <a:pt x="6" y="5"/>
                  </a:cubicBezTo>
                  <a:cubicBezTo>
                    <a:pt x="5" y="4"/>
                    <a:pt x="5" y="4"/>
                    <a:pt x="5" y="4"/>
                  </a:cubicBezTo>
                  <a:cubicBezTo>
                    <a:pt x="5" y="4"/>
                    <a:pt x="5" y="4"/>
                    <a:pt x="5" y="4"/>
                  </a:cubicBezTo>
                  <a:cubicBezTo>
                    <a:pt x="5" y="4"/>
                    <a:pt x="5" y="4"/>
                    <a:pt x="5" y="3"/>
                  </a:cubicBezTo>
                  <a:cubicBezTo>
                    <a:pt x="5" y="4"/>
                    <a:pt x="5" y="3"/>
                    <a:pt x="5" y="4"/>
                  </a:cubicBezTo>
                  <a:cubicBezTo>
                    <a:pt x="6" y="4"/>
                    <a:pt x="6" y="4"/>
                    <a:pt x="6" y="4"/>
                  </a:cubicBezTo>
                  <a:cubicBezTo>
                    <a:pt x="6" y="4"/>
                    <a:pt x="6" y="5"/>
                    <a:pt x="6" y="5"/>
                  </a:cubicBezTo>
                  <a:cubicBezTo>
                    <a:pt x="6" y="5"/>
                    <a:pt x="6" y="5"/>
                    <a:pt x="6" y="5"/>
                  </a:cubicBezTo>
                  <a:cubicBezTo>
                    <a:pt x="6" y="5"/>
                    <a:pt x="6" y="5"/>
                    <a:pt x="6" y="5"/>
                  </a:cubicBezTo>
                  <a:cubicBezTo>
                    <a:pt x="6" y="5"/>
                    <a:pt x="6" y="5"/>
                    <a:pt x="6" y="5"/>
                  </a:cubicBezTo>
                  <a:cubicBezTo>
                    <a:pt x="5" y="5"/>
                    <a:pt x="5" y="5"/>
                    <a:pt x="5" y="5"/>
                  </a:cubicBezTo>
                  <a:cubicBezTo>
                    <a:pt x="5" y="4"/>
                    <a:pt x="5" y="4"/>
                    <a:pt x="5" y="4"/>
                  </a:cubicBezTo>
                  <a:cubicBezTo>
                    <a:pt x="5" y="4"/>
                    <a:pt x="5" y="4"/>
                    <a:pt x="5" y="4"/>
                  </a:cubicBezTo>
                  <a:cubicBezTo>
                    <a:pt x="4" y="4"/>
                    <a:pt x="4" y="4"/>
                    <a:pt x="4" y="4"/>
                  </a:cubicBezTo>
                  <a:close/>
                  <a:moveTo>
                    <a:pt x="3" y="9"/>
                  </a:moveTo>
                  <a:cubicBezTo>
                    <a:pt x="3" y="9"/>
                    <a:pt x="3" y="9"/>
                    <a:pt x="3" y="9"/>
                  </a:cubicBezTo>
                  <a:cubicBezTo>
                    <a:pt x="3" y="9"/>
                    <a:pt x="3" y="9"/>
                    <a:pt x="2" y="9"/>
                  </a:cubicBezTo>
                  <a:cubicBezTo>
                    <a:pt x="2" y="9"/>
                    <a:pt x="2" y="9"/>
                    <a:pt x="2" y="9"/>
                  </a:cubicBezTo>
                  <a:cubicBezTo>
                    <a:pt x="2" y="9"/>
                    <a:pt x="2" y="9"/>
                    <a:pt x="2" y="9"/>
                  </a:cubicBezTo>
                  <a:cubicBezTo>
                    <a:pt x="2" y="9"/>
                    <a:pt x="2" y="9"/>
                    <a:pt x="2" y="9"/>
                  </a:cubicBezTo>
                  <a:cubicBezTo>
                    <a:pt x="2" y="9"/>
                    <a:pt x="2" y="9"/>
                    <a:pt x="2" y="9"/>
                  </a:cubicBezTo>
                  <a:cubicBezTo>
                    <a:pt x="2" y="8"/>
                    <a:pt x="2" y="8"/>
                    <a:pt x="2" y="8"/>
                  </a:cubicBezTo>
                  <a:cubicBezTo>
                    <a:pt x="2" y="8"/>
                    <a:pt x="2" y="8"/>
                    <a:pt x="2" y="8"/>
                  </a:cubicBezTo>
                  <a:cubicBezTo>
                    <a:pt x="2" y="8"/>
                    <a:pt x="2" y="8"/>
                    <a:pt x="2" y="8"/>
                  </a:cubicBezTo>
                  <a:cubicBezTo>
                    <a:pt x="2" y="8"/>
                    <a:pt x="2" y="8"/>
                    <a:pt x="2" y="8"/>
                  </a:cubicBezTo>
                  <a:cubicBezTo>
                    <a:pt x="2" y="8"/>
                    <a:pt x="2" y="8"/>
                    <a:pt x="3" y="8"/>
                  </a:cubicBezTo>
                  <a:cubicBezTo>
                    <a:pt x="3" y="8"/>
                    <a:pt x="3" y="8"/>
                    <a:pt x="3" y="8"/>
                  </a:cubicBezTo>
                  <a:cubicBezTo>
                    <a:pt x="3" y="8"/>
                    <a:pt x="3" y="9"/>
                    <a:pt x="3" y="9"/>
                  </a:cubicBezTo>
                  <a:close/>
                  <a:moveTo>
                    <a:pt x="2" y="15"/>
                  </a:moveTo>
                  <a:cubicBezTo>
                    <a:pt x="2" y="15"/>
                    <a:pt x="2" y="15"/>
                    <a:pt x="2" y="15"/>
                  </a:cubicBezTo>
                  <a:cubicBezTo>
                    <a:pt x="2" y="15"/>
                    <a:pt x="2" y="15"/>
                    <a:pt x="2" y="15"/>
                  </a:cubicBezTo>
                  <a:cubicBezTo>
                    <a:pt x="2" y="15"/>
                    <a:pt x="2" y="15"/>
                    <a:pt x="2" y="15"/>
                  </a:cubicBezTo>
                  <a:cubicBezTo>
                    <a:pt x="2" y="15"/>
                    <a:pt x="2" y="15"/>
                    <a:pt x="2" y="15"/>
                  </a:cubicBezTo>
                  <a:cubicBezTo>
                    <a:pt x="2" y="15"/>
                    <a:pt x="2" y="15"/>
                    <a:pt x="2" y="14"/>
                  </a:cubicBezTo>
                  <a:cubicBezTo>
                    <a:pt x="2" y="15"/>
                    <a:pt x="2" y="15"/>
                    <a:pt x="2" y="15"/>
                  </a:cubicBezTo>
                  <a:close/>
                  <a:moveTo>
                    <a:pt x="23" y="19"/>
                  </a:moveTo>
                  <a:cubicBezTo>
                    <a:pt x="23" y="20"/>
                    <a:pt x="23" y="19"/>
                    <a:pt x="23" y="19"/>
                  </a:cubicBezTo>
                  <a:cubicBezTo>
                    <a:pt x="23" y="19"/>
                    <a:pt x="23" y="19"/>
                    <a:pt x="22" y="19"/>
                  </a:cubicBezTo>
                  <a:cubicBezTo>
                    <a:pt x="23" y="19"/>
                    <a:pt x="23" y="19"/>
                    <a:pt x="23" y="19"/>
                  </a:cubicBezTo>
                  <a:cubicBezTo>
                    <a:pt x="23" y="19"/>
                    <a:pt x="23" y="19"/>
                    <a:pt x="23" y="19"/>
                  </a:cubicBezTo>
                  <a:cubicBezTo>
                    <a:pt x="23" y="19"/>
                    <a:pt x="23" y="19"/>
                    <a:pt x="23" y="19"/>
                  </a:cubicBezTo>
                  <a:cubicBezTo>
                    <a:pt x="23" y="19"/>
                    <a:pt x="23" y="19"/>
                    <a:pt x="23" y="19"/>
                  </a:cubicBezTo>
                  <a:cubicBezTo>
                    <a:pt x="23" y="19"/>
                    <a:pt x="23" y="19"/>
                    <a:pt x="23" y="19"/>
                  </a:cubicBezTo>
                  <a:cubicBezTo>
                    <a:pt x="23" y="19"/>
                    <a:pt x="23" y="19"/>
                    <a:pt x="23" y="19"/>
                  </a:cubicBezTo>
                  <a:cubicBezTo>
                    <a:pt x="23" y="19"/>
                    <a:pt x="23" y="19"/>
                    <a:pt x="23" y="18"/>
                  </a:cubicBezTo>
                  <a:cubicBezTo>
                    <a:pt x="23" y="19"/>
                    <a:pt x="23" y="19"/>
                    <a:pt x="23" y="19"/>
                  </a:cubicBezTo>
                  <a:cubicBezTo>
                    <a:pt x="23" y="19"/>
                    <a:pt x="24" y="19"/>
                    <a:pt x="24" y="19"/>
                  </a:cubicBezTo>
                  <a:cubicBezTo>
                    <a:pt x="24" y="19"/>
                    <a:pt x="24" y="19"/>
                    <a:pt x="23" y="19"/>
                  </a:cubicBezTo>
                  <a:cubicBezTo>
                    <a:pt x="23" y="19"/>
                    <a:pt x="23" y="19"/>
                    <a:pt x="23" y="19"/>
                  </a:cubicBezTo>
                  <a:cubicBezTo>
                    <a:pt x="23" y="19"/>
                    <a:pt x="23" y="19"/>
                    <a:pt x="23" y="19"/>
                  </a:cubicBezTo>
                  <a:close/>
                  <a:moveTo>
                    <a:pt x="9" y="23"/>
                  </a:moveTo>
                  <a:cubicBezTo>
                    <a:pt x="9" y="23"/>
                    <a:pt x="9" y="23"/>
                    <a:pt x="9" y="23"/>
                  </a:cubicBezTo>
                  <a:cubicBezTo>
                    <a:pt x="9" y="23"/>
                    <a:pt x="8" y="23"/>
                    <a:pt x="8" y="23"/>
                  </a:cubicBezTo>
                  <a:cubicBezTo>
                    <a:pt x="8" y="23"/>
                    <a:pt x="8" y="23"/>
                    <a:pt x="8" y="23"/>
                  </a:cubicBezTo>
                  <a:cubicBezTo>
                    <a:pt x="8" y="22"/>
                    <a:pt x="8" y="23"/>
                    <a:pt x="8" y="23"/>
                  </a:cubicBezTo>
                  <a:cubicBezTo>
                    <a:pt x="9" y="23"/>
                    <a:pt x="9" y="23"/>
                    <a:pt x="9" y="23"/>
                  </a:cubicBezTo>
                  <a:cubicBezTo>
                    <a:pt x="9" y="23"/>
                    <a:pt x="9" y="23"/>
                    <a:pt x="9" y="23"/>
                  </a:cubicBezTo>
                  <a:cubicBezTo>
                    <a:pt x="9" y="23"/>
                    <a:pt x="9" y="23"/>
                    <a:pt x="9" y="23"/>
                  </a:cubicBezTo>
                  <a:cubicBezTo>
                    <a:pt x="9" y="23"/>
                    <a:pt x="9" y="23"/>
                    <a:pt x="10" y="23"/>
                  </a:cubicBezTo>
                  <a:cubicBezTo>
                    <a:pt x="10" y="24"/>
                    <a:pt x="10" y="24"/>
                    <a:pt x="10" y="24"/>
                  </a:cubicBezTo>
                  <a:cubicBezTo>
                    <a:pt x="9" y="24"/>
                    <a:pt x="9" y="24"/>
                    <a:pt x="9" y="24"/>
                  </a:cubicBezTo>
                  <a:cubicBezTo>
                    <a:pt x="9" y="23"/>
                    <a:pt x="9" y="23"/>
                    <a:pt x="9" y="23"/>
                  </a:cubicBezTo>
                  <a:cubicBezTo>
                    <a:pt x="9" y="23"/>
                    <a:pt x="9" y="23"/>
                    <a:pt x="9" y="23"/>
                  </a:cubicBezTo>
                  <a:cubicBezTo>
                    <a:pt x="9" y="23"/>
                    <a:pt x="9" y="23"/>
                    <a:pt x="9" y="23"/>
                  </a:cubicBezTo>
                  <a:close/>
                  <a:moveTo>
                    <a:pt x="19" y="24"/>
                  </a:moveTo>
                  <a:cubicBezTo>
                    <a:pt x="19" y="24"/>
                    <a:pt x="19" y="24"/>
                    <a:pt x="19" y="24"/>
                  </a:cubicBezTo>
                  <a:cubicBezTo>
                    <a:pt x="19" y="24"/>
                    <a:pt x="19" y="24"/>
                    <a:pt x="19" y="23"/>
                  </a:cubicBezTo>
                  <a:cubicBezTo>
                    <a:pt x="19" y="23"/>
                    <a:pt x="19" y="23"/>
                    <a:pt x="19" y="24"/>
                  </a:cubicBezTo>
                  <a:cubicBezTo>
                    <a:pt x="20" y="24"/>
                    <a:pt x="20" y="24"/>
                    <a:pt x="20" y="24"/>
                  </a:cubicBezTo>
                  <a:cubicBezTo>
                    <a:pt x="20" y="24"/>
                    <a:pt x="20" y="24"/>
                    <a:pt x="20"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8" y="24"/>
                  </a:cubicBezTo>
                  <a:cubicBezTo>
                    <a:pt x="18" y="25"/>
                    <a:pt x="18" y="25"/>
                    <a:pt x="18" y="25"/>
                  </a:cubicBezTo>
                  <a:cubicBezTo>
                    <a:pt x="18" y="25"/>
                    <a:pt x="18" y="25"/>
                    <a:pt x="17" y="24"/>
                  </a:cubicBezTo>
                  <a:cubicBezTo>
                    <a:pt x="18" y="24"/>
                    <a:pt x="18" y="24"/>
                    <a:pt x="19" y="24"/>
                  </a:cubicBezTo>
                  <a:cubicBezTo>
                    <a:pt x="19" y="24"/>
                    <a:pt x="19" y="24"/>
                    <a:pt x="19" y="24"/>
                  </a:cubicBezTo>
                  <a:close/>
                  <a:moveTo>
                    <a:pt x="25" y="21"/>
                  </a:moveTo>
                  <a:cubicBezTo>
                    <a:pt x="25" y="21"/>
                    <a:pt x="25" y="21"/>
                    <a:pt x="25" y="21"/>
                  </a:cubicBezTo>
                  <a:cubicBezTo>
                    <a:pt x="25" y="21"/>
                    <a:pt x="25" y="21"/>
                    <a:pt x="25" y="21"/>
                  </a:cubicBezTo>
                  <a:cubicBezTo>
                    <a:pt x="25" y="21"/>
                    <a:pt x="25" y="21"/>
                    <a:pt x="25" y="22"/>
                  </a:cubicBezTo>
                  <a:cubicBezTo>
                    <a:pt x="25" y="22"/>
                    <a:pt x="25" y="22"/>
                    <a:pt x="24" y="22"/>
                  </a:cubicBezTo>
                  <a:cubicBezTo>
                    <a:pt x="24" y="22"/>
                    <a:pt x="24" y="22"/>
                    <a:pt x="24" y="23"/>
                  </a:cubicBezTo>
                  <a:cubicBezTo>
                    <a:pt x="23" y="23"/>
                    <a:pt x="23" y="23"/>
                    <a:pt x="23" y="22"/>
                  </a:cubicBezTo>
                  <a:cubicBezTo>
                    <a:pt x="23" y="22"/>
                    <a:pt x="23" y="22"/>
                    <a:pt x="23" y="22"/>
                  </a:cubicBezTo>
                  <a:cubicBezTo>
                    <a:pt x="23" y="22"/>
                    <a:pt x="23" y="22"/>
                    <a:pt x="23" y="22"/>
                  </a:cubicBezTo>
                  <a:cubicBezTo>
                    <a:pt x="23" y="22"/>
                    <a:pt x="24" y="22"/>
                    <a:pt x="24" y="22"/>
                  </a:cubicBezTo>
                  <a:cubicBezTo>
                    <a:pt x="24" y="22"/>
                    <a:pt x="25" y="22"/>
                    <a:pt x="25" y="22"/>
                  </a:cubicBezTo>
                  <a:cubicBezTo>
                    <a:pt x="25" y="22"/>
                    <a:pt x="25" y="21"/>
                    <a:pt x="25" y="21"/>
                  </a:cubicBezTo>
                  <a:cubicBezTo>
                    <a:pt x="25" y="21"/>
                    <a:pt x="25" y="21"/>
                    <a:pt x="25" y="21"/>
                  </a:cubicBezTo>
                  <a:cubicBezTo>
                    <a:pt x="25" y="21"/>
                    <a:pt x="25" y="21"/>
                    <a:pt x="25" y="21"/>
                  </a:cubicBezTo>
                  <a:close/>
                  <a:moveTo>
                    <a:pt x="5" y="12"/>
                  </a:moveTo>
                  <a:cubicBezTo>
                    <a:pt x="5" y="12"/>
                    <a:pt x="5" y="12"/>
                    <a:pt x="5" y="12"/>
                  </a:cubicBezTo>
                  <a:cubicBezTo>
                    <a:pt x="5" y="12"/>
                    <a:pt x="5" y="12"/>
                    <a:pt x="5" y="13"/>
                  </a:cubicBezTo>
                  <a:cubicBezTo>
                    <a:pt x="5" y="13"/>
                    <a:pt x="6" y="13"/>
                    <a:pt x="6" y="13"/>
                  </a:cubicBezTo>
                  <a:cubicBezTo>
                    <a:pt x="6" y="13"/>
                    <a:pt x="6" y="13"/>
                    <a:pt x="6" y="13"/>
                  </a:cubicBezTo>
                  <a:cubicBezTo>
                    <a:pt x="6" y="13"/>
                    <a:pt x="6" y="13"/>
                    <a:pt x="6" y="13"/>
                  </a:cubicBezTo>
                  <a:cubicBezTo>
                    <a:pt x="7" y="13"/>
                    <a:pt x="7" y="13"/>
                    <a:pt x="7" y="13"/>
                  </a:cubicBezTo>
                  <a:cubicBezTo>
                    <a:pt x="7" y="13"/>
                    <a:pt x="7" y="13"/>
                    <a:pt x="7" y="13"/>
                  </a:cubicBezTo>
                  <a:cubicBezTo>
                    <a:pt x="7" y="13"/>
                    <a:pt x="7" y="14"/>
                    <a:pt x="7" y="14"/>
                  </a:cubicBezTo>
                  <a:cubicBezTo>
                    <a:pt x="7" y="14"/>
                    <a:pt x="7" y="14"/>
                    <a:pt x="7" y="14"/>
                  </a:cubicBezTo>
                  <a:cubicBezTo>
                    <a:pt x="7" y="14"/>
                    <a:pt x="7" y="14"/>
                    <a:pt x="7" y="14"/>
                  </a:cubicBezTo>
                  <a:cubicBezTo>
                    <a:pt x="7" y="14"/>
                    <a:pt x="7" y="13"/>
                    <a:pt x="7" y="13"/>
                  </a:cubicBezTo>
                  <a:cubicBezTo>
                    <a:pt x="7" y="13"/>
                    <a:pt x="7" y="13"/>
                    <a:pt x="7" y="13"/>
                  </a:cubicBezTo>
                  <a:cubicBezTo>
                    <a:pt x="7" y="13"/>
                    <a:pt x="7" y="13"/>
                    <a:pt x="7" y="14"/>
                  </a:cubicBezTo>
                  <a:cubicBezTo>
                    <a:pt x="7" y="14"/>
                    <a:pt x="7" y="14"/>
                    <a:pt x="7" y="14"/>
                  </a:cubicBezTo>
                  <a:cubicBezTo>
                    <a:pt x="7" y="14"/>
                    <a:pt x="7" y="14"/>
                    <a:pt x="7" y="14"/>
                  </a:cubicBezTo>
                  <a:cubicBezTo>
                    <a:pt x="7" y="14"/>
                    <a:pt x="6" y="14"/>
                    <a:pt x="6" y="14"/>
                  </a:cubicBezTo>
                  <a:cubicBezTo>
                    <a:pt x="6" y="14"/>
                    <a:pt x="6" y="14"/>
                    <a:pt x="6" y="13"/>
                  </a:cubicBezTo>
                  <a:cubicBezTo>
                    <a:pt x="6" y="13"/>
                    <a:pt x="6" y="13"/>
                    <a:pt x="6" y="13"/>
                  </a:cubicBezTo>
                  <a:cubicBezTo>
                    <a:pt x="6" y="13"/>
                    <a:pt x="6" y="14"/>
                    <a:pt x="5" y="14"/>
                  </a:cubicBezTo>
                  <a:cubicBezTo>
                    <a:pt x="5" y="14"/>
                    <a:pt x="5" y="14"/>
                    <a:pt x="5" y="14"/>
                  </a:cubicBezTo>
                  <a:cubicBezTo>
                    <a:pt x="5" y="14"/>
                    <a:pt x="6" y="14"/>
                    <a:pt x="6" y="14"/>
                  </a:cubicBezTo>
                  <a:cubicBezTo>
                    <a:pt x="6" y="14"/>
                    <a:pt x="6" y="14"/>
                    <a:pt x="6" y="14"/>
                  </a:cubicBezTo>
                  <a:cubicBezTo>
                    <a:pt x="6" y="14"/>
                    <a:pt x="6" y="14"/>
                    <a:pt x="6" y="14"/>
                  </a:cubicBezTo>
                  <a:cubicBezTo>
                    <a:pt x="6" y="14"/>
                    <a:pt x="6" y="14"/>
                    <a:pt x="6" y="14"/>
                  </a:cubicBezTo>
                  <a:cubicBezTo>
                    <a:pt x="6" y="14"/>
                    <a:pt x="7" y="14"/>
                    <a:pt x="7" y="14"/>
                  </a:cubicBezTo>
                  <a:cubicBezTo>
                    <a:pt x="7" y="14"/>
                    <a:pt x="7" y="14"/>
                    <a:pt x="7" y="15"/>
                  </a:cubicBezTo>
                  <a:cubicBezTo>
                    <a:pt x="7" y="15"/>
                    <a:pt x="7" y="15"/>
                    <a:pt x="7" y="15"/>
                  </a:cubicBezTo>
                  <a:cubicBezTo>
                    <a:pt x="7" y="15"/>
                    <a:pt x="7"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6"/>
                    <a:pt x="6" y="16"/>
                  </a:cubicBezTo>
                  <a:cubicBezTo>
                    <a:pt x="6" y="16"/>
                    <a:pt x="6" y="16"/>
                    <a:pt x="6" y="15"/>
                  </a:cubicBezTo>
                  <a:cubicBezTo>
                    <a:pt x="6" y="15"/>
                    <a:pt x="7" y="15"/>
                    <a:pt x="7" y="15"/>
                  </a:cubicBezTo>
                  <a:cubicBezTo>
                    <a:pt x="7" y="15"/>
                    <a:pt x="7" y="15"/>
                    <a:pt x="7" y="15"/>
                  </a:cubicBezTo>
                  <a:cubicBezTo>
                    <a:pt x="7" y="15"/>
                    <a:pt x="7" y="16"/>
                    <a:pt x="7" y="16"/>
                  </a:cubicBezTo>
                  <a:cubicBezTo>
                    <a:pt x="7" y="16"/>
                    <a:pt x="7" y="16"/>
                    <a:pt x="7" y="16"/>
                  </a:cubicBezTo>
                  <a:cubicBezTo>
                    <a:pt x="7" y="16"/>
                    <a:pt x="7" y="16"/>
                    <a:pt x="7" y="16"/>
                  </a:cubicBezTo>
                  <a:cubicBezTo>
                    <a:pt x="7" y="16"/>
                    <a:pt x="7" y="16"/>
                    <a:pt x="6" y="16"/>
                  </a:cubicBezTo>
                  <a:cubicBezTo>
                    <a:pt x="6" y="16"/>
                    <a:pt x="6" y="17"/>
                    <a:pt x="6" y="17"/>
                  </a:cubicBezTo>
                  <a:cubicBezTo>
                    <a:pt x="6" y="17"/>
                    <a:pt x="6" y="17"/>
                    <a:pt x="6" y="17"/>
                  </a:cubicBezTo>
                  <a:cubicBezTo>
                    <a:pt x="6" y="17"/>
                    <a:pt x="6" y="17"/>
                    <a:pt x="6" y="17"/>
                  </a:cubicBezTo>
                  <a:cubicBezTo>
                    <a:pt x="6" y="17"/>
                    <a:pt x="6" y="17"/>
                    <a:pt x="6" y="17"/>
                  </a:cubicBezTo>
                  <a:cubicBezTo>
                    <a:pt x="6" y="17"/>
                    <a:pt x="7" y="17"/>
                    <a:pt x="7" y="17"/>
                  </a:cubicBezTo>
                  <a:cubicBezTo>
                    <a:pt x="7" y="17"/>
                    <a:pt x="7" y="17"/>
                    <a:pt x="7" y="17"/>
                  </a:cubicBezTo>
                  <a:cubicBezTo>
                    <a:pt x="7" y="16"/>
                    <a:pt x="7" y="16"/>
                    <a:pt x="7" y="16"/>
                  </a:cubicBezTo>
                  <a:cubicBezTo>
                    <a:pt x="7" y="16"/>
                    <a:pt x="7" y="16"/>
                    <a:pt x="7" y="16"/>
                  </a:cubicBezTo>
                  <a:cubicBezTo>
                    <a:pt x="7" y="16"/>
                    <a:pt x="8" y="17"/>
                    <a:pt x="8" y="17"/>
                  </a:cubicBezTo>
                  <a:cubicBezTo>
                    <a:pt x="8" y="17"/>
                    <a:pt x="7" y="17"/>
                    <a:pt x="7" y="17"/>
                  </a:cubicBezTo>
                  <a:cubicBezTo>
                    <a:pt x="7" y="17"/>
                    <a:pt x="7" y="17"/>
                    <a:pt x="7" y="17"/>
                  </a:cubicBezTo>
                  <a:cubicBezTo>
                    <a:pt x="7" y="17"/>
                    <a:pt x="7" y="17"/>
                    <a:pt x="7" y="17"/>
                  </a:cubicBezTo>
                  <a:cubicBezTo>
                    <a:pt x="7" y="18"/>
                    <a:pt x="7" y="18"/>
                    <a:pt x="7" y="18"/>
                  </a:cubicBezTo>
                  <a:cubicBezTo>
                    <a:pt x="7" y="18"/>
                    <a:pt x="7"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9"/>
                    <a:pt x="8" y="19"/>
                    <a:pt x="8" y="19"/>
                  </a:cubicBezTo>
                  <a:cubicBezTo>
                    <a:pt x="8" y="19"/>
                    <a:pt x="7" y="19"/>
                    <a:pt x="7" y="19"/>
                  </a:cubicBezTo>
                  <a:cubicBezTo>
                    <a:pt x="8" y="19"/>
                    <a:pt x="8" y="19"/>
                    <a:pt x="8" y="19"/>
                  </a:cubicBezTo>
                  <a:cubicBezTo>
                    <a:pt x="8" y="19"/>
                    <a:pt x="8" y="19"/>
                    <a:pt x="8" y="19"/>
                  </a:cubicBezTo>
                  <a:cubicBezTo>
                    <a:pt x="8" y="19"/>
                    <a:pt x="8" y="19"/>
                    <a:pt x="8" y="19"/>
                  </a:cubicBezTo>
                  <a:cubicBezTo>
                    <a:pt x="8" y="19"/>
                    <a:pt x="9" y="19"/>
                    <a:pt x="9" y="19"/>
                  </a:cubicBezTo>
                  <a:cubicBezTo>
                    <a:pt x="9" y="19"/>
                    <a:pt x="9" y="19"/>
                    <a:pt x="9" y="19"/>
                  </a:cubicBezTo>
                  <a:cubicBezTo>
                    <a:pt x="9" y="19"/>
                    <a:pt x="9" y="19"/>
                    <a:pt x="9" y="19"/>
                  </a:cubicBezTo>
                  <a:cubicBezTo>
                    <a:pt x="9" y="20"/>
                    <a:pt x="9" y="20"/>
                    <a:pt x="9" y="20"/>
                  </a:cubicBezTo>
                  <a:cubicBezTo>
                    <a:pt x="9" y="20"/>
                    <a:pt x="9" y="20"/>
                    <a:pt x="9" y="20"/>
                  </a:cubicBezTo>
                  <a:cubicBezTo>
                    <a:pt x="9" y="20"/>
                    <a:pt x="9" y="20"/>
                    <a:pt x="8" y="21"/>
                  </a:cubicBezTo>
                  <a:cubicBezTo>
                    <a:pt x="8" y="21"/>
                    <a:pt x="9" y="21"/>
                    <a:pt x="9" y="21"/>
                  </a:cubicBezTo>
                  <a:cubicBezTo>
                    <a:pt x="9" y="20"/>
                    <a:pt x="9" y="20"/>
                    <a:pt x="9" y="20"/>
                  </a:cubicBezTo>
                  <a:cubicBezTo>
                    <a:pt x="9" y="20"/>
                    <a:pt x="9" y="20"/>
                    <a:pt x="9" y="20"/>
                  </a:cubicBezTo>
                  <a:cubicBezTo>
                    <a:pt x="9" y="20"/>
                    <a:pt x="9" y="20"/>
                    <a:pt x="10" y="20"/>
                  </a:cubicBezTo>
                  <a:cubicBezTo>
                    <a:pt x="10" y="20"/>
                    <a:pt x="10" y="20"/>
                    <a:pt x="10" y="20"/>
                  </a:cubicBezTo>
                  <a:cubicBezTo>
                    <a:pt x="10" y="20"/>
                    <a:pt x="10" y="20"/>
                    <a:pt x="10" y="20"/>
                  </a:cubicBezTo>
                  <a:cubicBezTo>
                    <a:pt x="10" y="20"/>
                    <a:pt x="10" y="20"/>
                    <a:pt x="10" y="20"/>
                  </a:cubicBezTo>
                  <a:cubicBezTo>
                    <a:pt x="10" y="20"/>
                    <a:pt x="10" y="21"/>
                    <a:pt x="10" y="21"/>
                  </a:cubicBezTo>
                  <a:cubicBezTo>
                    <a:pt x="10"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10" y="21"/>
                    <a:pt x="10" y="21"/>
                    <a:pt x="10" y="21"/>
                  </a:cubicBezTo>
                  <a:cubicBezTo>
                    <a:pt x="10" y="21"/>
                    <a:pt x="10" y="20"/>
                    <a:pt x="10" y="20"/>
                  </a:cubicBezTo>
                  <a:cubicBezTo>
                    <a:pt x="11" y="20"/>
                    <a:pt x="11" y="21"/>
                    <a:pt x="11" y="21"/>
                  </a:cubicBezTo>
                  <a:cubicBezTo>
                    <a:pt x="11" y="21"/>
                    <a:pt x="11" y="21"/>
                    <a:pt x="11" y="21"/>
                  </a:cubicBezTo>
                  <a:cubicBezTo>
                    <a:pt x="11" y="21"/>
                    <a:pt x="11" y="21"/>
                    <a:pt x="11" y="21"/>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1"/>
                    <a:pt x="11" y="21"/>
                  </a:cubicBezTo>
                  <a:cubicBezTo>
                    <a:pt x="11" y="21"/>
                    <a:pt x="11" y="21"/>
                    <a:pt x="11" y="21"/>
                  </a:cubicBezTo>
                  <a:cubicBezTo>
                    <a:pt x="12" y="21"/>
                    <a:pt x="12" y="21"/>
                    <a:pt x="12" y="21"/>
                  </a:cubicBezTo>
                  <a:cubicBezTo>
                    <a:pt x="12" y="21"/>
                    <a:pt x="12" y="21"/>
                    <a:pt x="12" y="21"/>
                  </a:cubicBezTo>
                  <a:cubicBezTo>
                    <a:pt x="12" y="21"/>
                    <a:pt x="12" y="21"/>
                    <a:pt x="12" y="21"/>
                  </a:cubicBezTo>
                  <a:cubicBezTo>
                    <a:pt x="12" y="22"/>
                    <a:pt x="12" y="22"/>
                    <a:pt x="12" y="22"/>
                  </a:cubicBezTo>
                  <a:cubicBezTo>
                    <a:pt x="12" y="22"/>
                    <a:pt x="12" y="22"/>
                    <a:pt x="12" y="22"/>
                  </a:cubicBezTo>
                  <a:cubicBezTo>
                    <a:pt x="12" y="22"/>
                    <a:pt x="12" y="22"/>
                    <a:pt x="12" y="23"/>
                  </a:cubicBezTo>
                  <a:cubicBezTo>
                    <a:pt x="12" y="23"/>
                    <a:pt x="12" y="23"/>
                    <a:pt x="12" y="23"/>
                  </a:cubicBezTo>
                  <a:cubicBezTo>
                    <a:pt x="12" y="22"/>
                    <a:pt x="13" y="22"/>
                    <a:pt x="13" y="22"/>
                  </a:cubicBezTo>
                  <a:cubicBezTo>
                    <a:pt x="13" y="22"/>
                    <a:pt x="13" y="22"/>
                    <a:pt x="13" y="22"/>
                  </a:cubicBezTo>
                  <a:cubicBezTo>
                    <a:pt x="13" y="22"/>
                    <a:pt x="13" y="22"/>
                    <a:pt x="13" y="21"/>
                  </a:cubicBezTo>
                  <a:cubicBezTo>
                    <a:pt x="13" y="21"/>
                    <a:pt x="13" y="21"/>
                    <a:pt x="13" y="21"/>
                  </a:cubicBezTo>
                  <a:cubicBezTo>
                    <a:pt x="13" y="21"/>
                    <a:pt x="13" y="21"/>
                    <a:pt x="13" y="21"/>
                  </a:cubicBezTo>
                  <a:cubicBezTo>
                    <a:pt x="13" y="22"/>
                    <a:pt x="13" y="22"/>
                    <a:pt x="13" y="22"/>
                  </a:cubicBezTo>
                  <a:cubicBezTo>
                    <a:pt x="13" y="22"/>
                    <a:pt x="14" y="23"/>
                    <a:pt x="14" y="23"/>
                  </a:cubicBezTo>
                  <a:cubicBezTo>
                    <a:pt x="14" y="23"/>
                    <a:pt x="14" y="23"/>
                    <a:pt x="14" y="23"/>
                  </a:cubicBezTo>
                  <a:cubicBezTo>
                    <a:pt x="14" y="23"/>
                    <a:pt x="14" y="22"/>
                    <a:pt x="14" y="22"/>
                  </a:cubicBezTo>
                  <a:cubicBezTo>
                    <a:pt x="14" y="22"/>
                    <a:pt x="14" y="22"/>
                    <a:pt x="14" y="22"/>
                  </a:cubicBezTo>
                  <a:cubicBezTo>
                    <a:pt x="14" y="22"/>
                    <a:pt x="14" y="22"/>
                    <a:pt x="14" y="22"/>
                  </a:cubicBezTo>
                  <a:cubicBezTo>
                    <a:pt x="14" y="22"/>
                    <a:pt x="14" y="22"/>
                    <a:pt x="14" y="22"/>
                  </a:cubicBezTo>
                  <a:cubicBezTo>
                    <a:pt x="14" y="21"/>
                    <a:pt x="14" y="21"/>
                    <a:pt x="15" y="21"/>
                  </a:cubicBezTo>
                  <a:cubicBezTo>
                    <a:pt x="15" y="21"/>
                    <a:pt x="15" y="21"/>
                    <a:pt x="15" y="21"/>
                  </a:cubicBezTo>
                  <a:cubicBezTo>
                    <a:pt x="15" y="22"/>
                    <a:pt x="15" y="22"/>
                    <a:pt x="15" y="22"/>
                  </a:cubicBezTo>
                  <a:cubicBezTo>
                    <a:pt x="15" y="22"/>
                    <a:pt x="15" y="22"/>
                    <a:pt x="15" y="22"/>
                  </a:cubicBezTo>
                  <a:cubicBezTo>
                    <a:pt x="15" y="22"/>
                    <a:pt x="15" y="22"/>
                    <a:pt x="15" y="23"/>
                  </a:cubicBezTo>
                  <a:cubicBezTo>
                    <a:pt x="15" y="23"/>
                    <a:pt x="15" y="23"/>
                    <a:pt x="15" y="23"/>
                  </a:cubicBezTo>
                  <a:cubicBezTo>
                    <a:pt x="15" y="23"/>
                    <a:pt x="15" y="23"/>
                    <a:pt x="15" y="23"/>
                  </a:cubicBezTo>
                  <a:cubicBezTo>
                    <a:pt x="15" y="23"/>
                    <a:pt x="16" y="23"/>
                    <a:pt x="16" y="22"/>
                  </a:cubicBezTo>
                  <a:cubicBezTo>
                    <a:pt x="16" y="22"/>
                    <a:pt x="16" y="22"/>
                    <a:pt x="16" y="22"/>
                  </a:cubicBezTo>
                  <a:cubicBezTo>
                    <a:pt x="16" y="22"/>
                    <a:pt x="15" y="22"/>
                    <a:pt x="15" y="22"/>
                  </a:cubicBezTo>
                  <a:cubicBezTo>
                    <a:pt x="15" y="22"/>
                    <a:pt x="15" y="21"/>
                    <a:pt x="15" y="21"/>
                  </a:cubicBezTo>
                  <a:cubicBezTo>
                    <a:pt x="15" y="21"/>
                    <a:pt x="15" y="21"/>
                    <a:pt x="15" y="21"/>
                  </a:cubicBezTo>
                  <a:cubicBezTo>
                    <a:pt x="15" y="21"/>
                    <a:pt x="16" y="21"/>
                    <a:pt x="16" y="21"/>
                  </a:cubicBezTo>
                  <a:cubicBezTo>
                    <a:pt x="16" y="21"/>
                    <a:pt x="16" y="21"/>
                    <a:pt x="16" y="22"/>
                  </a:cubicBezTo>
                  <a:cubicBezTo>
                    <a:pt x="16" y="22"/>
                    <a:pt x="16" y="22"/>
                    <a:pt x="16" y="22"/>
                  </a:cubicBezTo>
                  <a:cubicBezTo>
                    <a:pt x="16" y="22"/>
                    <a:pt x="17" y="22"/>
                    <a:pt x="17" y="23"/>
                  </a:cubicBezTo>
                  <a:cubicBezTo>
                    <a:pt x="17" y="22"/>
                    <a:pt x="17" y="22"/>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8" y="21"/>
                  </a:cubicBezTo>
                  <a:cubicBezTo>
                    <a:pt x="18" y="21"/>
                    <a:pt x="18" y="22"/>
                    <a:pt x="18" y="22"/>
                  </a:cubicBezTo>
                  <a:cubicBezTo>
                    <a:pt x="18" y="22"/>
                    <a:pt x="19" y="22"/>
                    <a:pt x="19" y="22"/>
                  </a:cubicBezTo>
                  <a:cubicBezTo>
                    <a:pt x="19" y="22"/>
                    <a:pt x="19" y="22"/>
                    <a:pt x="19" y="22"/>
                  </a:cubicBezTo>
                  <a:cubicBezTo>
                    <a:pt x="19" y="22"/>
                    <a:pt x="19" y="21"/>
                    <a:pt x="19" y="21"/>
                  </a:cubicBezTo>
                  <a:cubicBezTo>
                    <a:pt x="19" y="21"/>
                    <a:pt x="19" y="21"/>
                    <a:pt x="19" y="21"/>
                  </a:cubicBezTo>
                  <a:cubicBezTo>
                    <a:pt x="18" y="21"/>
                    <a:pt x="18" y="21"/>
                    <a:pt x="18" y="21"/>
                  </a:cubicBezTo>
                  <a:cubicBezTo>
                    <a:pt x="18" y="20"/>
                    <a:pt x="18" y="20"/>
                    <a:pt x="18" y="20"/>
                  </a:cubicBezTo>
                  <a:cubicBezTo>
                    <a:pt x="18" y="20"/>
                    <a:pt x="18" y="20"/>
                    <a:pt x="18" y="20"/>
                  </a:cubicBezTo>
                  <a:cubicBezTo>
                    <a:pt x="18" y="20"/>
                    <a:pt x="18" y="20"/>
                    <a:pt x="18" y="20"/>
                  </a:cubicBezTo>
                  <a:cubicBezTo>
                    <a:pt x="18" y="20"/>
                    <a:pt x="18" y="20"/>
                    <a:pt x="19" y="20"/>
                  </a:cubicBezTo>
                  <a:cubicBezTo>
                    <a:pt x="19" y="20"/>
                    <a:pt x="19" y="20"/>
                    <a:pt x="19" y="20"/>
                  </a:cubicBezTo>
                  <a:cubicBezTo>
                    <a:pt x="19" y="20"/>
                    <a:pt x="19" y="20"/>
                    <a:pt x="19" y="20"/>
                  </a:cubicBezTo>
                  <a:cubicBezTo>
                    <a:pt x="19" y="21"/>
                    <a:pt x="20" y="21"/>
                    <a:pt x="20" y="21"/>
                  </a:cubicBezTo>
                  <a:cubicBezTo>
                    <a:pt x="20" y="21"/>
                    <a:pt x="20" y="20"/>
                    <a:pt x="20" y="20"/>
                  </a:cubicBezTo>
                  <a:cubicBezTo>
                    <a:pt x="19" y="20"/>
                    <a:pt x="19" y="20"/>
                    <a:pt x="19" y="20"/>
                  </a:cubicBezTo>
                  <a:cubicBezTo>
                    <a:pt x="19" y="19"/>
                    <a:pt x="19" y="19"/>
                    <a:pt x="19" y="19"/>
                  </a:cubicBezTo>
                  <a:cubicBezTo>
                    <a:pt x="20" y="19"/>
                    <a:pt x="20" y="19"/>
                    <a:pt x="20" y="19"/>
                  </a:cubicBezTo>
                  <a:cubicBezTo>
                    <a:pt x="20" y="19"/>
                    <a:pt x="20" y="20"/>
                    <a:pt x="20" y="20"/>
                  </a:cubicBezTo>
                  <a:cubicBezTo>
                    <a:pt x="20" y="20"/>
                    <a:pt x="21" y="20"/>
                    <a:pt x="21" y="20"/>
                  </a:cubicBezTo>
                  <a:cubicBezTo>
                    <a:pt x="21" y="20"/>
                    <a:pt x="21" y="19"/>
                    <a:pt x="21" y="19"/>
                  </a:cubicBezTo>
                  <a:cubicBezTo>
                    <a:pt x="21" y="19"/>
                    <a:pt x="20" y="19"/>
                    <a:pt x="20" y="19"/>
                  </a:cubicBezTo>
                  <a:cubicBezTo>
                    <a:pt x="20" y="19"/>
                    <a:pt x="20" y="19"/>
                    <a:pt x="20" y="19"/>
                  </a:cubicBezTo>
                  <a:cubicBezTo>
                    <a:pt x="20" y="19"/>
                    <a:pt x="20" y="18"/>
                    <a:pt x="20" y="18"/>
                  </a:cubicBezTo>
                  <a:cubicBezTo>
                    <a:pt x="20" y="18"/>
                    <a:pt x="20" y="18"/>
                    <a:pt x="20" y="18"/>
                  </a:cubicBezTo>
                  <a:cubicBezTo>
                    <a:pt x="21" y="18"/>
                    <a:pt x="21" y="18"/>
                    <a:pt x="21" y="19"/>
                  </a:cubicBezTo>
                  <a:cubicBezTo>
                    <a:pt x="21" y="19"/>
                    <a:pt x="21" y="19"/>
                    <a:pt x="22" y="19"/>
                  </a:cubicBezTo>
                  <a:cubicBezTo>
                    <a:pt x="22" y="19"/>
                    <a:pt x="22" y="19"/>
                    <a:pt x="22" y="19"/>
                  </a:cubicBezTo>
                  <a:cubicBezTo>
                    <a:pt x="22" y="19"/>
                    <a:pt x="22" y="19"/>
                    <a:pt x="22" y="19"/>
                  </a:cubicBezTo>
                  <a:cubicBezTo>
                    <a:pt x="22" y="19"/>
                    <a:pt x="22" y="18"/>
                    <a:pt x="22" y="18"/>
                  </a:cubicBezTo>
                  <a:cubicBezTo>
                    <a:pt x="22" y="18"/>
                    <a:pt x="22" y="18"/>
                    <a:pt x="21" y="18"/>
                  </a:cubicBezTo>
                  <a:cubicBezTo>
                    <a:pt x="21" y="18"/>
                    <a:pt x="21" y="18"/>
                    <a:pt x="21" y="18"/>
                  </a:cubicBezTo>
                  <a:cubicBezTo>
                    <a:pt x="21" y="18"/>
                    <a:pt x="21" y="18"/>
                    <a:pt x="21" y="18"/>
                  </a:cubicBezTo>
                  <a:cubicBezTo>
                    <a:pt x="21" y="18"/>
                    <a:pt x="21" y="18"/>
                    <a:pt x="21" y="18"/>
                  </a:cubicBezTo>
                  <a:cubicBezTo>
                    <a:pt x="21" y="17"/>
                    <a:pt x="21" y="17"/>
                    <a:pt x="21" y="17"/>
                  </a:cubicBezTo>
                  <a:cubicBezTo>
                    <a:pt x="21" y="18"/>
                    <a:pt x="22" y="18"/>
                    <a:pt x="22" y="18"/>
                  </a:cubicBezTo>
                  <a:cubicBezTo>
                    <a:pt x="22" y="18"/>
                    <a:pt x="22" y="18"/>
                    <a:pt x="22" y="18"/>
                  </a:cubicBezTo>
                  <a:cubicBezTo>
                    <a:pt x="22" y="18"/>
                    <a:pt x="22" y="18"/>
                    <a:pt x="22" y="18"/>
                  </a:cubicBezTo>
                  <a:cubicBezTo>
                    <a:pt x="22" y="18"/>
                    <a:pt x="22" y="18"/>
                    <a:pt x="23" y="18"/>
                  </a:cubicBezTo>
                  <a:cubicBezTo>
                    <a:pt x="22" y="17"/>
                    <a:pt x="22" y="17"/>
                    <a:pt x="22" y="17"/>
                  </a:cubicBezTo>
                  <a:cubicBezTo>
                    <a:pt x="22" y="17"/>
                    <a:pt x="22" y="17"/>
                    <a:pt x="22" y="17"/>
                  </a:cubicBezTo>
                  <a:cubicBezTo>
                    <a:pt x="22" y="17"/>
                    <a:pt x="22" y="17"/>
                    <a:pt x="22" y="17"/>
                  </a:cubicBezTo>
                  <a:cubicBezTo>
                    <a:pt x="22" y="17"/>
                    <a:pt x="21" y="17"/>
                    <a:pt x="21" y="17"/>
                  </a:cubicBezTo>
                  <a:cubicBezTo>
                    <a:pt x="21" y="17"/>
                    <a:pt x="21" y="17"/>
                    <a:pt x="21" y="16"/>
                  </a:cubicBezTo>
                  <a:cubicBezTo>
                    <a:pt x="22" y="16"/>
                    <a:pt x="22" y="16"/>
                    <a:pt x="22" y="17"/>
                  </a:cubicBezTo>
                  <a:cubicBezTo>
                    <a:pt x="22" y="17"/>
                    <a:pt x="22" y="17"/>
                    <a:pt x="22" y="17"/>
                  </a:cubicBezTo>
                  <a:cubicBezTo>
                    <a:pt x="22" y="17"/>
                    <a:pt x="23" y="16"/>
                    <a:pt x="23" y="16"/>
                  </a:cubicBezTo>
                  <a:cubicBezTo>
                    <a:pt x="23" y="16"/>
                    <a:pt x="22" y="16"/>
                    <a:pt x="22" y="16"/>
                  </a:cubicBezTo>
                  <a:cubicBezTo>
                    <a:pt x="22" y="16"/>
                    <a:pt x="22" y="16"/>
                    <a:pt x="22" y="16"/>
                  </a:cubicBezTo>
                  <a:cubicBezTo>
                    <a:pt x="22" y="16"/>
                    <a:pt x="22" y="16"/>
                    <a:pt x="22" y="16"/>
                  </a:cubicBezTo>
                  <a:cubicBezTo>
                    <a:pt x="21" y="16"/>
                    <a:pt x="21" y="16"/>
                    <a:pt x="21" y="15"/>
                  </a:cubicBezTo>
                  <a:cubicBezTo>
                    <a:pt x="22" y="15"/>
                    <a:pt x="22" y="15"/>
                    <a:pt x="22" y="15"/>
                  </a:cubicBezTo>
                  <a:cubicBezTo>
                    <a:pt x="22" y="15"/>
                    <a:pt x="22" y="15"/>
                    <a:pt x="22" y="15"/>
                  </a:cubicBezTo>
                  <a:cubicBezTo>
                    <a:pt x="22" y="15"/>
                    <a:pt x="22" y="15"/>
                    <a:pt x="23" y="15"/>
                  </a:cubicBezTo>
                  <a:cubicBezTo>
                    <a:pt x="23" y="15"/>
                    <a:pt x="23" y="15"/>
                    <a:pt x="23" y="15"/>
                  </a:cubicBezTo>
                  <a:cubicBezTo>
                    <a:pt x="23" y="15"/>
                    <a:pt x="22" y="15"/>
                    <a:pt x="22" y="14"/>
                  </a:cubicBezTo>
                  <a:cubicBezTo>
                    <a:pt x="22" y="14"/>
                    <a:pt x="22" y="14"/>
                    <a:pt x="22" y="14"/>
                  </a:cubicBezTo>
                  <a:cubicBezTo>
                    <a:pt x="22" y="15"/>
                    <a:pt x="22" y="15"/>
                    <a:pt x="22" y="15"/>
                  </a:cubicBezTo>
                  <a:cubicBezTo>
                    <a:pt x="22" y="15"/>
                    <a:pt x="22" y="15"/>
                    <a:pt x="22" y="15"/>
                  </a:cubicBezTo>
                  <a:cubicBezTo>
                    <a:pt x="21" y="14"/>
                    <a:pt x="21" y="14"/>
                    <a:pt x="21" y="14"/>
                  </a:cubicBezTo>
                  <a:cubicBezTo>
                    <a:pt x="21" y="14"/>
                    <a:pt x="22" y="14"/>
                    <a:pt x="22" y="14"/>
                  </a:cubicBezTo>
                  <a:cubicBezTo>
                    <a:pt x="22" y="14"/>
                    <a:pt x="22" y="14"/>
                    <a:pt x="22" y="14"/>
                  </a:cubicBezTo>
                  <a:cubicBezTo>
                    <a:pt x="22" y="14"/>
                    <a:pt x="22" y="14"/>
                    <a:pt x="22" y="14"/>
                  </a:cubicBezTo>
                  <a:cubicBezTo>
                    <a:pt x="22" y="14"/>
                    <a:pt x="22" y="14"/>
                    <a:pt x="22" y="14"/>
                  </a:cubicBezTo>
                  <a:cubicBezTo>
                    <a:pt x="22" y="14"/>
                    <a:pt x="23" y="14"/>
                    <a:pt x="23" y="14"/>
                  </a:cubicBezTo>
                  <a:cubicBezTo>
                    <a:pt x="23" y="14"/>
                    <a:pt x="23" y="14"/>
                    <a:pt x="23" y="14"/>
                  </a:cubicBezTo>
                  <a:cubicBezTo>
                    <a:pt x="23" y="14"/>
                    <a:pt x="23" y="14"/>
                    <a:pt x="23" y="14"/>
                  </a:cubicBezTo>
                  <a:cubicBezTo>
                    <a:pt x="23" y="14"/>
                    <a:pt x="22" y="13"/>
                    <a:pt x="22" y="13"/>
                  </a:cubicBezTo>
                  <a:cubicBezTo>
                    <a:pt x="22" y="13"/>
                    <a:pt x="22" y="13"/>
                    <a:pt x="22" y="13"/>
                  </a:cubicBezTo>
                  <a:cubicBezTo>
                    <a:pt x="22" y="13"/>
                    <a:pt x="22" y="13"/>
                    <a:pt x="22" y="13"/>
                  </a:cubicBezTo>
                  <a:cubicBezTo>
                    <a:pt x="22" y="14"/>
                    <a:pt x="22" y="14"/>
                    <a:pt x="21" y="13"/>
                  </a:cubicBezTo>
                  <a:cubicBezTo>
                    <a:pt x="21" y="13"/>
                    <a:pt x="21" y="13"/>
                    <a:pt x="22" y="13"/>
                  </a:cubicBezTo>
                  <a:cubicBezTo>
                    <a:pt x="22" y="13"/>
                    <a:pt x="22" y="13"/>
                    <a:pt x="22" y="13"/>
                  </a:cubicBezTo>
                  <a:cubicBezTo>
                    <a:pt x="22" y="13"/>
                    <a:pt x="22" y="13"/>
                    <a:pt x="22" y="13"/>
                  </a:cubicBezTo>
                  <a:cubicBezTo>
                    <a:pt x="22" y="13"/>
                    <a:pt x="22" y="13"/>
                    <a:pt x="22" y="13"/>
                  </a:cubicBezTo>
                  <a:cubicBezTo>
                    <a:pt x="22" y="13"/>
                    <a:pt x="23" y="13"/>
                    <a:pt x="23" y="13"/>
                  </a:cubicBezTo>
                  <a:cubicBezTo>
                    <a:pt x="23" y="12"/>
                    <a:pt x="23" y="12"/>
                    <a:pt x="23" y="12"/>
                  </a:cubicBezTo>
                  <a:cubicBezTo>
                    <a:pt x="23" y="12"/>
                    <a:pt x="22" y="12"/>
                    <a:pt x="22" y="12"/>
                  </a:cubicBezTo>
                  <a:cubicBezTo>
                    <a:pt x="22" y="13"/>
                    <a:pt x="22" y="12"/>
                    <a:pt x="21" y="12"/>
                  </a:cubicBezTo>
                  <a:cubicBezTo>
                    <a:pt x="21" y="12"/>
                    <a:pt x="21" y="12"/>
                    <a:pt x="21" y="12"/>
                  </a:cubicBezTo>
                  <a:cubicBezTo>
                    <a:pt x="21" y="12"/>
                    <a:pt x="21" y="12"/>
                    <a:pt x="21" y="12"/>
                  </a:cubicBezTo>
                  <a:cubicBezTo>
                    <a:pt x="21" y="12"/>
                    <a:pt x="21" y="12"/>
                    <a:pt x="21" y="12"/>
                  </a:cubicBezTo>
                  <a:cubicBezTo>
                    <a:pt x="21" y="12"/>
                    <a:pt x="22" y="12"/>
                    <a:pt x="22" y="12"/>
                  </a:cubicBezTo>
                  <a:cubicBezTo>
                    <a:pt x="22" y="11"/>
                    <a:pt x="22" y="11"/>
                    <a:pt x="22" y="11"/>
                  </a:cubicBezTo>
                  <a:cubicBezTo>
                    <a:pt x="22" y="11"/>
                    <a:pt x="22"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0"/>
                    <a:pt x="21" y="11"/>
                  </a:cubicBezTo>
                  <a:cubicBezTo>
                    <a:pt x="21" y="11"/>
                    <a:pt x="21" y="11"/>
                    <a:pt x="21" y="10"/>
                  </a:cubicBezTo>
                  <a:cubicBezTo>
                    <a:pt x="21" y="10"/>
                    <a:pt x="21" y="10"/>
                    <a:pt x="21" y="10"/>
                  </a:cubicBezTo>
                  <a:cubicBezTo>
                    <a:pt x="21" y="10"/>
                    <a:pt x="22" y="10"/>
                    <a:pt x="22" y="10"/>
                  </a:cubicBezTo>
                  <a:cubicBezTo>
                    <a:pt x="22" y="10"/>
                    <a:pt x="22" y="10"/>
                    <a:pt x="22" y="10"/>
                  </a:cubicBezTo>
                  <a:cubicBezTo>
                    <a:pt x="22" y="9"/>
                    <a:pt x="22" y="9"/>
                    <a:pt x="22" y="9"/>
                  </a:cubicBezTo>
                  <a:cubicBezTo>
                    <a:pt x="22" y="9"/>
                    <a:pt x="21" y="9"/>
                    <a:pt x="21" y="9"/>
                  </a:cubicBezTo>
                  <a:cubicBezTo>
                    <a:pt x="21" y="10"/>
                    <a:pt x="21" y="10"/>
                    <a:pt x="21" y="10"/>
                  </a:cubicBezTo>
                  <a:cubicBezTo>
                    <a:pt x="21" y="10"/>
                    <a:pt x="21" y="10"/>
                    <a:pt x="20" y="10"/>
                  </a:cubicBezTo>
                  <a:cubicBezTo>
                    <a:pt x="20" y="10"/>
                    <a:pt x="20" y="10"/>
                    <a:pt x="20" y="10"/>
                  </a:cubicBezTo>
                  <a:cubicBezTo>
                    <a:pt x="20" y="10"/>
                    <a:pt x="20" y="9"/>
                    <a:pt x="20" y="9"/>
                  </a:cubicBezTo>
                  <a:cubicBezTo>
                    <a:pt x="20" y="9"/>
                    <a:pt x="20" y="9"/>
                    <a:pt x="20" y="9"/>
                  </a:cubicBezTo>
                  <a:cubicBezTo>
                    <a:pt x="20" y="9"/>
                    <a:pt x="21" y="9"/>
                    <a:pt x="21" y="9"/>
                  </a:cubicBezTo>
                  <a:cubicBezTo>
                    <a:pt x="21" y="9"/>
                    <a:pt x="21" y="9"/>
                    <a:pt x="21" y="9"/>
                  </a:cubicBezTo>
                  <a:cubicBezTo>
                    <a:pt x="21" y="9"/>
                    <a:pt x="21" y="9"/>
                    <a:pt x="21" y="9"/>
                  </a:cubicBezTo>
                  <a:cubicBezTo>
                    <a:pt x="21" y="8"/>
                    <a:pt x="21" y="8"/>
                    <a:pt x="21" y="8"/>
                  </a:cubicBezTo>
                  <a:cubicBezTo>
                    <a:pt x="21" y="8"/>
                    <a:pt x="21" y="8"/>
                    <a:pt x="21" y="8"/>
                  </a:cubicBezTo>
                  <a:cubicBezTo>
                    <a:pt x="21" y="8"/>
                    <a:pt x="20" y="8"/>
                    <a:pt x="20" y="9"/>
                  </a:cubicBezTo>
                  <a:cubicBezTo>
                    <a:pt x="20" y="9"/>
                    <a:pt x="20" y="9"/>
                    <a:pt x="20" y="9"/>
                  </a:cubicBezTo>
                  <a:cubicBezTo>
                    <a:pt x="20" y="9"/>
                    <a:pt x="20" y="9"/>
                    <a:pt x="20" y="9"/>
                  </a:cubicBezTo>
                  <a:cubicBezTo>
                    <a:pt x="20" y="9"/>
                    <a:pt x="19" y="9"/>
                    <a:pt x="19" y="9"/>
                  </a:cubicBezTo>
                  <a:cubicBezTo>
                    <a:pt x="19" y="9"/>
                    <a:pt x="19" y="9"/>
                    <a:pt x="19" y="9"/>
                  </a:cubicBezTo>
                  <a:cubicBezTo>
                    <a:pt x="19" y="9"/>
                    <a:pt x="19" y="9"/>
                    <a:pt x="19" y="9"/>
                  </a:cubicBezTo>
                  <a:cubicBezTo>
                    <a:pt x="19" y="9"/>
                    <a:pt x="19" y="8"/>
                    <a:pt x="19" y="8"/>
                  </a:cubicBezTo>
                  <a:cubicBezTo>
                    <a:pt x="20" y="8"/>
                    <a:pt x="20" y="8"/>
                    <a:pt x="20" y="8"/>
                  </a:cubicBezTo>
                  <a:cubicBezTo>
                    <a:pt x="20" y="8"/>
                    <a:pt x="20" y="8"/>
                    <a:pt x="20" y="8"/>
                  </a:cubicBezTo>
                  <a:cubicBezTo>
                    <a:pt x="20" y="8"/>
                    <a:pt x="20" y="7"/>
                    <a:pt x="20" y="7"/>
                  </a:cubicBezTo>
                  <a:cubicBezTo>
                    <a:pt x="20" y="7"/>
                    <a:pt x="20" y="7"/>
                    <a:pt x="20" y="7"/>
                  </a:cubicBezTo>
                  <a:cubicBezTo>
                    <a:pt x="20" y="7"/>
                    <a:pt x="20" y="7"/>
                    <a:pt x="20" y="7"/>
                  </a:cubicBezTo>
                  <a:cubicBezTo>
                    <a:pt x="19" y="7"/>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8" y="8"/>
                    <a:pt x="18" y="8"/>
                    <a:pt x="18" y="8"/>
                  </a:cubicBezTo>
                  <a:cubicBezTo>
                    <a:pt x="18" y="8"/>
                    <a:pt x="18" y="8"/>
                    <a:pt x="18" y="8"/>
                  </a:cubicBezTo>
                  <a:cubicBezTo>
                    <a:pt x="18" y="8"/>
                    <a:pt x="18" y="8"/>
                    <a:pt x="18" y="8"/>
                  </a:cubicBezTo>
                  <a:cubicBezTo>
                    <a:pt x="18" y="8"/>
                    <a:pt x="19" y="8"/>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8" y="7"/>
                    <a:pt x="18" y="7"/>
                  </a:cubicBezTo>
                  <a:cubicBezTo>
                    <a:pt x="18" y="7"/>
                    <a:pt x="18" y="7"/>
                    <a:pt x="18" y="7"/>
                  </a:cubicBezTo>
                  <a:cubicBezTo>
                    <a:pt x="18" y="7"/>
                    <a:pt x="18" y="7"/>
                    <a:pt x="18" y="7"/>
                  </a:cubicBezTo>
                  <a:cubicBezTo>
                    <a:pt x="18" y="7"/>
                    <a:pt x="18" y="7"/>
                    <a:pt x="18" y="8"/>
                  </a:cubicBezTo>
                  <a:cubicBezTo>
                    <a:pt x="18" y="8"/>
                    <a:pt x="18" y="8"/>
                    <a:pt x="18" y="8"/>
                  </a:cubicBezTo>
                  <a:cubicBezTo>
                    <a:pt x="18" y="8"/>
                    <a:pt x="17" y="8"/>
                    <a:pt x="17" y="8"/>
                  </a:cubicBezTo>
                  <a:cubicBezTo>
                    <a:pt x="17" y="8"/>
                    <a:pt x="17" y="8"/>
                    <a:pt x="17" y="8"/>
                  </a:cubicBezTo>
                  <a:cubicBezTo>
                    <a:pt x="17" y="8"/>
                    <a:pt x="17" y="7"/>
                    <a:pt x="17" y="7"/>
                  </a:cubicBezTo>
                  <a:cubicBezTo>
                    <a:pt x="17" y="7"/>
                    <a:pt x="17" y="7"/>
                    <a:pt x="17" y="7"/>
                  </a:cubicBezTo>
                  <a:cubicBezTo>
                    <a:pt x="17" y="7"/>
                    <a:pt x="17" y="7"/>
                    <a:pt x="17" y="7"/>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6" y="7"/>
                  </a:cubicBezTo>
                  <a:cubicBezTo>
                    <a:pt x="16" y="7"/>
                    <a:pt x="16" y="7"/>
                    <a:pt x="16" y="7"/>
                  </a:cubicBezTo>
                  <a:cubicBezTo>
                    <a:pt x="16" y="7"/>
                    <a:pt x="16" y="7"/>
                    <a:pt x="17" y="7"/>
                  </a:cubicBezTo>
                  <a:cubicBezTo>
                    <a:pt x="17" y="7"/>
                    <a:pt x="17"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6"/>
                    <a:pt x="16" y="6"/>
                  </a:cubicBezTo>
                  <a:cubicBezTo>
                    <a:pt x="16" y="6"/>
                    <a:pt x="16" y="6"/>
                    <a:pt x="16" y="6"/>
                  </a:cubicBezTo>
                  <a:cubicBezTo>
                    <a:pt x="16" y="6"/>
                    <a:pt x="16" y="6"/>
                    <a:pt x="16" y="6"/>
                  </a:cubicBezTo>
                  <a:cubicBezTo>
                    <a:pt x="16" y="6"/>
                    <a:pt x="16" y="6"/>
                    <a:pt x="16" y="6"/>
                  </a:cubicBezTo>
                  <a:cubicBezTo>
                    <a:pt x="16" y="6"/>
                    <a:pt x="16" y="5"/>
                    <a:pt x="16" y="5"/>
                  </a:cubicBezTo>
                  <a:cubicBezTo>
                    <a:pt x="16" y="5"/>
                    <a:pt x="16" y="5"/>
                    <a:pt x="16" y="5"/>
                  </a:cubicBezTo>
                  <a:cubicBezTo>
                    <a:pt x="16" y="5"/>
                    <a:pt x="16" y="6"/>
                    <a:pt x="16" y="6"/>
                  </a:cubicBezTo>
                  <a:cubicBezTo>
                    <a:pt x="15" y="6"/>
                    <a:pt x="15" y="6"/>
                    <a:pt x="15" y="6"/>
                  </a:cubicBezTo>
                  <a:cubicBezTo>
                    <a:pt x="15" y="6"/>
                    <a:pt x="15" y="6"/>
                    <a:pt x="15" y="6"/>
                  </a:cubicBezTo>
                  <a:cubicBezTo>
                    <a:pt x="15" y="6"/>
                    <a:pt x="15" y="6"/>
                    <a:pt x="15" y="7"/>
                  </a:cubicBezTo>
                  <a:cubicBezTo>
                    <a:pt x="15" y="7"/>
                    <a:pt x="15" y="7"/>
                    <a:pt x="15" y="7"/>
                  </a:cubicBezTo>
                  <a:cubicBezTo>
                    <a:pt x="15" y="7"/>
                    <a:pt x="14" y="7"/>
                    <a:pt x="14" y="7"/>
                  </a:cubicBezTo>
                  <a:cubicBezTo>
                    <a:pt x="14" y="6"/>
                    <a:pt x="14" y="6"/>
                    <a:pt x="15" y="6"/>
                  </a:cubicBezTo>
                  <a:cubicBezTo>
                    <a:pt x="15" y="6"/>
                    <a:pt x="15" y="6"/>
                    <a:pt x="15" y="6"/>
                  </a:cubicBezTo>
                  <a:cubicBezTo>
                    <a:pt x="15" y="6"/>
                    <a:pt x="15" y="6"/>
                    <a:pt x="15" y="6"/>
                  </a:cubicBezTo>
                  <a:cubicBezTo>
                    <a:pt x="15" y="6"/>
                    <a:pt x="14" y="5"/>
                    <a:pt x="14" y="5"/>
                  </a:cubicBezTo>
                  <a:cubicBezTo>
                    <a:pt x="14" y="5"/>
                    <a:pt x="14" y="5"/>
                    <a:pt x="14" y="5"/>
                  </a:cubicBezTo>
                  <a:cubicBezTo>
                    <a:pt x="14" y="6"/>
                    <a:pt x="14" y="6"/>
                    <a:pt x="14" y="6"/>
                  </a:cubicBezTo>
                  <a:cubicBezTo>
                    <a:pt x="14" y="6"/>
                    <a:pt x="14" y="6"/>
                    <a:pt x="14" y="6"/>
                  </a:cubicBezTo>
                  <a:cubicBezTo>
                    <a:pt x="14" y="6"/>
                    <a:pt x="14" y="6"/>
                    <a:pt x="14" y="6"/>
                  </a:cubicBezTo>
                  <a:cubicBezTo>
                    <a:pt x="14" y="6"/>
                    <a:pt x="14" y="6"/>
                    <a:pt x="14" y="6"/>
                  </a:cubicBezTo>
                  <a:cubicBezTo>
                    <a:pt x="14" y="6"/>
                    <a:pt x="14" y="7"/>
                    <a:pt x="14" y="6"/>
                  </a:cubicBezTo>
                  <a:cubicBezTo>
                    <a:pt x="14" y="6"/>
                    <a:pt x="13" y="6"/>
                    <a:pt x="13" y="6"/>
                  </a:cubicBezTo>
                  <a:cubicBezTo>
                    <a:pt x="13" y="6"/>
                    <a:pt x="13" y="6"/>
                    <a:pt x="13" y="6"/>
                  </a:cubicBezTo>
                  <a:cubicBezTo>
                    <a:pt x="13" y="6"/>
                    <a:pt x="13" y="6"/>
                    <a:pt x="13" y="6"/>
                  </a:cubicBezTo>
                  <a:cubicBezTo>
                    <a:pt x="13" y="5"/>
                    <a:pt x="13" y="5"/>
                    <a:pt x="13" y="5"/>
                  </a:cubicBezTo>
                  <a:cubicBezTo>
                    <a:pt x="13" y="5"/>
                    <a:pt x="13" y="5"/>
                    <a:pt x="13" y="5"/>
                  </a:cubicBezTo>
                  <a:cubicBezTo>
                    <a:pt x="13" y="5"/>
                    <a:pt x="13" y="5"/>
                    <a:pt x="13" y="5"/>
                  </a:cubicBezTo>
                  <a:cubicBezTo>
                    <a:pt x="13" y="6"/>
                    <a:pt x="13" y="6"/>
                    <a:pt x="13" y="6"/>
                  </a:cubicBezTo>
                  <a:cubicBezTo>
                    <a:pt x="13" y="6"/>
                    <a:pt x="13" y="6"/>
                    <a:pt x="13" y="6"/>
                  </a:cubicBezTo>
                  <a:cubicBezTo>
                    <a:pt x="13" y="6"/>
                    <a:pt x="13" y="6"/>
                    <a:pt x="13" y="6"/>
                  </a:cubicBezTo>
                  <a:cubicBezTo>
                    <a:pt x="13" y="6"/>
                    <a:pt x="13" y="7"/>
                    <a:pt x="13" y="7"/>
                  </a:cubicBezTo>
                  <a:cubicBezTo>
                    <a:pt x="13" y="7"/>
                    <a:pt x="13" y="7"/>
                    <a:pt x="13" y="7"/>
                  </a:cubicBezTo>
                  <a:cubicBezTo>
                    <a:pt x="13" y="7"/>
                    <a:pt x="13" y="7"/>
                    <a:pt x="12" y="7"/>
                  </a:cubicBezTo>
                  <a:cubicBezTo>
                    <a:pt x="12" y="7"/>
                    <a:pt x="12" y="7"/>
                    <a:pt x="12" y="6"/>
                  </a:cubicBezTo>
                  <a:cubicBezTo>
                    <a:pt x="12" y="6"/>
                    <a:pt x="12" y="6"/>
                    <a:pt x="12" y="6"/>
                  </a:cubicBezTo>
                  <a:cubicBezTo>
                    <a:pt x="12" y="6"/>
                    <a:pt x="12" y="6"/>
                    <a:pt x="11" y="6"/>
                  </a:cubicBezTo>
                  <a:cubicBezTo>
                    <a:pt x="11" y="6"/>
                    <a:pt x="11" y="6"/>
                    <a:pt x="11" y="6"/>
                  </a:cubicBezTo>
                  <a:cubicBezTo>
                    <a:pt x="11" y="6"/>
                    <a:pt x="11" y="6"/>
                    <a:pt x="11" y="6"/>
                  </a:cubicBezTo>
                  <a:cubicBezTo>
                    <a:pt x="11" y="6"/>
                    <a:pt x="11" y="6"/>
                    <a:pt x="11" y="6"/>
                  </a:cubicBezTo>
                  <a:cubicBezTo>
                    <a:pt x="11" y="6"/>
                    <a:pt x="11" y="6"/>
                    <a:pt x="11" y="6"/>
                  </a:cubicBezTo>
                  <a:cubicBezTo>
                    <a:pt x="11" y="6"/>
                    <a:pt x="11" y="6"/>
                    <a:pt x="11" y="6"/>
                  </a:cubicBezTo>
                  <a:cubicBezTo>
                    <a:pt x="11" y="6"/>
                    <a:pt x="11" y="6"/>
                    <a:pt x="11" y="6"/>
                  </a:cubicBezTo>
                  <a:cubicBezTo>
                    <a:pt x="11" y="6"/>
                    <a:pt x="11" y="6"/>
                    <a:pt x="11" y="7"/>
                  </a:cubicBezTo>
                  <a:cubicBezTo>
                    <a:pt x="11" y="7"/>
                    <a:pt x="11" y="7"/>
                    <a:pt x="12" y="7"/>
                  </a:cubicBezTo>
                  <a:cubicBezTo>
                    <a:pt x="12" y="7"/>
                    <a:pt x="12" y="7"/>
                    <a:pt x="12" y="7"/>
                  </a:cubicBezTo>
                  <a:cubicBezTo>
                    <a:pt x="12" y="7"/>
                    <a:pt x="12" y="7"/>
                    <a:pt x="12" y="7"/>
                  </a:cubicBezTo>
                  <a:cubicBezTo>
                    <a:pt x="12" y="7"/>
                    <a:pt x="12" y="7"/>
                    <a:pt x="12" y="7"/>
                  </a:cubicBezTo>
                  <a:cubicBezTo>
                    <a:pt x="12" y="7"/>
                    <a:pt x="11" y="8"/>
                    <a:pt x="11" y="7"/>
                  </a:cubicBezTo>
                  <a:cubicBezTo>
                    <a:pt x="11" y="7"/>
                    <a:pt x="11" y="7"/>
                    <a:pt x="11" y="7"/>
                  </a:cubicBezTo>
                  <a:cubicBezTo>
                    <a:pt x="11" y="7"/>
                    <a:pt x="11" y="7"/>
                    <a:pt x="11" y="7"/>
                  </a:cubicBezTo>
                  <a:cubicBezTo>
                    <a:pt x="11" y="7"/>
                    <a:pt x="11" y="6"/>
                    <a:pt x="11" y="6"/>
                  </a:cubicBezTo>
                  <a:cubicBezTo>
                    <a:pt x="10" y="6"/>
                    <a:pt x="10" y="6"/>
                    <a:pt x="10" y="6"/>
                  </a:cubicBezTo>
                  <a:cubicBezTo>
                    <a:pt x="10" y="7"/>
                    <a:pt x="10" y="7"/>
                    <a:pt x="10" y="7"/>
                  </a:cubicBezTo>
                  <a:cubicBezTo>
                    <a:pt x="11" y="7"/>
                    <a:pt x="11" y="7"/>
                    <a:pt x="11" y="7"/>
                  </a:cubicBezTo>
                  <a:cubicBezTo>
                    <a:pt x="11" y="8"/>
                    <a:pt x="11" y="8"/>
                    <a:pt x="11" y="8"/>
                  </a:cubicBezTo>
                  <a:cubicBezTo>
                    <a:pt x="11" y="8"/>
                    <a:pt x="11" y="8"/>
                    <a:pt x="11" y="8"/>
                  </a:cubicBezTo>
                  <a:cubicBezTo>
                    <a:pt x="11" y="8"/>
                    <a:pt x="10" y="8"/>
                    <a:pt x="10" y="8"/>
                  </a:cubicBezTo>
                  <a:cubicBezTo>
                    <a:pt x="10" y="8"/>
                    <a:pt x="10" y="8"/>
                    <a:pt x="10" y="8"/>
                  </a:cubicBezTo>
                  <a:cubicBezTo>
                    <a:pt x="10" y="8"/>
                    <a:pt x="10" y="8"/>
                    <a:pt x="10" y="7"/>
                  </a:cubicBezTo>
                  <a:cubicBezTo>
                    <a:pt x="10" y="7"/>
                    <a:pt x="10" y="7"/>
                    <a:pt x="10" y="7"/>
                  </a:cubicBezTo>
                  <a:cubicBezTo>
                    <a:pt x="10" y="7"/>
                    <a:pt x="9" y="7"/>
                    <a:pt x="9" y="7"/>
                  </a:cubicBezTo>
                  <a:cubicBezTo>
                    <a:pt x="9" y="7"/>
                    <a:pt x="9" y="7"/>
                    <a:pt x="9" y="7"/>
                  </a:cubicBezTo>
                  <a:cubicBezTo>
                    <a:pt x="9" y="7"/>
                    <a:pt x="9" y="8"/>
                    <a:pt x="9" y="8"/>
                  </a:cubicBezTo>
                  <a:cubicBezTo>
                    <a:pt x="9" y="8"/>
                    <a:pt x="9" y="8"/>
                    <a:pt x="10" y="8"/>
                  </a:cubicBezTo>
                  <a:cubicBezTo>
                    <a:pt x="10" y="8"/>
                    <a:pt x="10" y="8"/>
                    <a:pt x="10" y="8"/>
                  </a:cubicBezTo>
                  <a:cubicBezTo>
                    <a:pt x="10" y="9"/>
                    <a:pt x="10" y="9"/>
                    <a:pt x="10" y="9"/>
                  </a:cubicBezTo>
                  <a:cubicBezTo>
                    <a:pt x="10" y="9"/>
                    <a:pt x="10" y="9"/>
                    <a:pt x="10" y="9"/>
                  </a:cubicBezTo>
                  <a:cubicBezTo>
                    <a:pt x="9" y="9"/>
                    <a:pt x="9" y="9"/>
                    <a:pt x="9" y="9"/>
                  </a:cubicBezTo>
                  <a:cubicBezTo>
                    <a:pt x="9" y="9"/>
                    <a:pt x="9" y="8"/>
                    <a:pt x="9" y="8"/>
                  </a:cubicBezTo>
                  <a:cubicBezTo>
                    <a:pt x="9" y="8"/>
                    <a:pt x="8" y="8"/>
                    <a:pt x="8" y="8"/>
                  </a:cubicBezTo>
                  <a:cubicBezTo>
                    <a:pt x="8" y="8"/>
                    <a:pt x="8" y="8"/>
                    <a:pt x="8" y="8"/>
                  </a:cubicBezTo>
                  <a:cubicBezTo>
                    <a:pt x="8" y="8"/>
                    <a:pt x="8" y="8"/>
                    <a:pt x="8" y="8"/>
                  </a:cubicBezTo>
                  <a:cubicBezTo>
                    <a:pt x="8" y="8"/>
                    <a:pt x="8" y="8"/>
                    <a:pt x="8" y="9"/>
                  </a:cubicBezTo>
                  <a:cubicBezTo>
                    <a:pt x="8" y="9"/>
                    <a:pt x="8" y="9"/>
                    <a:pt x="8" y="9"/>
                  </a:cubicBezTo>
                  <a:cubicBezTo>
                    <a:pt x="8" y="9"/>
                    <a:pt x="8" y="9"/>
                    <a:pt x="8" y="9"/>
                  </a:cubicBezTo>
                  <a:cubicBezTo>
                    <a:pt x="8" y="9"/>
                    <a:pt x="8" y="9"/>
                    <a:pt x="8" y="9"/>
                  </a:cubicBezTo>
                  <a:cubicBezTo>
                    <a:pt x="9" y="9"/>
                    <a:pt x="9" y="9"/>
                    <a:pt x="9" y="9"/>
                  </a:cubicBezTo>
                  <a:cubicBezTo>
                    <a:pt x="9" y="9"/>
                    <a:pt x="9" y="9"/>
                    <a:pt x="9" y="9"/>
                  </a:cubicBezTo>
                  <a:cubicBezTo>
                    <a:pt x="9" y="10"/>
                    <a:pt x="9" y="10"/>
                    <a:pt x="9" y="10"/>
                  </a:cubicBezTo>
                  <a:cubicBezTo>
                    <a:pt x="8" y="10"/>
                    <a:pt x="8" y="10"/>
                    <a:pt x="8" y="10"/>
                  </a:cubicBezTo>
                  <a:cubicBezTo>
                    <a:pt x="8" y="10"/>
                    <a:pt x="8" y="10"/>
                    <a:pt x="8" y="10"/>
                  </a:cubicBezTo>
                  <a:cubicBezTo>
                    <a:pt x="8" y="9"/>
                    <a:pt x="8" y="9"/>
                    <a:pt x="8" y="9"/>
                  </a:cubicBezTo>
                  <a:cubicBezTo>
                    <a:pt x="8" y="9"/>
                    <a:pt x="7" y="9"/>
                    <a:pt x="7" y="9"/>
                  </a:cubicBezTo>
                  <a:cubicBezTo>
                    <a:pt x="7" y="9"/>
                    <a:pt x="7" y="9"/>
                    <a:pt x="7" y="9"/>
                  </a:cubicBezTo>
                  <a:cubicBezTo>
                    <a:pt x="7" y="9"/>
                    <a:pt x="7" y="9"/>
                    <a:pt x="7" y="9"/>
                  </a:cubicBezTo>
                  <a:cubicBezTo>
                    <a:pt x="7" y="9"/>
                    <a:pt x="7" y="10"/>
                    <a:pt x="7" y="10"/>
                  </a:cubicBezTo>
                  <a:cubicBezTo>
                    <a:pt x="7" y="10"/>
                    <a:pt x="7" y="10"/>
                    <a:pt x="7" y="10"/>
                  </a:cubicBezTo>
                  <a:cubicBezTo>
                    <a:pt x="7" y="10"/>
                    <a:pt x="8" y="10"/>
                    <a:pt x="8" y="10"/>
                  </a:cubicBezTo>
                  <a:cubicBezTo>
                    <a:pt x="8" y="10"/>
                    <a:pt x="8" y="10"/>
                    <a:pt x="8" y="10"/>
                  </a:cubicBezTo>
                  <a:cubicBezTo>
                    <a:pt x="8" y="10"/>
                    <a:pt x="8" y="10"/>
                    <a:pt x="8" y="10"/>
                  </a:cubicBezTo>
                  <a:cubicBezTo>
                    <a:pt x="8" y="11"/>
                    <a:pt x="8" y="11"/>
                    <a:pt x="8" y="11"/>
                  </a:cubicBezTo>
                  <a:cubicBezTo>
                    <a:pt x="7" y="11"/>
                    <a:pt x="7" y="11"/>
                    <a:pt x="7" y="10"/>
                  </a:cubicBezTo>
                  <a:cubicBezTo>
                    <a:pt x="7" y="10"/>
                    <a:pt x="7" y="10"/>
                    <a:pt x="7" y="10"/>
                  </a:cubicBezTo>
                  <a:cubicBezTo>
                    <a:pt x="7" y="10"/>
                    <a:pt x="7" y="10"/>
                    <a:pt x="7" y="10"/>
                  </a:cubicBezTo>
                  <a:cubicBezTo>
                    <a:pt x="7" y="10"/>
                    <a:pt x="7" y="10"/>
                    <a:pt x="6" y="10"/>
                  </a:cubicBezTo>
                  <a:cubicBezTo>
                    <a:pt x="6" y="10"/>
                    <a:pt x="6" y="10"/>
                    <a:pt x="6" y="10"/>
                  </a:cubicBezTo>
                  <a:cubicBezTo>
                    <a:pt x="7" y="10"/>
                    <a:pt x="7" y="10"/>
                    <a:pt x="7" y="11"/>
                  </a:cubicBezTo>
                  <a:cubicBezTo>
                    <a:pt x="7" y="11"/>
                    <a:pt x="7" y="11"/>
                    <a:pt x="7" y="11"/>
                  </a:cubicBezTo>
                  <a:cubicBezTo>
                    <a:pt x="7" y="11"/>
                    <a:pt x="7" y="11"/>
                    <a:pt x="7" y="11"/>
                  </a:cubicBezTo>
                  <a:cubicBezTo>
                    <a:pt x="7" y="11"/>
                    <a:pt x="8" y="11"/>
                    <a:pt x="7" y="11"/>
                  </a:cubicBezTo>
                  <a:cubicBezTo>
                    <a:pt x="7" y="12"/>
                    <a:pt x="7" y="12"/>
                    <a:pt x="7" y="12"/>
                  </a:cubicBezTo>
                  <a:cubicBezTo>
                    <a:pt x="7" y="12"/>
                    <a:pt x="7" y="12"/>
                    <a:pt x="7" y="12"/>
                  </a:cubicBezTo>
                  <a:cubicBezTo>
                    <a:pt x="7" y="12"/>
                    <a:pt x="7" y="12"/>
                    <a:pt x="7" y="11"/>
                  </a:cubicBezTo>
                  <a:cubicBezTo>
                    <a:pt x="7" y="11"/>
                    <a:pt x="7" y="12"/>
                    <a:pt x="7" y="12"/>
                  </a:cubicBezTo>
                  <a:cubicBezTo>
                    <a:pt x="7" y="12"/>
                    <a:pt x="7" y="12"/>
                    <a:pt x="7" y="11"/>
                  </a:cubicBezTo>
                  <a:cubicBezTo>
                    <a:pt x="7" y="11"/>
                    <a:pt x="7" y="11"/>
                    <a:pt x="7" y="11"/>
                  </a:cubicBezTo>
                  <a:cubicBezTo>
                    <a:pt x="6" y="11"/>
                    <a:pt x="6" y="11"/>
                    <a:pt x="6" y="11"/>
                  </a:cubicBezTo>
                  <a:cubicBezTo>
                    <a:pt x="6" y="11"/>
                    <a:pt x="6" y="11"/>
                    <a:pt x="6" y="11"/>
                  </a:cubicBezTo>
                  <a:cubicBezTo>
                    <a:pt x="6" y="11"/>
                    <a:pt x="6" y="12"/>
                    <a:pt x="6" y="12"/>
                  </a:cubicBezTo>
                  <a:cubicBezTo>
                    <a:pt x="6" y="12"/>
                    <a:pt x="6" y="12"/>
                    <a:pt x="6" y="12"/>
                  </a:cubicBezTo>
                  <a:cubicBezTo>
                    <a:pt x="6" y="12"/>
                    <a:pt x="6" y="12"/>
                    <a:pt x="6" y="12"/>
                  </a:cubicBezTo>
                  <a:cubicBezTo>
                    <a:pt x="6" y="12"/>
                    <a:pt x="6" y="12"/>
                    <a:pt x="7" y="12"/>
                  </a:cubicBezTo>
                  <a:cubicBezTo>
                    <a:pt x="7" y="12"/>
                    <a:pt x="7" y="12"/>
                    <a:pt x="7" y="12"/>
                  </a:cubicBezTo>
                  <a:cubicBezTo>
                    <a:pt x="7" y="12"/>
                    <a:pt x="7" y="12"/>
                    <a:pt x="7" y="12"/>
                  </a:cubicBezTo>
                  <a:cubicBezTo>
                    <a:pt x="7" y="12"/>
                    <a:pt x="7" y="12"/>
                    <a:pt x="7" y="12"/>
                  </a:cubicBezTo>
                  <a:cubicBezTo>
                    <a:pt x="7" y="12"/>
                    <a:pt x="7" y="12"/>
                    <a:pt x="7" y="12"/>
                  </a:cubicBezTo>
                  <a:cubicBezTo>
                    <a:pt x="7" y="13"/>
                    <a:pt x="7" y="13"/>
                    <a:pt x="7" y="13"/>
                  </a:cubicBezTo>
                  <a:cubicBezTo>
                    <a:pt x="7" y="13"/>
                    <a:pt x="7" y="13"/>
                    <a:pt x="6" y="12"/>
                  </a:cubicBezTo>
                  <a:cubicBezTo>
                    <a:pt x="6" y="12"/>
                    <a:pt x="6" y="12"/>
                    <a:pt x="6" y="12"/>
                  </a:cubicBezTo>
                  <a:cubicBezTo>
                    <a:pt x="6" y="12"/>
                    <a:pt x="6" y="12"/>
                    <a:pt x="6" y="12"/>
                  </a:cubicBezTo>
                  <a:cubicBezTo>
                    <a:pt x="6" y="12"/>
                    <a:pt x="5" y="12"/>
                    <a:pt x="5" y="12"/>
                  </a:cubicBezTo>
                  <a:close/>
                  <a:moveTo>
                    <a:pt x="18" y="25"/>
                  </a:moveTo>
                  <a:cubicBezTo>
                    <a:pt x="18" y="25"/>
                    <a:pt x="18" y="25"/>
                    <a:pt x="18" y="25"/>
                  </a:cubicBezTo>
                  <a:cubicBezTo>
                    <a:pt x="19" y="25"/>
                    <a:pt x="19" y="24"/>
                    <a:pt x="19" y="24"/>
                  </a:cubicBezTo>
                  <a:cubicBezTo>
                    <a:pt x="19" y="24"/>
                    <a:pt x="19" y="24"/>
                    <a:pt x="19" y="24"/>
                  </a:cubicBezTo>
                  <a:cubicBezTo>
                    <a:pt x="19" y="24"/>
                    <a:pt x="20" y="24"/>
                    <a:pt x="20" y="24"/>
                  </a:cubicBezTo>
                  <a:cubicBezTo>
                    <a:pt x="20" y="24"/>
                    <a:pt x="20" y="24"/>
                    <a:pt x="20" y="24"/>
                  </a:cubicBezTo>
                  <a:cubicBezTo>
                    <a:pt x="20" y="24"/>
                    <a:pt x="20" y="24"/>
                    <a:pt x="20" y="24"/>
                  </a:cubicBezTo>
                  <a:cubicBezTo>
                    <a:pt x="20" y="24"/>
                    <a:pt x="20" y="24"/>
                    <a:pt x="20" y="24"/>
                  </a:cubicBezTo>
                  <a:cubicBezTo>
                    <a:pt x="20" y="24"/>
                    <a:pt x="20" y="23"/>
                    <a:pt x="20" y="23"/>
                  </a:cubicBezTo>
                  <a:cubicBezTo>
                    <a:pt x="20" y="23"/>
                    <a:pt x="21" y="23"/>
                    <a:pt x="21" y="23"/>
                  </a:cubicBezTo>
                  <a:cubicBezTo>
                    <a:pt x="21" y="23"/>
                    <a:pt x="21" y="23"/>
                    <a:pt x="21" y="23"/>
                  </a:cubicBezTo>
                  <a:cubicBezTo>
                    <a:pt x="21" y="23"/>
                    <a:pt x="21" y="23"/>
                    <a:pt x="21" y="23"/>
                  </a:cubicBezTo>
                  <a:cubicBezTo>
                    <a:pt x="22" y="23"/>
                    <a:pt x="22" y="23"/>
                    <a:pt x="21" y="23"/>
                  </a:cubicBezTo>
                  <a:cubicBezTo>
                    <a:pt x="21" y="23"/>
                    <a:pt x="21" y="23"/>
                    <a:pt x="21" y="23"/>
                  </a:cubicBezTo>
                  <a:cubicBezTo>
                    <a:pt x="22" y="23"/>
                    <a:pt x="22" y="23"/>
                    <a:pt x="22" y="22"/>
                  </a:cubicBezTo>
                  <a:cubicBezTo>
                    <a:pt x="22" y="22"/>
                    <a:pt x="22" y="23"/>
                    <a:pt x="22" y="23"/>
                  </a:cubicBezTo>
                  <a:cubicBezTo>
                    <a:pt x="22" y="23"/>
                    <a:pt x="22" y="23"/>
                    <a:pt x="22" y="24"/>
                  </a:cubicBezTo>
                  <a:cubicBezTo>
                    <a:pt x="22" y="24"/>
                    <a:pt x="22" y="24"/>
                    <a:pt x="22" y="25"/>
                  </a:cubicBezTo>
                  <a:cubicBezTo>
                    <a:pt x="21" y="25"/>
                    <a:pt x="21" y="25"/>
                    <a:pt x="21" y="25"/>
                  </a:cubicBezTo>
                  <a:cubicBezTo>
                    <a:pt x="21" y="25"/>
                    <a:pt x="21" y="26"/>
                    <a:pt x="20" y="26"/>
                  </a:cubicBezTo>
                  <a:cubicBezTo>
                    <a:pt x="20" y="26"/>
                    <a:pt x="20" y="26"/>
                    <a:pt x="20" y="26"/>
                  </a:cubicBezTo>
                  <a:cubicBezTo>
                    <a:pt x="20" y="26"/>
                    <a:pt x="20" y="26"/>
                    <a:pt x="20" y="26"/>
                  </a:cubicBezTo>
                  <a:cubicBezTo>
                    <a:pt x="20" y="26"/>
                    <a:pt x="19" y="26"/>
                    <a:pt x="19" y="26"/>
                  </a:cubicBezTo>
                  <a:cubicBezTo>
                    <a:pt x="19" y="26"/>
                    <a:pt x="19" y="25"/>
                    <a:pt x="18" y="25"/>
                  </a:cubicBezTo>
                  <a:cubicBezTo>
                    <a:pt x="18" y="25"/>
                    <a:pt x="18" y="25"/>
                    <a:pt x="18" y="25"/>
                  </a:cubicBezTo>
                  <a:cubicBezTo>
                    <a:pt x="18" y="25"/>
                    <a:pt x="18" y="25"/>
                    <a:pt x="18" y="25"/>
                  </a:cubicBezTo>
                  <a:cubicBezTo>
                    <a:pt x="18" y="25"/>
                    <a:pt x="18" y="25"/>
                    <a:pt x="18" y="25"/>
                  </a:cubicBezTo>
                  <a:cubicBezTo>
                    <a:pt x="18" y="25"/>
                    <a:pt x="18" y="25"/>
                    <a:pt x="18" y="25"/>
                  </a:cubicBezTo>
                  <a:close/>
                  <a:moveTo>
                    <a:pt x="4" y="10"/>
                  </a:moveTo>
                  <a:cubicBezTo>
                    <a:pt x="4" y="10"/>
                    <a:pt x="4" y="10"/>
                    <a:pt x="4" y="10"/>
                  </a:cubicBezTo>
                  <a:cubicBezTo>
                    <a:pt x="4" y="11"/>
                    <a:pt x="4" y="11"/>
                    <a:pt x="4" y="11"/>
                  </a:cubicBezTo>
                  <a:cubicBezTo>
                    <a:pt x="4" y="11"/>
                    <a:pt x="4" y="11"/>
                    <a:pt x="4" y="11"/>
                  </a:cubicBezTo>
                  <a:cubicBezTo>
                    <a:pt x="3" y="11"/>
                    <a:pt x="3" y="11"/>
                    <a:pt x="3" y="11"/>
                  </a:cubicBezTo>
                  <a:cubicBezTo>
                    <a:pt x="3" y="12"/>
                    <a:pt x="3" y="12"/>
                    <a:pt x="4" y="12"/>
                  </a:cubicBezTo>
                  <a:cubicBezTo>
                    <a:pt x="4" y="12"/>
                    <a:pt x="4" y="12"/>
                    <a:pt x="4" y="12"/>
                  </a:cubicBezTo>
                  <a:cubicBezTo>
                    <a:pt x="4" y="12"/>
                    <a:pt x="4" y="12"/>
                    <a:pt x="3" y="12"/>
                  </a:cubicBezTo>
                  <a:cubicBezTo>
                    <a:pt x="3" y="12"/>
                    <a:pt x="3" y="13"/>
                    <a:pt x="3" y="13"/>
                  </a:cubicBezTo>
                  <a:cubicBezTo>
                    <a:pt x="3" y="13"/>
                    <a:pt x="3" y="13"/>
                    <a:pt x="3" y="13"/>
                  </a:cubicBezTo>
                  <a:cubicBezTo>
                    <a:pt x="3" y="13"/>
                    <a:pt x="3" y="13"/>
                    <a:pt x="3" y="13"/>
                  </a:cubicBezTo>
                  <a:cubicBezTo>
                    <a:pt x="3" y="13"/>
                    <a:pt x="3" y="14"/>
                    <a:pt x="3" y="14"/>
                  </a:cubicBezTo>
                  <a:cubicBezTo>
                    <a:pt x="3" y="14"/>
                    <a:pt x="3" y="13"/>
                    <a:pt x="2" y="13"/>
                  </a:cubicBezTo>
                  <a:cubicBezTo>
                    <a:pt x="2" y="13"/>
                    <a:pt x="2" y="13"/>
                    <a:pt x="2" y="13"/>
                  </a:cubicBezTo>
                  <a:cubicBezTo>
                    <a:pt x="2" y="12"/>
                    <a:pt x="2" y="12"/>
                    <a:pt x="2" y="12"/>
                  </a:cubicBezTo>
                  <a:cubicBezTo>
                    <a:pt x="2" y="12"/>
                    <a:pt x="2" y="12"/>
                    <a:pt x="2" y="12"/>
                  </a:cubicBezTo>
                  <a:cubicBezTo>
                    <a:pt x="2" y="12"/>
                    <a:pt x="2" y="12"/>
                    <a:pt x="2" y="12"/>
                  </a:cubicBezTo>
                  <a:cubicBezTo>
                    <a:pt x="2" y="12"/>
                    <a:pt x="2" y="12"/>
                    <a:pt x="2" y="11"/>
                  </a:cubicBezTo>
                  <a:cubicBezTo>
                    <a:pt x="2" y="11"/>
                    <a:pt x="2" y="11"/>
                    <a:pt x="2" y="11"/>
                  </a:cubicBezTo>
                  <a:cubicBezTo>
                    <a:pt x="2" y="11"/>
                    <a:pt x="2" y="11"/>
                    <a:pt x="3" y="10"/>
                  </a:cubicBezTo>
                  <a:cubicBezTo>
                    <a:pt x="3" y="10"/>
                    <a:pt x="3" y="10"/>
                    <a:pt x="3" y="10"/>
                  </a:cubicBezTo>
                  <a:cubicBezTo>
                    <a:pt x="3" y="10"/>
                    <a:pt x="3" y="9"/>
                    <a:pt x="4" y="9"/>
                  </a:cubicBezTo>
                  <a:cubicBezTo>
                    <a:pt x="4" y="9"/>
                    <a:pt x="4" y="9"/>
                    <a:pt x="4" y="9"/>
                  </a:cubicBezTo>
                  <a:cubicBezTo>
                    <a:pt x="4" y="9"/>
                    <a:pt x="4" y="10"/>
                    <a:pt x="4" y="10"/>
                  </a:cubicBezTo>
                  <a:cubicBezTo>
                    <a:pt x="4" y="10"/>
                    <a:pt x="4" y="10"/>
                    <a:pt x="4" y="10"/>
                  </a:cubicBezTo>
                  <a:cubicBezTo>
                    <a:pt x="4" y="10"/>
                    <a:pt x="4" y="10"/>
                    <a:pt x="4" y="10"/>
                  </a:cubicBezTo>
                  <a:cubicBezTo>
                    <a:pt x="4" y="10"/>
                    <a:pt x="4" y="10"/>
                    <a:pt x="4" y="10"/>
                  </a:cubicBezTo>
                  <a:close/>
                  <a:moveTo>
                    <a:pt x="4" y="8"/>
                  </a:moveTo>
                  <a:cubicBezTo>
                    <a:pt x="4" y="8"/>
                    <a:pt x="4" y="8"/>
                    <a:pt x="4" y="8"/>
                  </a:cubicBezTo>
                  <a:cubicBezTo>
                    <a:pt x="4" y="8"/>
                    <a:pt x="4" y="7"/>
                    <a:pt x="4" y="7"/>
                  </a:cubicBezTo>
                  <a:cubicBezTo>
                    <a:pt x="4" y="7"/>
                    <a:pt x="4" y="7"/>
                    <a:pt x="4" y="7"/>
                  </a:cubicBezTo>
                  <a:cubicBezTo>
                    <a:pt x="4" y="7"/>
                    <a:pt x="5" y="6"/>
                    <a:pt x="5" y="6"/>
                  </a:cubicBezTo>
                  <a:cubicBezTo>
                    <a:pt x="5" y="6"/>
                    <a:pt x="5" y="6"/>
                    <a:pt x="5" y="6"/>
                  </a:cubicBezTo>
                  <a:cubicBezTo>
                    <a:pt x="5" y="6"/>
                    <a:pt x="6" y="6"/>
                    <a:pt x="6" y="6"/>
                  </a:cubicBezTo>
                  <a:cubicBezTo>
                    <a:pt x="6" y="6"/>
                    <a:pt x="6" y="6"/>
                    <a:pt x="7" y="6"/>
                  </a:cubicBezTo>
                  <a:cubicBezTo>
                    <a:pt x="7" y="6"/>
                    <a:pt x="7" y="6"/>
                    <a:pt x="7" y="6"/>
                  </a:cubicBezTo>
                  <a:cubicBezTo>
                    <a:pt x="7" y="6"/>
                    <a:pt x="7" y="6"/>
                    <a:pt x="7" y="7"/>
                  </a:cubicBezTo>
                  <a:cubicBezTo>
                    <a:pt x="6" y="6"/>
                    <a:pt x="6" y="6"/>
                    <a:pt x="6" y="7"/>
                  </a:cubicBezTo>
                  <a:cubicBezTo>
                    <a:pt x="6" y="7"/>
                    <a:pt x="6" y="7"/>
                    <a:pt x="6" y="7"/>
                  </a:cubicBezTo>
                  <a:cubicBezTo>
                    <a:pt x="6" y="7"/>
                    <a:pt x="6" y="7"/>
                    <a:pt x="6" y="7"/>
                  </a:cubicBezTo>
                  <a:cubicBezTo>
                    <a:pt x="6" y="7"/>
                    <a:pt x="6" y="7"/>
                    <a:pt x="5" y="8"/>
                  </a:cubicBezTo>
                  <a:cubicBezTo>
                    <a:pt x="5" y="8"/>
                    <a:pt x="5" y="8"/>
                    <a:pt x="5" y="8"/>
                  </a:cubicBezTo>
                  <a:cubicBezTo>
                    <a:pt x="6" y="8"/>
                    <a:pt x="6" y="8"/>
                    <a:pt x="6" y="8"/>
                  </a:cubicBezTo>
                  <a:cubicBezTo>
                    <a:pt x="6" y="8"/>
                    <a:pt x="6" y="8"/>
                    <a:pt x="6" y="8"/>
                  </a:cubicBezTo>
                  <a:cubicBezTo>
                    <a:pt x="5" y="8"/>
                    <a:pt x="5" y="8"/>
                    <a:pt x="5" y="8"/>
                  </a:cubicBezTo>
                  <a:cubicBezTo>
                    <a:pt x="5" y="9"/>
                    <a:pt x="5" y="9"/>
                    <a:pt x="5" y="9"/>
                  </a:cubicBezTo>
                  <a:cubicBezTo>
                    <a:pt x="5" y="9"/>
                    <a:pt x="5" y="9"/>
                    <a:pt x="5" y="9"/>
                  </a:cubicBezTo>
                  <a:cubicBezTo>
                    <a:pt x="5" y="9"/>
                    <a:pt x="5" y="9"/>
                    <a:pt x="4" y="9"/>
                  </a:cubicBezTo>
                  <a:cubicBezTo>
                    <a:pt x="4" y="9"/>
                    <a:pt x="4" y="9"/>
                    <a:pt x="4" y="9"/>
                  </a:cubicBezTo>
                  <a:cubicBezTo>
                    <a:pt x="4" y="9"/>
                    <a:pt x="4" y="9"/>
                    <a:pt x="4" y="9"/>
                  </a:cubicBezTo>
                  <a:cubicBezTo>
                    <a:pt x="4" y="9"/>
                    <a:pt x="4" y="9"/>
                    <a:pt x="4" y="9"/>
                  </a:cubicBezTo>
                  <a:cubicBezTo>
                    <a:pt x="4" y="8"/>
                    <a:pt x="4" y="8"/>
                    <a:pt x="4" y="8"/>
                  </a:cubicBezTo>
                  <a:cubicBezTo>
                    <a:pt x="4" y="8"/>
                    <a:pt x="4" y="8"/>
                    <a:pt x="4" y="8"/>
                  </a:cubicBezTo>
                  <a:cubicBezTo>
                    <a:pt x="4" y="8"/>
                    <a:pt x="4" y="8"/>
                    <a:pt x="4" y="8"/>
                  </a:cubicBezTo>
                  <a:close/>
                  <a:moveTo>
                    <a:pt x="16" y="25"/>
                  </a:moveTo>
                  <a:cubicBezTo>
                    <a:pt x="17" y="25"/>
                    <a:pt x="17" y="25"/>
                    <a:pt x="17" y="25"/>
                  </a:cubicBezTo>
                  <a:cubicBezTo>
                    <a:pt x="17" y="25"/>
                    <a:pt x="17" y="25"/>
                    <a:pt x="17" y="25"/>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7"/>
                    <a:pt x="16" y="27"/>
                  </a:cubicBezTo>
                  <a:cubicBezTo>
                    <a:pt x="16" y="27"/>
                    <a:pt x="15" y="27"/>
                    <a:pt x="15" y="27"/>
                  </a:cubicBezTo>
                  <a:cubicBezTo>
                    <a:pt x="15" y="27"/>
                    <a:pt x="15" y="27"/>
                    <a:pt x="15" y="27"/>
                  </a:cubicBezTo>
                  <a:cubicBezTo>
                    <a:pt x="14" y="26"/>
                    <a:pt x="14" y="26"/>
                    <a:pt x="14" y="26"/>
                  </a:cubicBezTo>
                  <a:cubicBezTo>
                    <a:pt x="14" y="26"/>
                    <a:pt x="13" y="25"/>
                    <a:pt x="13" y="25"/>
                  </a:cubicBezTo>
                  <a:cubicBezTo>
                    <a:pt x="13" y="25"/>
                    <a:pt x="14" y="25"/>
                    <a:pt x="14" y="25"/>
                  </a:cubicBezTo>
                  <a:cubicBezTo>
                    <a:pt x="14" y="25"/>
                    <a:pt x="14" y="25"/>
                    <a:pt x="14" y="25"/>
                  </a:cubicBezTo>
                  <a:cubicBezTo>
                    <a:pt x="14" y="25"/>
                    <a:pt x="14" y="25"/>
                    <a:pt x="14" y="25"/>
                  </a:cubicBezTo>
                  <a:cubicBezTo>
                    <a:pt x="14" y="25"/>
                    <a:pt x="14" y="25"/>
                    <a:pt x="14" y="25"/>
                  </a:cubicBezTo>
                  <a:cubicBezTo>
                    <a:pt x="15" y="25"/>
                    <a:pt x="15" y="25"/>
                    <a:pt x="15" y="25"/>
                  </a:cubicBezTo>
                  <a:cubicBezTo>
                    <a:pt x="15" y="25"/>
                    <a:pt x="15" y="25"/>
                    <a:pt x="15" y="25"/>
                  </a:cubicBezTo>
                  <a:cubicBezTo>
                    <a:pt x="15" y="25"/>
                    <a:pt x="15" y="25"/>
                    <a:pt x="15" y="25"/>
                  </a:cubicBezTo>
                  <a:cubicBezTo>
                    <a:pt x="16" y="25"/>
                    <a:pt x="16" y="25"/>
                    <a:pt x="16" y="25"/>
                  </a:cubicBezTo>
                  <a:cubicBezTo>
                    <a:pt x="16" y="25"/>
                    <a:pt x="16" y="25"/>
                    <a:pt x="16" y="25"/>
                  </a:cubicBezTo>
                  <a:cubicBezTo>
                    <a:pt x="16" y="25"/>
                    <a:pt x="16" y="25"/>
                    <a:pt x="16" y="25"/>
                  </a:cubicBezTo>
                  <a:close/>
                  <a:moveTo>
                    <a:pt x="22" y="22"/>
                  </a:moveTo>
                  <a:cubicBezTo>
                    <a:pt x="22" y="22"/>
                    <a:pt x="23" y="22"/>
                    <a:pt x="23" y="22"/>
                  </a:cubicBezTo>
                  <a:cubicBezTo>
                    <a:pt x="23" y="22"/>
                    <a:pt x="23" y="21"/>
                    <a:pt x="23" y="21"/>
                  </a:cubicBezTo>
                  <a:cubicBezTo>
                    <a:pt x="23" y="21"/>
                    <a:pt x="23" y="21"/>
                    <a:pt x="23" y="21"/>
                  </a:cubicBezTo>
                  <a:cubicBezTo>
                    <a:pt x="23" y="21"/>
                    <a:pt x="23" y="21"/>
                    <a:pt x="23" y="21"/>
                  </a:cubicBezTo>
                  <a:cubicBezTo>
                    <a:pt x="23" y="21"/>
                    <a:pt x="23" y="21"/>
                    <a:pt x="23" y="21"/>
                  </a:cubicBezTo>
                  <a:cubicBezTo>
                    <a:pt x="23" y="21"/>
                    <a:pt x="23" y="21"/>
                    <a:pt x="23" y="21"/>
                  </a:cubicBezTo>
                  <a:cubicBezTo>
                    <a:pt x="23" y="21"/>
                    <a:pt x="23" y="21"/>
                    <a:pt x="24" y="21"/>
                  </a:cubicBezTo>
                  <a:cubicBezTo>
                    <a:pt x="24" y="21"/>
                    <a:pt x="24" y="21"/>
                    <a:pt x="24" y="20"/>
                  </a:cubicBezTo>
                  <a:cubicBezTo>
                    <a:pt x="24" y="20"/>
                    <a:pt x="24" y="20"/>
                    <a:pt x="24" y="20"/>
                  </a:cubicBezTo>
                  <a:cubicBezTo>
                    <a:pt x="24" y="20"/>
                    <a:pt x="24" y="20"/>
                    <a:pt x="24" y="20"/>
                  </a:cubicBezTo>
                  <a:cubicBezTo>
                    <a:pt x="24" y="20"/>
                    <a:pt x="24" y="20"/>
                    <a:pt x="24" y="19"/>
                  </a:cubicBezTo>
                  <a:cubicBezTo>
                    <a:pt x="24" y="19"/>
                    <a:pt x="24" y="19"/>
                    <a:pt x="24"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20"/>
                    <a:pt x="25" y="20"/>
                    <a:pt x="25" y="20"/>
                  </a:cubicBezTo>
                  <a:cubicBezTo>
                    <a:pt x="25" y="20"/>
                    <a:pt x="25" y="21"/>
                    <a:pt x="25" y="21"/>
                  </a:cubicBezTo>
                  <a:cubicBezTo>
                    <a:pt x="25" y="22"/>
                    <a:pt x="24" y="22"/>
                    <a:pt x="24" y="22"/>
                  </a:cubicBezTo>
                  <a:cubicBezTo>
                    <a:pt x="24" y="22"/>
                    <a:pt x="23" y="22"/>
                    <a:pt x="23" y="22"/>
                  </a:cubicBezTo>
                  <a:cubicBezTo>
                    <a:pt x="23" y="22"/>
                    <a:pt x="23" y="22"/>
                    <a:pt x="22" y="22"/>
                  </a:cubicBezTo>
                  <a:cubicBezTo>
                    <a:pt x="22" y="22"/>
                    <a:pt x="22" y="22"/>
                    <a:pt x="22" y="22"/>
                  </a:cubicBezTo>
                  <a:cubicBezTo>
                    <a:pt x="22" y="22"/>
                    <a:pt x="22" y="22"/>
                    <a:pt x="22" y="22"/>
                  </a:cubicBezTo>
                  <a:cubicBezTo>
                    <a:pt x="22" y="22"/>
                    <a:pt x="22" y="22"/>
                    <a:pt x="22" y="22"/>
                  </a:cubicBezTo>
                  <a:close/>
                  <a:moveTo>
                    <a:pt x="25" y="18"/>
                  </a:moveTo>
                  <a:cubicBezTo>
                    <a:pt x="25" y="17"/>
                    <a:pt x="25" y="17"/>
                    <a:pt x="25" y="17"/>
                  </a:cubicBezTo>
                  <a:cubicBezTo>
                    <a:pt x="25" y="17"/>
                    <a:pt x="25" y="17"/>
                    <a:pt x="25" y="17"/>
                  </a:cubicBezTo>
                  <a:cubicBezTo>
                    <a:pt x="25" y="16"/>
                    <a:pt x="25" y="16"/>
                    <a:pt x="25" y="16"/>
                  </a:cubicBezTo>
                  <a:cubicBezTo>
                    <a:pt x="25" y="16"/>
                    <a:pt x="25" y="16"/>
                    <a:pt x="25" y="16"/>
                  </a:cubicBezTo>
                  <a:cubicBezTo>
                    <a:pt x="25" y="16"/>
                    <a:pt x="25" y="16"/>
                    <a:pt x="25" y="16"/>
                  </a:cubicBezTo>
                  <a:cubicBezTo>
                    <a:pt x="25" y="16"/>
                    <a:pt x="26" y="16"/>
                    <a:pt x="25" y="16"/>
                  </a:cubicBezTo>
                  <a:cubicBezTo>
                    <a:pt x="25" y="16"/>
                    <a:pt x="25" y="16"/>
                    <a:pt x="25" y="16"/>
                  </a:cubicBezTo>
                  <a:cubicBezTo>
                    <a:pt x="25" y="15"/>
                    <a:pt x="25" y="15"/>
                    <a:pt x="25" y="15"/>
                  </a:cubicBezTo>
                  <a:cubicBezTo>
                    <a:pt x="25" y="15"/>
                    <a:pt x="25" y="15"/>
                    <a:pt x="25" y="15"/>
                  </a:cubicBezTo>
                  <a:cubicBezTo>
                    <a:pt x="25" y="15"/>
                    <a:pt x="26" y="15"/>
                    <a:pt x="26" y="14"/>
                  </a:cubicBezTo>
                  <a:cubicBezTo>
                    <a:pt x="26" y="14"/>
                    <a:pt x="26" y="14"/>
                    <a:pt x="26" y="15"/>
                  </a:cubicBezTo>
                  <a:cubicBezTo>
                    <a:pt x="26" y="15"/>
                    <a:pt x="26" y="15"/>
                    <a:pt x="26" y="16"/>
                  </a:cubicBezTo>
                  <a:cubicBezTo>
                    <a:pt x="27" y="16"/>
                    <a:pt x="27" y="16"/>
                    <a:pt x="27" y="16"/>
                  </a:cubicBezTo>
                  <a:cubicBezTo>
                    <a:pt x="27" y="17"/>
                    <a:pt x="27" y="17"/>
                    <a:pt x="26" y="17"/>
                  </a:cubicBezTo>
                  <a:cubicBezTo>
                    <a:pt x="26" y="17"/>
                    <a:pt x="26" y="18"/>
                    <a:pt x="26" y="18"/>
                  </a:cubicBezTo>
                  <a:cubicBezTo>
                    <a:pt x="26" y="18"/>
                    <a:pt x="26" y="18"/>
                    <a:pt x="26" y="18"/>
                  </a:cubicBezTo>
                  <a:cubicBezTo>
                    <a:pt x="26"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lose/>
                  <a:moveTo>
                    <a:pt x="3" y="14"/>
                  </a:moveTo>
                  <a:cubicBezTo>
                    <a:pt x="3" y="14"/>
                    <a:pt x="3" y="14"/>
                    <a:pt x="3" y="14"/>
                  </a:cubicBezTo>
                  <a:cubicBezTo>
                    <a:pt x="3" y="14"/>
                    <a:pt x="3" y="14"/>
                    <a:pt x="3" y="14"/>
                  </a:cubicBezTo>
                  <a:cubicBezTo>
                    <a:pt x="3" y="14"/>
                    <a:pt x="3" y="14"/>
                    <a:pt x="3" y="14"/>
                  </a:cubicBezTo>
                  <a:cubicBezTo>
                    <a:pt x="3" y="14"/>
                    <a:pt x="3" y="14"/>
                    <a:pt x="2" y="15"/>
                  </a:cubicBezTo>
                  <a:cubicBezTo>
                    <a:pt x="2" y="15"/>
                    <a:pt x="2" y="15"/>
                    <a:pt x="2" y="15"/>
                  </a:cubicBezTo>
                  <a:cubicBezTo>
                    <a:pt x="2" y="15"/>
                    <a:pt x="2" y="16"/>
                    <a:pt x="2" y="16"/>
                  </a:cubicBezTo>
                  <a:cubicBezTo>
                    <a:pt x="2" y="16"/>
                    <a:pt x="2" y="16"/>
                    <a:pt x="2" y="17"/>
                  </a:cubicBezTo>
                  <a:cubicBezTo>
                    <a:pt x="2" y="17"/>
                    <a:pt x="2" y="17"/>
                    <a:pt x="2" y="17"/>
                  </a:cubicBezTo>
                  <a:cubicBezTo>
                    <a:pt x="3" y="17"/>
                    <a:pt x="3" y="17"/>
                    <a:pt x="3" y="18"/>
                  </a:cubicBezTo>
                  <a:cubicBezTo>
                    <a:pt x="3" y="18"/>
                    <a:pt x="3" y="18"/>
                    <a:pt x="3" y="18"/>
                  </a:cubicBezTo>
                  <a:cubicBezTo>
                    <a:pt x="4" y="18"/>
                    <a:pt x="4" y="18"/>
                    <a:pt x="4" y="18"/>
                  </a:cubicBezTo>
                  <a:cubicBezTo>
                    <a:pt x="4" y="18"/>
                    <a:pt x="4" y="18"/>
                    <a:pt x="4" y="18"/>
                  </a:cubicBezTo>
                  <a:cubicBezTo>
                    <a:pt x="4" y="18"/>
                    <a:pt x="4" y="18"/>
                    <a:pt x="4" y="18"/>
                  </a:cubicBezTo>
                  <a:cubicBezTo>
                    <a:pt x="4" y="18"/>
                    <a:pt x="4" y="18"/>
                    <a:pt x="4" y="18"/>
                  </a:cubicBezTo>
                  <a:cubicBezTo>
                    <a:pt x="4" y="18"/>
                    <a:pt x="4" y="17"/>
                    <a:pt x="4" y="17"/>
                  </a:cubicBezTo>
                  <a:cubicBezTo>
                    <a:pt x="4" y="17"/>
                    <a:pt x="4" y="17"/>
                    <a:pt x="4" y="17"/>
                  </a:cubicBezTo>
                  <a:cubicBezTo>
                    <a:pt x="4" y="17"/>
                    <a:pt x="4" y="17"/>
                    <a:pt x="4" y="17"/>
                  </a:cubicBezTo>
                  <a:cubicBezTo>
                    <a:pt x="4" y="17"/>
                    <a:pt x="3" y="17"/>
                    <a:pt x="3" y="17"/>
                  </a:cubicBezTo>
                  <a:cubicBezTo>
                    <a:pt x="3" y="17"/>
                    <a:pt x="4" y="16"/>
                    <a:pt x="4" y="16"/>
                  </a:cubicBezTo>
                  <a:cubicBezTo>
                    <a:pt x="4" y="16"/>
                    <a:pt x="4" y="16"/>
                    <a:pt x="4" y="16"/>
                  </a:cubicBezTo>
                  <a:cubicBezTo>
                    <a:pt x="4" y="16"/>
                    <a:pt x="3" y="16"/>
                    <a:pt x="3" y="16"/>
                  </a:cubicBezTo>
                  <a:cubicBezTo>
                    <a:pt x="3" y="16"/>
                    <a:pt x="3" y="15"/>
                    <a:pt x="3" y="15"/>
                  </a:cubicBezTo>
                  <a:cubicBezTo>
                    <a:pt x="3" y="15"/>
                    <a:pt x="3" y="15"/>
                    <a:pt x="3" y="15"/>
                  </a:cubicBezTo>
                  <a:cubicBezTo>
                    <a:pt x="3" y="15"/>
                    <a:pt x="3" y="15"/>
                    <a:pt x="3" y="15"/>
                  </a:cubicBezTo>
                  <a:cubicBezTo>
                    <a:pt x="3" y="15"/>
                    <a:pt x="3" y="14"/>
                    <a:pt x="3" y="14"/>
                  </a:cubicBezTo>
                  <a:close/>
                  <a:moveTo>
                    <a:pt x="25" y="10"/>
                  </a:moveTo>
                  <a:cubicBezTo>
                    <a:pt x="25" y="10"/>
                    <a:pt x="24" y="9"/>
                    <a:pt x="24" y="9"/>
                  </a:cubicBezTo>
                  <a:cubicBezTo>
                    <a:pt x="24" y="9"/>
                    <a:pt x="24" y="9"/>
                    <a:pt x="24" y="9"/>
                  </a:cubicBezTo>
                  <a:cubicBezTo>
                    <a:pt x="24" y="9"/>
                    <a:pt x="24" y="9"/>
                    <a:pt x="24" y="9"/>
                  </a:cubicBezTo>
                  <a:cubicBezTo>
                    <a:pt x="24" y="9"/>
                    <a:pt x="24" y="8"/>
                    <a:pt x="24" y="8"/>
                  </a:cubicBezTo>
                  <a:cubicBezTo>
                    <a:pt x="24" y="8"/>
                    <a:pt x="24" y="8"/>
                    <a:pt x="24" y="8"/>
                  </a:cubicBezTo>
                  <a:cubicBezTo>
                    <a:pt x="23" y="8"/>
                    <a:pt x="23" y="8"/>
                    <a:pt x="23" y="8"/>
                  </a:cubicBezTo>
                  <a:cubicBezTo>
                    <a:pt x="23" y="8"/>
                    <a:pt x="24" y="8"/>
                    <a:pt x="24" y="8"/>
                  </a:cubicBezTo>
                  <a:cubicBezTo>
                    <a:pt x="24" y="8"/>
                    <a:pt x="24" y="8"/>
                    <a:pt x="24" y="8"/>
                  </a:cubicBezTo>
                  <a:cubicBezTo>
                    <a:pt x="24" y="8"/>
                    <a:pt x="24" y="8"/>
                    <a:pt x="23" y="8"/>
                  </a:cubicBezTo>
                  <a:cubicBezTo>
                    <a:pt x="23" y="8"/>
                    <a:pt x="23" y="8"/>
                    <a:pt x="23" y="8"/>
                  </a:cubicBezTo>
                  <a:cubicBezTo>
                    <a:pt x="23" y="8"/>
                    <a:pt x="23" y="8"/>
                    <a:pt x="23" y="8"/>
                  </a:cubicBezTo>
                  <a:cubicBezTo>
                    <a:pt x="23" y="7"/>
                    <a:pt x="23" y="7"/>
                    <a:pt x="23" y="7"/>
                  </a:cubicBezTo>
                  <a:cubicBezTo>
                    <a:pt x="23" y="7"/>
                    <a:pt x="23" y="7"/>
                    <a:pt x="23" y="7"/>
                  </a:cubicBezTo>
                  <a:cubicBezTo>
                    <a:pt x="23" y="7"/>
                    <a:pt x="23" y="7"/>
                    <a:pt x="23" y="6"/>
                  </a:cubicBezTo>
                  <a:cubicBezTo>
                    <a:pt x="23" y="6"/>
                    <a:pt x="24" y="6"/>
                    <a:pt x="24" y="6"/>
                  </a:cubicBezTo>
                  <a:cubicBezTo>
                    <a:pt x="24" y="7"/>
                    <a:pt x="24" y="7"/>
                    <a:pt x="24" y="7"/>
                  </a:cubicBezTo>
                  <a:cubicBezTo>
                    <a:pt x="24" y="7"/>
                    <a:pt x="25" y="7"/>
                    <a:pt x="25" y="7"/>
                  </a:cubicBezTo>
                  <a:cubicBezTo>
                    <a:pt x="25" y="8"/>
                    <a:pt x="25" y="8"/>
                    <a:pt x="25" y="8"/>
                  </a:cubicBezTo>
                  <a:cubicBezTo>
                    <a:pt x="25" y="8"/>
                    <a:pt x="25" y="9"/>
                    <a:pt x="25" y="9"/>
                  </a:cubicBezTo>
                  <a:cubicBezTo>
                    <a:pt x="25" y="9"/>
                    <a:pt x="25" y="9"/>
                    <a:pt x="25" y="9"/>
                  </a:cubicBezTo>
                  <a:cubicBezTo>
                    <a:pt x="25" y="10"/>
                    <a:pt x="25" y="10"/>
                    <a:pt x="25" y="10"/>
                  </a:cubicBezTo>
                  <a:cubicBezTo>
                    <a:pt x="25" y="10"/>
                    <a:pt x="25" y="10"/>
                    <a:pt x="25" y="10"/>
                  </a:cubicBezTo>
                  <a:close/>
                  <a:moveTo>
                    <a:pt x="12" y="25"/>
                  </a:moveTo>
                  <a:cubicBezTo>
                    <a:pt x="12" y="25"/>
                    <a:pt x="13" y="25"/>
                    <a:pt x="13" y="25"/>
                  </a:cubicBezTo>
                  <a:cubicBezTo>
                    <a:pt x="13" y="25"/>
                    <a:pt x="13" y="26"/>
                    <a:pt x="12" y="26"/>
                  </a:cubicBezTo>
                  <a:cubicBezTo>
                    <a:pt x="12" y="26"/>
                    <a:pt x="12" y="26"/>
                    <a:pt x="12" y="26"/>
                  </a:cubicBezTo>
                  <a:cubicBezTo>
                    <a:pt x="12" y="26"/>
                    <a:pt x="11" y="26"/>
                    <a:pt x="11" y="26"/>
                  </a:cubicBezTo>
                  <a:cubicBezTo>
                    <a:pt x="11" y="26"/>
                    <a:pt x="11" y="26"/>
                    <a:pt x="10" y="26"/>
                  </a:cubicBezTo>
                  <a:cubicBezTo>
                    <a:pt x="10" y="26"/>
                    <a:pt x="10" y="26"/>
                    <a:pt x="10" y="25"/>
                  </a:cubicBezTo>
                  <a:cubicBezTo>
                    <a:pt x="10" y="25"/>
                    <a:pt x="10" y="25"/>
                    <a:pt x="10" y="25"/>
                  </a:cubicBezTo>
                  <a:cubicBezTo>
                    <a:pt x="10" y="25"/>
                    <a:pt x="10" y="24"/>
                    <a:pt x="10" y="24"/>
                  </a:cubicBezTo>
                  <a:cubicBezTo>
                    <a:pt x="10" y="24"/>
                    <a:pt x="10" y="24"/>
                    <a:pt x="10" y="24"/>
                  </a:cubicBezTo>
                  <a:cubicBezTo>
                    <a:pt x="10" y="24"/>
                    <a:pt x="10" y="24"/>
                    <a:pt x="10" y="24"/>
                  </a:cubicBezTo>
                  <a:cubicBezTo>
                    <a:pt x="10" y="24"/>
                    <a:pt x="10" y="24"/>
                    <a:pt x="10" y="24"/>
                  </a:cubicBezTo>
                  <a:cubicBezTo>
                    <a:pt x="11" y="25"/>
                    <a:pt x="11" y="24"/>
                    <a:pt x="11" y="24"/>
                  </a:cubicBezTo>
                  <a:cubicBezTo>
                    <a:pt x="11" y="25"/>
                    <a:pt x="11" y="25"/>
                    <a:pt x="11" y="25"/>
                  </a:cubicBezTo>
                  <a:cubicBezTo>
                    <a:pt x="12" y="25"/>
                    <a:pt x="12" y="25"/>
                    <a:pt x="12" y="25"/>
                  </a:cubicBezTo>
                  <a:cubicBezTo>
                    <a:pt x="12" y="25"/>
                    <a:pt x="12" y="25"/>
                    <a:pt x="12" y="25"/>
                  </a:cubicBezTo>
                  <a:close/>
                  <a:moveTo>
                    <a:pt x="22" y="7"/>
                  </a:moveTo>
                  <a:cubicBezTo>
                    <a:pt x="22" y="7"/>
                    <a:pt x="22" y="7"/>
                    <a:pt x="22" y="7"/>
                  </a:cubicBezTo>
                  <a:cubicBezTo>
                    <a:pt x="22" y="6"/>
                    <a:pt x="22" y="6"/>
                    <a:pt x="22" y="6"/>
                  </a:cubicBezTo>
                  <a:cubicBezTo>
                    <a:pt x="22" y="6"/>
                    <a:pt x="22" y="6"/>
                    <a:pt x="22" y="6"/>
                  </a:cubicBezTo>
                  <a:cubicBezTo>
                    <a:pt x="22" y="6"/>
                    <a:pt x="21" y="6"/>
                    <a:pt x="21" y="6"/>
                  </a:cubicBezTo>
                  <a:cubicBezTo>
                    <a:pt x="21" y="5"/>
                    <a:pt x="21" y="5"/>
                    <a:pt x="21" y="5"/>
                  </a:cubicBezTo>
                  <a:cubicBezTo>
                    <a:pt x="21" y="5"/>
                    <a:pt x="21" y="5"/>
                    <a:pt x="21" y="5"/>
                  </a:cubicBezTo>
                  <a:cubicBezTo>
                    <a:pt x="21" y="5"/>
                    <a:pt x="21" y="5"/>
                    <a:pt x="20" y="5"/>
                  </a:cubicBezTo>
                  <a:cubicBezTo>
                    <a:pt x="20" y="5"/>
                    <a:pt x="20" y="5"/>
                    <a:pt x="20" y="5"/>
                  </a:cubicBezTo>
                  <a:cubicBezTo>
                    <a:pt x="20" y="5"/>
                    <a:pt x="20" y="5"/>
                    <a:pt x="20" y="5"/>
                  </a:cubicBezTo>
                  <a:cubicBezTo>
                    <a:pt x="20" y="4"/>
                    <a:pt x="20" y="4"/>
                    <a:pt x="21" y="4"/>
                  </a:cubicBezTo>
                  <a:cubicBezTo>
                    <a:pt x="21" y="4"/>
                    <a:pt x="21" y="4"/>
                    <a:pt x="21" y="4"/>
                  </a:cubicBezTo>
                  <a:cubicBezTo>
                    <a:pt x="21" y="4"/>
                    <a:pt x="21" y="4"/>
                    <a:pt x="21" y="4"/>
                  </a:cubicBezTo>
                  <a:cubicBezTo>
                    <a:pt x="21" y="4"/>
                    <a:pt x="21" y="4"/>
                    <a:pt x="21" y="4"/>
                  </a:cubicBezTo>
                  <a:cubicBezTo>
                    <a:pt x="21" y="4"/>
                    <a:pt x="21" y="4"/>
                    <a:pt x="21" y="4"/>
                  </a:cubicBezTo>
                  <a:cubicBezTo>
                    <a:pt x="22" y="4"/>
                    <a:pt x="22" y="4"/>
                    <a:pt x="22" y="4"/>
                  </a:cubicBezTo>
                  <a:cubicBezTo>
                    <a:pt x="22" y="4"/>
                    <a:pt x="22" y="5"/>
                    <a:pt x="22" y="5"/>
                  </a:cubicBezTo>
                  <a:cubicBezTo>
                    <a:pt x="23" y="5"/>
                    <a:pt x="23" y="5"/>
                    <a:pt x="23" y="5"/>
                  </a:cubicBezTo>
                  <a:cubicBezTo>
                    <a:pt x="23" y="6"/>
                    <a:pt x="23" y="6"/>
                    <a:pt x="23" y="6"/>
                  </a:cubicBezTo>
                  <a:cubicBezTo>
                    <a:pt x="23" y="6"/>
                    <a:pt x="23" y="6"/>
                    <a:pt x="23" y="6"/>
                  </a:cubicBezTo>
                  <a:cubicBezTo>
                    <a:pt x="23" y="6"/>
                    <a:pt x="23" y="6"/>
                    <a:pt x="23" y="6"/>
                  </a:cubicBezTo>
                  <a:cubicBezTo>
                    <a:pt x="23" y="6"/>
                    <a:pt x="23" y="6"/>
                    <a:pt x="23" y="6"/>
                  </a:cubicBezTo>
                  <a:cubicBezTo>
                    <a:pt x="23" y="6"/>
                    <a:pt x="22" y="6"/>
                    <a:pt x="22" y="6"/>
                  </a:cubicBezTo>
                  <a:cubicBezTo>
                    <a:pt x="22" y="6"/>
                    <a:pt x="22" y="7"/>
                    <a:pt x="22" y="7"/>
                  </a:cubicBezTo>
                  <a:cubicBezTo>
                    <a:pt x="22" y="7"/>
                    <a:pt x="22" y="7"/>
                    <a:pt x="22" y="7"/>
                  </a:cubicBezTo>
                  <a:cubicBezTo>
                    <a:pt x="21" y="6"/>
                    <a:pt x="21" y="6"/>
                    <a:pt x="21" y="6"/>
                  </a:cubicBezTo>
                  <a:cubicBezTo>
                    <a:pt x="21" y="6"/>
                    <a:pt x="21" y="6"/>
                    <a:pt x="21" y="6"/>
                  </a:cubicBezTo>
                  <a:cubicBezTo>
                    <a:pt x="21" y="6"/>
                    <a:pt x="21" y="6"/>
                    <a:pt x="21" y="6"/>
                  </a:cubicBezTo>
                  <a:cubicBezTo>
                    <a:pt x="21" y="6"/>
                    <a:pt x="21" y="6"/>
                    <a:pt x="21" y="6"/>
                  </a:cubicBezTo>
                  <a:cubicBezTo>
                    <a:pt x="21" y="6"/>
                    <a:pt x="22" y="6"/>
                    <a:pt x="22" y="6"/>
                  </a:cubicBezTo>
                  <a:cubicBezTo>
                    <a:pt x="22" y="6"/>
                    <a:pt x="22" y="6"/>
                    <a:pt x="22" y="6"/>
                  </a:cubicBezTo>
                  <a:cubicBezTo>
                    <a:pt x="22" y="6"/>
                    <a:pt x="22" y="6"/>
                    <a:pt x="22" y="7"/>
                  </a:cubicBezTo>
                  <a:cubicBezTo>
                    <a:pt x="22" y="7"/>
                    <a:pt x="22" y="7"/>
                    <a:pt x="22" y="7"/>
                  </a:cubicBezTo>
                  <a:cubicBezTo>
                    <a:pt x="22" y="7"/>
                    <a:pt x="22" y="7"/>
                    <a:pt x="22" y="7"/>
                  </a:cubicBezTo>
                  <a:cubicBezTo>
                    <a:pt x="22" y="7"/>
                    <a:pt x="22" y="7"/>
                    <a:pt x="22" y="7"/>
                  </a:cubicBezTo>
                  <a:close/>
                  <a:moveTo>
                    <a:pt x="25" y="13"/>
                  </a:moveTo>
                  <a:cubicBezTo>
                    <a:pt x="25" y="12"/>
                    <a:pt x="25" y="12"/>
                    <a:pt x="25" y="12"/>
                  </a:cubicBezTo>
                  <a:cubicBezTo>
                    <a:pt x="25" y="12"/>
                    <a:pt x="26" y="12"/>
                    <a:pt x="26" y="12"/>
                  </a:cubicBezTo>
                  <a:cubicBezTo>
                    <a:pt x="25" y="12"/>
                    <a:pt x="25" y="12"/>
                    <a:pt x="25" y="12"/>
                  </a:cubicBezTo>
                  <a:cubicBezTo>
                    <a:pt x="25" y="12"/>
                    <a:pt x="25" y="12"/>
                    <a:pt x="25" y="11"/>
                  </a:cubicBezTo>
                  <a:cubicBezTo>
                    <a:pt x="25" y="11"/>
                    <a:pt x="25" y="11"/>
                    <a:pt x="25" y="11"/>
                  </a:cubicBezTo>
                  <a:cubicBezTo>
                    <a:pt x="25" y="11"/>
                    <a:pt x="25" y="11"/>
                    <a:pt x="25" y="11"/>
                  </a:cubicBezTo>
                  <a:cubicBezTo>
                    <a:pt x="25" y="11"/>
                    <a:pt x="25" y="10"/>
                    <a:pt x="24" y="10"/>
                  </a:cubicBezTo>
                  <a:cubicBezTo>
                    <a:pt x="25" y="10"/>
                    <a:pt x="25" y="10"/>
                    <a:pt x="25" y="10"/>
                  </a:cubicBezTo>
                  <a:cubicBezTo>
                    <a:pt x="25" y="10"/>
                    <a:pt x="25" y="10"/>
                    <a:pt x="25" y="10"/>
                  </a:cubicBezTo>
                  <a:cubicBezTo>
                    <a:pt x="25" y="10"/>
                    <a:pt x="26" y="10"/>
                    <a:pt x="26" y="11"/>
                  </a:cubicBezTo>
                  <a:cubicBezTo>
                    <a:pt x="26" y="11"/>
                    <a:pt x="26" y="11"/>
                    <a:pt x="26" y="11"/>
                  </a:cubicBezTo>
                  <a:cubicBezTo>
                    <a:pt x="27" y="12"/>
                    <a:pt x="27" y="12"/>
                    <a:pt x="27" y="12"/>
                  </a:cubicBezTo>
                  <a:cubicBezTo>
                    <a:pt x="27" y="13"/>
                    <a:pt x="26" y="13"/>
                    <a:pt x="26" y="13"/>
                  </a:cubicBezTo>
                  <a:cubicBezTo>
                    <a:pt x="26" y="13"/>
                    <a:pt x="26" y="14"/>
                    <a:pt x="26" y="14"/>
                  </a:cubicBezTo>
                  <a:cubicBezTo>
                    <a:pt x="26" y="14"/>
                    <a:pt x="26" y="14"/>
                    <a:pt x="26" y="14"/>
                  </a:cubicBezTo>
                  <a:cubicBezTo>
                    <a:pt x="26" y="14"/>
                    <a:pt x="25" y="14"/>
                    <a:pt x="25" y="14"/>
                  </a:cubicBezTo>
                  <a:cubicBezTo>
                    <a:pt x="25" y="14"/>
                    <a:pt x="26" y="14"/>
                    <a:pt x="26" y="14"/>
                  </a:cubicBezTo>
                  <a:cubicBezTo>
                    <a:pt x="26" y="13"/>
                    <a:pt x="26" y="13"/>
                    <a:pt x="26" y="13"/>
                  </a:cubicBezTo>
                  <a:cubicBezTo>
                    <a:pt x="26" y="13"/>
                    <a:pt x="25" y="13"/>
                    <a:pt x="25" y="13"/>
                  </a:cubicBezTo>
                  <a:cubicBezTo>
                    <a:pt x="25" y="13"/>
                    <a:pt x="25" y="13"/>
                    <a:pt x="25" y="13"/>
                  </a:cubicBezTo>
                  <a:cubicBezTo>
                    <a:pt x="25" y="13"/>
                    <a:pt x="25" y="13"/>
                    <a:pt x="25" y="13"/>
                  </a:cubicBezTo>
                  <a:close/>
                  <a:moveTo>
                    <a:pt x="4" y="18"/>
                  </a:moveTo>
                  <a:cubicBezTo>
                    <a:pt x="4" y="19"/>
                    <a:pt x="4" y="19"/>
                    <a:pt x="5" y="19"/>
                  </a:cubicBezTo>
                  <a:cubicBezTo>
                    <a:pt x="4" y="19"/>
                    <a:pt x="4" y="19"/>
                    <a:pt x="5" y="19"/>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20"/>
                  </a:cubicBezTo>
                  <a:cubicBezTo>
                    <a:pt x="6" y="21"/>
                    <a:pt x="5" y="21"/>
                    <a:pt x="6" y="21"/>
                  </a:cubicBezTo>
                  <a:cubicBezTo>
                    <a:pt x="6" y="21"/>
                    <a:pt x="6" y="21"/>
                    <a:pt x="6" y="21"/>
                  </a:cubicBezTo>
                  <a:cubicBezTo>
                    <a:pt x="6" y="21"/>
                    <a:pt x="6" y="21"/>
                    <a:pt x="6" y="21"/>
                  </a:cubicBezTo>
                  <a:cubicBezTo>
                    <a:pt x="6" y="22"/>
                    <a:pt x="6" y="22"/>
                    <a:pt x="6" y="22"/>
                  </a:cubicBezTo>
                  <a:cubicBezTo>
                    <a:pt x="6" y="22"/>
                    <a:pt x="5" y="22"/>
                    <a:pt x="5" y="21"/>
                  </a:cubicBezTo>
                  <a:cubicBezTo>
                    <a:pt x="5" y="21"/>
                    <a:pt x="4" y="21"/>
                    <a:pt x="4" y="21"/>
                  </a:cubicBezTo>
                  <a:cubicBezTo>
                    <a:pt x="4" y="20"/>
                    <a:pt x="4" y="20"/>
                    <a:pt x="4" y="20"/>
                  </a:cubicBezTo>
                  <a:cubicBezTo>
                    <a:pt x="4" y="20"/>
                    <a:pt x="4" y="20"/>
                    <a:pt x="4" y="19"/>
                  </a:cubicBezTo>
                  <a:cubicBezTo>
                    <a:pt x="4" y="19"/>
                    <a:pt x="4" y="19"/>
                    <a:pt x="4" y="19"/>
                  </a:cubicBezTo>
                  <a:cubicBezTo>
                    <a:pt x="4" y="19"/>
                    <a:pt x="4" y="19"/>
                    <a:pt x="4" y="19"/>
                  </a:cubicBezTo>
                  <a:cubicBezTo>
                    <a:pt x="4" y="19"/>
                    <a:pt x="4" y="18"/>
                    <a:pt x="4" y="18"/>
                  </a:cubicBezTo>
                  <a:cubicBezTo>
                    <a:pt x="4" y="18"/>
                    <a:pt x="4" y="18"/>
                    <a:pt x="4" y="18"/>
                  </a:cubicBezTo>
                  <a:close/>
                  <a:moveTo>
                    <a:pt x="10" y="4"/>
                  </a:moveTo>
                  <a:cubicBezTo>
                    <a:pt x="10" y="4"/>
                    <a:pt x="10" y="4"/>
                    <a:pt x="10" y="4"/>
                  </a:cubicBezTo>
                  <a:cubicBezTo>
                    <a:pt x="10" y="4"/>
                    <a:pt x="10" y="4"/>
                    <a:pt x="10" y="4"/>
                  </a:cubicBezTo>
                  <a:cubicBezTo>
                    <a:pt x="10" y="4"/>
                    <a:pt x="10" y="3"/>
                    <a:pt x="10" y="3"/>
                  </a:cubicBezTo>
                  <a:cubicBezTo>
                    <a:pt x="10" y="3"/>
                    <a:pt x="10" y="3"/>
                    <a:pt x="10" y="3"/>
                  </a:cubicBezTo>
                  <a:cubicBezTo>
                    <a:pt x="11" y="2"/>
                    <a:pt x="11" y="2"/>
                    <a:pt x="11" y="2"/>
                  </a:cubicBezTo>
                  <a:cubicBezTo>
                    <a:pt x="11" y="2"/>
                    <a:pt x="11" y="2"/>
                    <a:pt x="11" y="2"/>
                  </a:cubicBezTo>
                  <a:cubicBezTo>
                    <a:pt x="11" y="2"/>
                    <a:pt x="11" y="2"/>
                    <a:pt x="11" y="2"/>
                  </a:cubicBezTo>
                  <a:cubicBezTo>
                    <a:pt x="11" y="2"/>
                    <a:pt x="11" y="2"/>
                    <a:pt x="11" y="2"/>
                  </a:cubicBezTo>
                  <a:cubicBezTo>
                    <a:pt x="12" y="2"/>
                    <a:pt x="12" y="2"/>
                    <a:pt x="12" y="2"/>
                  </a:cubicBezTo>
                  <a:cubicBezTo>
                    <a:pt x="12" y="2"/>
                    <a:pt x="13" y="2"/>
                    <a:pt x="13" y="2"/>
                  </a:cubicBezTo>
                  <a:cubicBezTo>
                    <a:pt x="13" y="2"/>
                    <a:pt x="13" y="3"/>
                    <a:pt x="13" y="3"/>
                  </a:cubicBezTo>
                  <a:cubicBezTo>
                    <a:pt x="13" y="3"/>
                    <a:pt x="13" y="3"/>
                    <a:pt x="13" y="3"/>
                  </a:cubicBezTo>
                  <a:cubicBezTo>
                    <a:pt x="13" y="3"/>
                    <a:pt x="13" y="3"/>
                    <a:pt x="13" y="3"/>
                  </a:cubicBezTo>
                  <a:cubicBezTo>
                    <a:pt x="13" y="3"/>
                    <a:pt x="13" y="3"/>
                    <a:pt x="13" y="3"/>
                  </a:cubicBezTo>
                  <a:cubicBezTo>
                    <a:pt x="12" y="3"/>
                    <a:pt x="12" y="3"/>
                    <a:pt x="12" y="3"/>
                  </a:cubicBezTo>
                  <a:cubicBezTo>
                    <a:pt x="12" y="3"/>
                    <a:pt x="12" y="3"/>
                    <a:pt x="12" y="3"/>
                  </a:cubicBezTo>
                  <a:cubicBezTo>
                    <a:pt x="12" y="3"/>
                    <a:pt x="12" y="3"/>
                    <a:pt x="11" y="3"/>
                  </a:cubicBezTo>
                  <a:cubicBezTo>
                    <a:pt x="11" y="3"/>
                    <a:pt x="11" y="3"/>
                    <a:pt x="11" y="3"/>
                  </a:cubicBezTo>
                  <a:cubicBezTo>
                    <a:pt x="11" y="4"/>
                    <a:pt x="11" y="4"/>
                    <a:pt x="11" y="4"/>
                  </a:cubicBezTo>
                  <a:cubicBezTo>
                    <a:pt x="11" y="4"/>
                    <a:pt x="11" y="4"/>
                    <a:pt x="11" y="4"/>
                  </a:cubicBezTo>
                  <a:cubicBezTo>
                    <a:pt x="11" y="3"/>
                    <a:pt x="10" y="3"/>
                    <a:pt x="10" y="4"/>
                  </a:cubicBezTo>
                  <a:cubicBezTo>
                    <a:pt x="10" y="4"/>
                    <a:pt x="10" y="4"/>
                    <a:pt x="10" y="4"/>
                  </a:cubicBezTo>
                  <a:cubicBezTo>
                    <a:pt x="10" y="4"/>
                    <a:pt x="10" y="4"/>
                    <a:pt x="10" y="4"/>
                  </a:cubicBezTo>
                  <a:close/>
                  <a:moveTo>
                    <a:pt x="6" y="22"/>
                  </a:moveTo>
                  <a:cubicBezTo>
                    <a:pt x="6" y="22"/>
                    <a:pt x="7" y="22"/>
                    <a:pt x="7" y="22"/>
                  </a:cubicBezTo>
                  <a:cubicBezTo>
                    <a:pt x="7" y="22"/>
                    <a:pt x="7" y="22"/>
                    <a:pt x="7" y="23"/>
                  </a:cubicBezTo>
                  <a:cubicBezTo>
                    <a:pt x="7" y="23"/>
                    <a:pt x="8" y="23"/>
                    <a:pt x="8" y="23"/>
                  </a:cubicBezTo>
                  <a:cubicBezTo>
                    <a:pt x="8" y="23"/>
                    <a:pt x="8" y="23"/>
                    <a:pt x="8" y="24"/>
                  </a:cubicBezTo>
                  <a:cubicBezTo>
                    <a:pt x="8" y="24"/>
                    <a:pt x="9" y="24"/>
                    <a:pt x="9" y="24"/>
                  </a:cubicBezTo>
                  <a:cubicBezTo>
                    <a:pt x="9" y="23"/>
                    <a:pt x="9" y="23"/>
                    <a:pt x="9" y="24"/>
                  </a:cubicBezTo>
                  <a:cubicBezTo>
                    <a:pt x="9" y="24"/>
                    <a:pt x="9" y="24"/>
                    <a:pt x="9" y="24"/>
                  </a:cubicBezTo>
                  <a:cubicBezTo>
                    <a:pt x="9" y="24"/>
                    <a:pt x="9" y="24"/>
                    <a:pt x="9" y="24"/>
                  </a:cubicBezTo>
                  <a:cubicBezTo>
                    <a:pt x="8" y="24"/>
                    <a:pt x="8" y="24"/>
                    <a:pt x="8" y="24"/>
                  </a:cubicBezTo>
                  <a:cubicBezTo>
                    <a:pt x="8" y="24"/>
                    <a:pt x="7" y="24"/>
                    <a:pt x="7" y="24"/>
                  </a:cubicBezTo>
                  <a:cubicBezTo>
                    <a:pt x="7" y="24"/>
                    <a:pt x="7" y="24"/>
                    <a:pt x="6" y="23"/>
                  </a:cubicBezTo>
                  <a:cubicBezTo>
                    <a:pt x="6" y="23"/>
                    <a:pt x="6" y="23"/>
                    <a:pt x="6" y="23"/>
                  </a:cubicBezTo>
                  <a:cubicBezTo>
                    <a:pt x="6" y="23"/>
                    <a:pt x="6" y="22"/>
                    <a:pt x="6" y="22"/>
                  </a:cubicBezTo>
                  <a:cubicBezTo>
                    <a:pt x="6" y="22"/>
                    <a:pt x="6" y="22"/>
                    <a:pt x="6" y="22"/>
                  </a:cubicBezTo>
                  <a:cubicBezTo>
                    <a:pt x="6" y="22"/>
                    <a:pt x="6" y="22"/>
                    <a:pt x="6" y="22"/>
                  </a:cubicBezTo>
                  <a:close/>
                  <a:moveTo>
                    <a:pt x="8" y="5"/>
                  </a:moveTo>
                  <a:cubicBezTo>
                    <a:pt x="8" y="5"/>
                    <a:pt x="8" y="5"/>
                    <a:pt x="8" y="5"/>
                  </a:cubicBezTo>
                  <a:cubicBezTo>
                    <a:pt x="8" y="5"/>
                    <a:pt x="7" y="5"/>
                    <a:pt x="7" y="6"/>
                  </a:cubicBezTo>
                  <a:cubicBezTo>
                    <a:pt x="7" y="6"/>
                    <a:pt x="7" y="6"/>
                    <a:pt x="7" y="6"/>
                  </a:cubicBezTo>
                  <a:cubicBezTo>
                    <a:pt x="7" y="6"/>
                    <a:pt x="7" y="6"/>
                    <a:pt x="7" y="6"/>
                  </a:cubicBezTo>
                  <a:cubicBezTo>
                    <a:pt x="7" y="6"/>
                    <a:pt x="7" y="5"/>
                    <a:pt x="7" y="5"/>
                  </a:cubicBezTo>
                  <a:cubicBezTo>
                    <a:pt x="7" y="4"/>
                    <a:pt x="7" y="4"/>
                    <a:pt x="8" y="4"/>
                  </a:cubicBezTo>
                  <a:cubicBezTo>
                    <a:pt x="8" y="4"/>
                    <a:pt x="8" y="4"/>
                    <a:pt x="8" y="4"/>
                  </a:cubicBezTo>
                  <a:cubicBezTo>
                    <a:pt x="9" y="3"/>
                    <a:pt x="9" y="3"/>
                    <a:pt x="9" y="4"/>
                  </a:cubicBezTo>
                  <a:cubicBezTo>
                    <a:pt x="9" y="4"/>
                    <a:pt x="9" y="4"/>
                    <a:pt x="9" y="4"/>
                  </a:cubicBezTo>
                  <a:cubicBezTo>
                    <a:pt x="10" y="4"/>
                    <a:pt x="10" y="4"/>
                    <a:pt x="9" y="4"/>
                  </a:cubicBezTo>
                  <a:cubicBezTo>
                    <a:pt x="9" y="4"/>
                    <a:pt x="9" y="4"/>
                    <a:pt x="9" y="4"/>
                  </a:cubicBezTo>
                  <a:cubicBezTo>
                    <a:pt x="9" y="5"/>
                    <a:pt x="9" y="5"/>
                    <a:pt x="9" y="5"/>
                  </a:cubicBezTo>
                  <a:cubicBezTo>
                    <a:pt x="9" y="5"/>
                    <a:pt x="9" y="4"/>
                    <a:pt x="9" y="4"/>
                  </a:cubicBezTo>
                  <a:cubicBezTo>
                    <a:pt x="9" y="4"/>
                    <a:pt x="8" y="4"/>
                    <a:pt x="8" y="5"/>
                  </a:cubicBezTo>
                  <a:cubicBezTo>
                    <a:pt x="8" y="5"/>
                    <a:pt x="8" y="5"/>
                    <a:pt x="8" y="5"/>
                  </a:cubicBezTo>
                  <a:cubicBezTo>
                    <a:pt x="8" y="5"/>
                    <a:pt x="8" y="5"/>
                    <a:pt x="8" y="5"/>
                  </a:cubicBezTo>
                  <a:cubicBezTo>
                    <a:pt x="8" y="5"/>
                    <a:pt x="8" y="5"/>
                    <a:pt x="8" y="5"/>
                  </a:cubicBezTo>
                  <a:close/>
                  <a:moveTo>
                    <a:pt x="16" y="3"/>
                  </a:moveTo>
                  <a:cubicBezTo>
                    <a:pt x="16" y="3"/>
                    <a:pt x="16" y="3"/>
                    <a:pt x="16" y="3"/>
                  </a:cubicBezTo>
                  <a:cubicBezTo>
                    <a:pt x="16" y="3"/>
                    <a:pt x="16" y="3"/>
                    <a:pt x="16" y="3"/>
                  </a:cubicBezTo>
                  <a:cubicBezTo>
                    <a:pt x="15" y="3"/>
                    <a:pt x="15" y="3"/>
                    <a:pt x="14" y="3"/>
                  </a:cubicBezTo>
                  <a:cubicBezTo>
                    <a:pt x="14" y="3"/>
                    <a:pt x="14" y="3"/>
                    <a:pt x="14" y="3"/>
                  </a:cubicBezTo>
                  <a:cubicBezTo>
                    <a:pt x="14" y="3"/>
                    <a:pt x="14" y="2"/>
                    <a:pt x="14" y="2"/>
                  </a:cubicBezTo>
                  <a:cubicBezTo>
                    <a:pt x="14" y="2"/>
                    <a:pt x="14" y="2"/>
                    <a:pt x="14" y="2"/>
                  </a:cubicBezTo>
                  <a:cubicBezTo>
                    <a:pt x="14" y="2"/>
                    <a:pt x="15" y="2"/>
                    <a:pt x="15" y="2"/>
                  </a:cubicBezTo>
                  <a:cubicBezTo>
                    <a:pt x="15" y="2"/>
                    <a:pt x="15" y="2"/>
                    <a:pt x="15" y="2"/>
                  </a:cubicBezTo>
                  <a:cubicBezTo>
                    <a:pt x="15" y="2"/>
                    <a:pt x="15" y="2"/>
                    <a:pt x="15" y="2"/>
                  </a:cubicBezTo>
                  <a:cubicBezTo>
                    <a:pt x="16" y="2"/>
                    <a:pt x="16" y="2"/>
                    <a:pt x="16" y="2"/>
                  </a:cubicBezTo>
                  <a:cubicBezTo>
                    <a:pt x="16" y="2"/>
                    <a:pt x="17" y="2"/>
                    <a:pt x="17" y="2"/>
                  </a:cubicBezTo>
                  <a:cubicBezTo>
                    <a:pt x="17" y="3"/>
                    <a:pt x="17" y="3"/>
                    <a:pt x="17" y="3"/>
                  </a:cubicBezTo>
                  <a:cubicBezTo>
                    <a:pt x="17" y="3"/>
                    <a:pt x="17" y="3"/>
                    <a:pt x="17" y="3"/>
                  </a:cubicBezTo>
                  <a:cubicBezTo>
                    <a:pt x="17" y="3"/>
                    <a:pt x="17" y="3"/>
                    <a:pt x="16" y="3"/>
                  </a:cubicBezTo>
                  <a:cubicBezTo>
                    <a:pt x="16" y="3"/>
                    <a:pt x="16" y="3"/>
                    <a:pt x="16" y="3"/>
                  </a:cubicBezTo>
                  <a:cubicBezTo>
                    <a:pt x="16" y="3"/>
                    <a:pt x="16" y="3"/>
                    <a:pt x="16" y="3"/>
                  </a:cubicBezTo>
                  <a:close/>
                  <a:moveTo>
                    <a:pt x="18" y="3"/>
                  </a:moveTo>
                  <a:cubicBezTo>
                    <a:pt x="18" y="3"/>
                    <a:pt x="17" y="3"/>
                    <a:pt x="17" y="3"/>
                  </a:cubicBezTo>
                  <a:cubicBezTo>
                    <a:pt x="17" y="3"/>
                    <a:pt x="18" y="3"/>
                    <a:pt x="18" y="3"/>
                  </a:cubicBezTo>
                  <a:cubicBezTo>
                    <a:pt x="18" y="2"/>
                    <a:pt x="18" y="2"/>
                    <a:pt x="19" y="2"/>
                  </a:cubicBezTo>
                  <a:cubicBezTo>
                    <a:pt x="19" y="3"/>
                    <a:pt x="19" y="3"/>
                    <a:pt x="19" y="3"/>
                  </a:cubicBezTo>
                  <a:cubicBezTo>
                    <a:pt x="20" y="3"/>
                    <a:pt x="20" y="3"/>
                    <a:pt x="20" y="3"/>
                  </a:cubicBezTo>
                  <a:cubicBezTo>
                    <a:pt x="20" y="3"/>
                    <a:pt x="20" y="4"/>
                    <a:pt x="20" y="4"/>
                  </a:cubicBezTo>
                  <a:cubicBezTo>
                    <a:pt x="20" y="4"/>
                    <a:pt x="20" y="4"/>
                    <a:pt x="20" y="4"/>
                  </a:cubicBezTo>
                  <a:cubicBezTo>
                    <a:pt x="20" y="4"/>
                    <a:pt x="20" y="4"/>
                    <a:pt x="20" y="4"/>
                  </a:cubicBezTo>
                  <a:cubicBezTo>
                    <a:pt x="20" y="4"/>
                    <a:pt x="20" y="4"/>
                    <a:pt x="19" y="4"/>
                  </a:cubicBezTo>
                  <a:cubicBezTo>
                    <a:pt x="19" y="4"/>
                    <a:pt x="19" y="4"/>
                    <a:pt x="19" y="4"/>
                  </a:cubicBezTo>
                  <a:cubicBezTo>
                    <a:pt x="19" y="4"/>
                    <a:pt x="19" y="4"/>
                    <a:pt x="19" y="4"/>
                  </a:cubicBezTo>
                  <a:cubicBezTo>
                    <a:pt x="19" y="4"/>
                    <a:pt x="19" y="4"/>
                    <a:pt x="18" y="4"/>
                  </a:cubicBezTo>
                  <a:cubicBezTo>
                    <a:pt x="18" y="4"/>
                    <a:pt x="18" y="3"/>
                    <a:pt x="18" y="3"/>
                  </a:cubicBezTo>
                  <a:cubicBezTo>
                    <a:pt x="18" y="3"/>
                    <a:pt x="18" y="3"/>
                    <a:pt x="18" y="3"/>
                  </a:cubicBezTo>
                  <a:cubicBezTo>
                    <a:pt x="18" y="3"/>
                    <a:pt x="18" y="3"/>
                    <a:pt x="18" y="3"/>
                  </a:cubicBezTo>
                  <a:close/>
                  <a:moveTo>
                    <a:pt x="19" y="21"/>
                  </a:moveTo>
                  <a:cubicBezTo>
                    <a:pt x="19" y="21"/>
                    <a:pt x="19" y="21"/>
                    <a:pt x="19" y="21"/>
                  </a:cubicBezTo>
                  <a:cubicBezTo>
                    <a:pt x="20" y="21"/>
                    <a:pt x="20" y="21"/>
                    <a:pt x="20" y="21"/>
                  </a:cubicBezTo>
                  <a:cubicBezTo>
                    <a:pt x="20" y="21"/>
                    <a:pt x="20" y="21"/>
                    <a:pt x="20" y="21"/>
                  </a:cubicBezTo>
                  <a:cubicBezTo>
                    <a:pt x="20" y="22"/>
                    <a:pt x="19" y="22"/>
                    <a:pt x="19" y="22"/>
                  </a:cubicBezTo>
                  <a:cubicBezTo>
                    <a:pt x="19" y="22"/>
                    <a:pt x="19" y="21"/>
                    <a:pt x="19" y="21"/>
                  </a:cubicBezTo>
                  <a:cubicBezTo>
                    <a:pt x="19" y="21"/>
                    <a:pt x="19" y="21"/>
                    <a:pt x="19" y="21"/>
                  </a:cubicBezTo>
                  <a:close/>
                  <a:moveTo>
                    <a:pt x="12" y="24"/>
                  </a:moveTo>
                  <a:cubicBezTo>
                    <a:pt x="12" y="24"/>
                    <a:pt x="12" y="24"/>
                    <a:pt x="11" y="24"/>
                  </a:cubicBezTo>
                  <a:cubicBezTo>
                    <a:pt x="11" y="24"/>
                    <a:pt x="12" y="24"/>
                    <a:pt x="12" y="24"/>
                  </a:cubicBezTo>
                  <a:cubicBezTo>
                    <a:pt x="12" y="23"/>
                    <a:pt x="12" y="23"/>
                    <a:pt x="12" y="23"/>
                  </a:cubicBezTo>
                  <a:cubicBezTo>
                    <a:pt x="12" y="23"/>
                    <a:pt x="12" y="23"/>
                    <a:pt x="12" y="23"/>
                  </a:cubicBezTo>
                  <a:cubicBezTo>
                    <a:pt x="12" y="23"/>
                    <a:pt x="12" y="23"/>
                    <a:pt x="11" y="23"/>
                  </a:cubicBezTo>
                  <a:cubicBezTo>
                    <a:pt x="11" y="23"/>
                    <a:pt x="11" y="24"/>
                    <a:pt x="11" y="24"/>
                  </a:cubicBezTo>
                  <a:cubicBezTo>
                    <a:pt x="11" y="24"/>
                    <a:pt x="11" y="24"/>
                    <a:pt x="11" y="24"/>
                  </a:cubicBezTo>
                  <a:cubicBezTo>
                    <a:pt x="11" y="24"/>
                    <a:pt x="11" y="24"/>
                    <a:pt x="11" y="24"/>
                  </a:cubicBezTo>
                  <a:cubicBezTo>
                    <a:pt x="11" y="24"/>
                    <a:pt x="11" y="24"/>
                    <a:pt x="11" y="23"/>
                  </a:cubicBezTo>
                  <a:cubicBezTo>
                    <a:pt x="11" y="23"/>
                    <a:pt x="11" y="23"/>
                    <a:pt x="11" y="23"/>
                  </a:cubicBezTo>
                  <a:cubicBezTo>
                    <a:pt x="11" y="23"/>
                    <a:pt x="11" y="23"/>
                    <a:pt x="11" y="23"/>
                  </a:cubicBezTo>
                  <a:cubicBezTo>
                    <a:pt x="11" y="23"/>
                    <a:pt x="11" y="23"/>
                    <a:pt x="11" y="23"/>
                  </a:cubicBezTo>
                  <a:cubicBezTo>
                    <a:pt x="11" y="23"/>
                    <a:pt x="11" y="24"/>
                    <a:pt x="11" y="24"/>
                  </a:cubicBezTo>
                  <a:cubicBezTo>
                    <a:pt x="11" y="24"/>
                    <a:pt x="11" y="24"/>
                    <a:pt x="11" y="24"/>
                  </a:cubicBezTo>
                  <a:cubicBezTo>
                    <a:pt x="11" y="24"/>
                    <a:pt x="10" y="24"/>
                    <a:pt x="10" y="24"/>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2" y="23"/>
                    <a:pt x="12" y="23"/>
                    <a:pt x="12" y="23"/>
                  </a:cubicBezTo>
                  <a:cubicBezTo>
                    <a:pt x="12" y="23"/>
                    <a:pt x="12" y="23"/>
                    <a:pt x="12" y="23"/>
                  </a:cubicBezTo>
                  <a:cubicBezTo>
                    <a:pt x="12" y="23"/>
                    <a:pt x="12" y="24"/>
                    <a:pt x="12" y="24"/>
                  </a:cubicBezTo>
                  <a:cubicBezTo>
                    <a:pt x="12" y="24"/>
                    <a:pt x="12" y="24"/>
                    <a:pt x="12" y="24"/>
                  </a:cubicBezTo>
                  <a:close/>
                  <a:moveTo>
                    <a:pt x="17" y="23"/>
                  </a:moveTo>
                  <a:cubicBezTo>
                    <a:pt x="17" y="22"/>
                    <a:pt x="17" y="22"/>
                    <a:pt x="17" y="21"/>
                  </a:cubicBezTo>
                  <a:cubicBezTo>
                    <a:pt x="18" y="22"/>
                    <a:pt x="18" y="22"/>
                    <a:pt x="19" y="22"/>
                  </a:cubicBezTo>
                  <a:cubicBezTo>
                    <a:pt x="18" y="23"/>
                    <a:pt x="18" y="23"/>
                    <a:pt x="17" y="23"/>
                  </a:cubicBezTo>
                  <a:cubicBezTo>
                    <a:pt x="17" y="23"/>
                    <a:pt x="17" y="23"/>
                    <a:pt x="17" y="23"/>
                  </a:cubicBezTo>
                  <a:close/>
                  <a:moveTo>
                    <a:pt x="6" y="23"/>
                  </a:moveTo>
                  <a:cubicBezTo>
                    <a:pt x="6" y="23"/>
                    <a:pt x="6" y="23"/>
                    <a:pt x="6" y="23"/>
                  </a:cubicBezTo>
                  <a:cubicBezTo>
                    <a:pt x="6" y="23"/>
                    <a:pt x="6" y="24"/>
                    <a:pt x="6" y="24"/>
                  </a:cubicBezTo>
                  <a:cubicBezTo>
                    <a:pt x="7" y="24"/>
                    <a:pt x="7" y="24"/>
                    <a:pt x="7" y="24"/>
                  </a:cubicBezTo>
                  <a:cubicBezTo>
                    <a:pt x="7" y="24"/>
                    <a:pt x="7" y="24"/>
                    <a:pt x="7" y="24"/>
                  </a:cubicBezTo>
                  <a:cubicBezTo>
                    <a:pt x="7" y="24"/>
                    <a:pt x="7" y="24"/>
                    <a:pt x="8" y="24"/>
                  </a:cubicBezTo>
                  <a:cubicBezTo>
                    <a:pt x="8" y="24"/>
                    <a:pt x="8" y="25"/>
                    <a:pt x="8" y="25"/>
                  </a:cubicBezTo>
                  <a:cubicBezTo>
                    <a:pt x="8" y="25"/>
                    <a:pt x="8" y="25"/>
                    <a:pt x="8" y="25"/>
                  </a:cubicBezTo>
                  <a:cubicBezTo>
                    <a:pt x="8" y="25"/>
                    <a:pt x="8" y="25"/>
                    <a:pt x="8" y="25"/>
                  </a:cubicBezTo>
                  <a:cubicBezTo>
                    <a:pt x="8" y="25"/>
                    <a:pt x="8" y="25"/>
                    <a:pt x="9" y="25"/>
                  </a:cubicBezTo>
                  <a:cubicBezTo>
                    <a:pt x="8" y="25"/>
                    <a:pt x="8" y="25"/>
                    <a:pt x="8" y="25"/>
                  </a:cubicBezTo>
                  <a:cubicBezTo>
                    <a:pt x="7" y="25"/>
                    <a:pt x="7" y="25"/>
                    <a:pt x="7" y="25"/>
                  </a:cubicBezTo>
                  <a:cubicBezTo>
                    <a:pt x="7" y="25"/>
                    <a:pt x="7" y="25"/>
                    <a:pt x="7" y="24"/>
                  </a:cubicBezTo>
                  <a:cubicBezTo>
                    <a:pt x="7" y="24"/>
                    <a:pt x="6" y="24"/>
                    <a:pt x="6" y="24"/>
                  </a:cubicBezTo>
                  <a:cubicBezTo>
                    <a:pt x="6" y="24"/>
                    <a:pt x="6" y="24"/>
                    <a:pt x="6" y="24"/>
                  </a:cubicBezTo>
                  <a:cubicBezTo>
                    <a:pt x="6" y="24"/>
                    <a:pt x="6" y="23"/>
                    <a:pt x="6" y="23"/>
                  </a:cubicBezTo>
                  <a:cubicBezTo>
                    <a:pt x="6" y="23"/>
                    <a:pt x="6" y="23"/>
                    <a:pt x="6" y="23"/>
                  </a:cubicBezTo>
                  <a:close/>
                  <a:moveTo>
                    <a:pt x="20" y="21"/>
                  </a:moveTo>
                  <a:cubicBezTo>
                    <a:pt x="20" y="21"/>
                    <a:pt x="20" y="21"/>
                    <a:pt x="20" y="21"/>
                  </a:cubicBezTo>
                  <a:cubicBezTo>
                    <a:pt x="20" y="21"/>
                    <a:pt x="20" y="21"/>
                    <a:pt x="21" y="21"/>
                  </a:cubicBezTo>
                  <a:cubicBezTo>
                    <a:pt x="21" y="21"/>
                    <a:pt x="21" y="21"/>
                    <a:pt x="21" y="21"/>
                  </a:cubicBezTo>
                  <a:cubicBezTo>
                    <a:pt x="21" y="21"/>
                    <a:pt x="21" y="21"/>
                    <a:pt x="21" y="20"/>
                  </a:cubicBezTo>
                  <a:cubicBezTo>
                    <a:pt x="21" y="20"/>
                    <a:pt x="21" y="20"/>
                    <a:pt x="21" y="20"/>
                  </a:cubicBezTo>
                  <a:cubicBezTo>
                    <a:pt x="21" y="20"/>
                    <a:pt x="21" y="20"/>
                    <a:pt x="21" y="20"/>
                  </a:cubicBezTo>
                  <a:cubicBezTo>
                    <a:pt x="21" y="20"/>
                    <a:pt x="21" y="20"/>
                    <a:pt x="21" y="20"/>
                  </a:cubicBezTo>
                  <a:cubicBezTo>
                    <a:pt x="21" y="20"/>
                    <a:pt x="20" y="20"/>
                    <a:pt x="20" y="20"/>
                  </a:cubicBezTo>
                  <a:cubicBezTo>
                    <a:pt x="20" y="20"/>
                    <a:pt x="20" y="20"/>
                    <a:pt x="20" y="20"/>
                  </a:cubicBezTo>
                  <a:cubicBezTo>
                    <a:pt x="20" y="20"/>
                    <a:pt x="20" y="21"/>
                    <a:pt x="20" y="21"/>
                  </a:cubicBezTo>
                  <a:close/>
                  <a:moveTo>
                    <a:pt x="17" y="2"/>
                  </a:moveTo>
                  <a:cubicBezTo>
                    <a:pt x="16" y="2"/>
                    <a:pt x="15" y="1"/>
                    <a:pt x="14" y="2"/>
                  </a:cubicBezTo>
                  <a:cubicBezTo>
                    <a:pt x="14" y="2"/>
                    <a:pt x="14" y="2"/>
                    <a:pt x="15" y="1"/>
                  </a:cubicBezTo>
                  <a:cubicBezTo>
                    <a:pt x="15" y="1"/>
                    <a:pt x="15" y="1"/>
                    <a:pt x="15" y="1"/>
                  </a:cubicBezTo>
                  <a:cubicBezTo>
                    <a:pt x="15" y="1"/>
                    <a:pt x="15" y="1"/>
                    <a:pt x="15" y="1"/>
                  </a:cubicBezTo>
                  <a:cubicBezTo>
                    <a:pt x="15" y="1"/>
                    <a:pt x="16" y="1"/>
                    <a:pt x="16" y="1"/>
                  </a:cubicBezTo>
                  <a:cubicBezTo>
                    <a:pt x="16" y="1"/>
                    <a:pt x="17" y="2"/>
                    <a:pt x="17" y="2"/>
                  </a:cubicBezTo>
                  <a:cubicBezTo>
                    <a:pt x="17" y="2"/>
                    <a:pt x="17" y="2"/>
                    <a:pt x="17" y="2"/>
                  </a:cubicBezTo>
                  <a:cubicBezTo>
                    <a:pt x="17" y="2"/>
                    <a:pt x="17" y="2"/>
                    <a:pt x="17" y="2"/>
                  </a:cubicBezTo>
                  <a:close/>
                  <a:moveTo>
                    <a:pt x="18" y="7"/>
                  </a:moveTo>
                  <a:cubicBezTo>
                    <a:pt x="18" y="7"/>
                    <a:pt x="18" y="7"/>
                    <a:pt x="18" y="7"/>
                  </a:cubicBezTo>
                  <a:cubicBezTo>
                    <a:pt x="18" y="7"/>
                    <a:pt x="18" y="7"/>
                    <a:pt x="18" y="6"/>
                  </a:cubicBezTo>
                  <a:cubicBezTo>
                    <a:pt x="17" y="6"/>
                    <a:pt x="17" y="6"/>
                    <a:pt x="17" y="6"/>
                  </a:cubicBezTo>
                  <a:cubicBezTo>
                    <a:pt x="17" y="6"/>
                    <a:pt x="17" y="6"/>
                    <a:pt x="17" y="5"/>
                  </a:cubicBezTo>
                  <a:cubicBezTo>
                    <a:pt x="17" y="5"/>
                    <a:pt x="17" y="5"/>
                    <a:pt x="17" y="5"/>
                  </a:cubicBezTo>
                  <a:cubicBezTo>
                    <a:pt x="18" y="6"/>
                    <a:pt x="18" y="6"/>
                    <a:pt x="19" y="6"/>
                  </a:cubicBezTo>
                  <a:cubicBezTo>
                    <a:pt x="19" y="6"/>
                    <a:pt x="19" y="6"/>
                    <a:pt x="19" y="6"/>
                  </a:cubicBezTo>
                  <a:cubicBezTo>
                    <a:pt x="18" y="6"/>
                    <a:pt x="18" y="6"/>
                    <a:pt x="18" y="7"/>
                  </a:cubicBezTo>
                  <a:cubicBezTo>
                    <a:pt x="18" y="7"/>
                    <a:pt x="18" y="7"/>
                    <a:pt x="18" y="7"/>
                  </a:cubicBezTo>
                  <a:cubicBezTo>
                    <a:pt x="18" y="7"/>
                    <a:pt x="18" y="7"/>
                    <a:pt x="18" y="7"/>
                  </a:cubicBezTo>
                  <a:cubicBezTo>
                    <a:pt x="18" y="7"/>
                    <a:pt x="18" y="7"/>
                    <a:pt x="18" y="7"/>
                  </a:cubicBezTo>
                  <a:close/>
                  <a:moveTo>
                    <a:pt x="10" y="3"/>
                  </a:moveTo>
                  <a:cubicBezTo>
                    <a:pt x="10" y="3"/>
                    <a:pt x="10" y="3"/>
                    <a:pt x="10" y="3"/>
                  </a:cubicBezTo>
                  <a:cubicBezTo>
                    <a:pt x="10" y="2"/>
                    <a:pt x="10" y="2"/>
                    <a:pt x="10" y="2"/>
                  </a:cubicBezTo>
                  <a:cubicBezTo>
                    <a:pt x="10" y="2"/>
                    <a:pt x="11" y="2"/>
                    <a:pt x="11" y="2"/>
                  </a:cubicBezTo>
                  <a:cubicBezTo>
                    <a:pt x="11" y="2"/>
                    <a:pt x="11" y="2"/>
                    <a:pt x="12" y="2"/>
                  </a:cubicBezTo>
                  <a:cubicBezTo>
                    <a:pt x="12" y="2"/>
                    <a:pt x="12" y="1"/>
                    <a:pt x="12" y="2"/>
                  </a:cubicBezTo>
                  <a:cubicBezTo>
                    <a:pt x="13" y="2"/>
                    <a:pt x="13" y="2"/>
                    <a:pt x="13" y="2"/>
                  </a:cubicBezTo>
                  <a:cubicBezTo>
                    <a:pt x="13" y="2"/>
                    <a:pt x="13" y="2"/>
                    <a:pt x="14" y="3"/>
                  </a:cubicBezTo>
                  <a:cubicBezTo>
                    <a:pt x="13" y="3"/>
                    <a:pt x="13" y="3"/>
                    <a:pt x="13" y="3"/>
                  </a:cubicBezTo>
                  <a:cubicBezTo>
                    <a:pt x="13" y="2"/>
                    <a:pt x="13" y="2"/>
                    <a:pt x="13" y="2"/>
                  </a:cubicBezTo>
                  <a:cubicBezTo>
                    <a:pt x="13" y="2"/>
                    <a:pt x="13" y="2"/>
                    <a:pt x="12" y="2"/>
                  </a:cubicBezTo>
                  <a:cubicBezTo>
                    <a:pt x="12" y="2"/>
                    <a:pt x="12" y="2"/>
                    <a:pt x="12" y="2"/>
                  </a:cubicBezTo>
                  <a:cubicBezTo>
                    <a:pt x="11" y="2"/>
                    <a:pt x="11" y="2"/>
                    <a:pt x="11" y="2"/>
                  </a:cubicBezTo>
                  <a:cubicBezTo>
                    <a:pt x="11" y="2"/>
                    <a:pt x="10" y="2"/>
                    <a:pt x="10" y="2"/>
                  </a:cubicBezTo>
                  <a:cubicBezTo>
                    <a:pt x="10" y="2"/>
                    <a:pt x="10" y="3"/>
                    <a:pt x="10" y="3"/>
                  </a:cubicBezTo>
                  <a:cubicBezTo>
                    <a:pt x="10" y="3"/>
                    <a:pt x="10" y="3"/>
                    <a:pt x="10" y="3"/>
                  </a:cubicBezTo>
                  <a:close/>
                  <a:moveTo>
                    <a:pt x="16" y="23"/>
                  </a:moveTo>
                  <a:cubicBezTo>
                    <a:pt x="16" y="23"/>
                    <a:pt x="16" y="22"/>
                    <a:pt x="16" y="22"/>
                  </a:cubicBezTo>
                  <a:cubicBezTo>
                    <a:pt x="16" y="22"/>
                    <a:pt x="16" y="22"/>
                    <a:pt x="16" y="22"/>
                  </a:cubicBezTo>
                  <a:cubicBezTo>
                    <a:pt x="16" y="22"/>
                    <a:pt x="16" y="22"/>
                    <a:pt x="16" y="22"/>
                  </a:cubicBezTo>
                  <a:cubicBezTo>
                    <a:pt x="16" y="22"/>
                    <a:pt x="16" y="22"/>
                    <a:pt x="16" y="22"/>
                  </a:cubicBezTo>
                  <a:cubicBezTo>
                    <a:pt x="16" y="23"/>
                    <a:pt x="17" y="23"/>
                    <a:pt x="17" y="23"/>
                  </a:cubicBezTo>
                  <a:cubicBezTo>
                    <a:pt x="17" y="23"/>
                    <a:pt x="17" y="23"/>
                    <a:pt x="17" y="23"/>
                  </a:cubicBezTo>
                  <a:cubicBezTo>
                    <a:pt x="16" y="23"/>
                    <a:pt x="16" y="23"/>
                    <a:pt x="16" y="23"/>
                  </a:cubicBezTo>
                  <a:cubicBezTo>
                    <a:pt x="16" y="23"/>
                    <a:pt x="16" y="23"/>
                    <a:pt x="16" y="23"/>
                  </a:cubicBezTo>
                  <a:close/>
                  <a:moveTo>
                    <a:pt x="22" y="12"/>
                  </a:moveTo>
                  <a:cubicBezTo>
                    <a:pt x="22" y="12"/>
                    <a:pt x="22" y="11"/>
                    <a:pt x="23" y="11"/>
                  </a:cubicBezTo>
                  <a:cubicBezTo>
                    <a:pt x="23" y="11"/>
                    <a:pt x="23" y="12"/>
                    <a:pt x="23" y="12"/>
                  </a:cubicBezTo>
                  <a:cubicBezTo>
                    <a:pt x="23" y="12"/>
                    <a:pt x="22" y="12"/>
                    <a:pt x="22" y="12"/>
                  </a:cubicBezTo>
                  <a:cubicBezTo>
                    <a:pt x="22" y="12"/>
                    <a:pt x="22" y="12"/>
                    <a:pt x="22" y="12"/>
                  </a:cubicBezTo>
                  <a:close/>
                  <a:moveTo>
                    <a:pt x="23" y="12"/>
                  </a:moveTo>
                  <a:cubicBezTo>
                    <a:pt x="24" y="13"/>
                    <a:pt x="24" y="13"/>
                    <a:pt x="24" y="14"/>
                  </a:cubicBezTo>
                  <a:cubicBezTo>
                    <a:pt x="23" y="14"/>
                    <a:pt x="23" y="14"/>
                    <a:pt x="23" y="13"/>
                  </a:cubicBezTo>
                  <a:cubicBezTo>
                    <a:pt x="23" y="13"/>
                    <a:pt x="23" y="13"/>
                    <a:pt x="23" y="13"/>
                  </a:cubicBezTo>
                  <a:cubicBezTo>
                    <a:pt x="23" y="13"/>
                    <a:pt x="22" y="13"/>
                    <a:pt x="22" y="13"/>
                  </a:cubicBezTo>
                  <a:cubicBezTo>
                    <a:pt x="22" y="13"/>
                    <a:pt x="22" y="13"/>
                    <a:pt x="22" y="13"/>
                  </a:cubicBezTo>
                  <a:cubicBezTo>
                    <a:pt x="22" y="13"/>
                    <a:pt x="22" y="13"/>
                    <a:pt x="22" y="13"/>
                  </a:cubicBezTo>
                  <a:cubicBezTo>
                    <a:pt x="23" y="13"/>
                    <a:pt x="23" y="13"/>
                    <a:pt x="23" y="13"/>
                  </a:cubicBezTo>
                  <a:cubicBezTo>
                    <a:pt x="23" y="12"/>
                    <a:pt x="23" y="12"/>
                    <a:pt x="23" y="12"/>
                  </a:cubicBezTo>
                  <a:cubicBezTo>
                    <a:pt x="23" y="12"/>
                    <a:pt x="23" y="12"/>
                    <a:pt x="23" y="12"/>
                  </a:cubicBezTo>
                  <a:close/>
                  <a:moveTo>
                    <a:pt x="7" y="5"/>
                  </a:moveTo>
                  <a:cubicBezTo>
                    <a:pt x="7" y="5"/>
                    <a:pt x="7" y="5"/>
                    <a:pt x="6" y="5"/>
                  </a:cubicBezTo>
                  <a:cubicBezTo>
                    <a:pt x="6" y="5"/>
                    <a:pt x="6" y="5"/>
                    <a:pt x="6" y="5"/>
                  </a:cubicBezTo>
                  <a:cubicBezTo>
                    <a:pt x="6" y="5"/>
                    <a:pt x="6" y="4"/>
                    <a:pt x="7" y="4"/>
                  </a:cubicBezTo>
                  <a:cubicBezTo>
                    <a:pt x="7" y="4"/>
                    <a:pt x="7" y="4"/>
                    <a:pt x="7" y="4"/>
                  </a:cubicBezTo>
                  <a:cubicBezTo>
                    <a:pt x="7" y="3"/>
                    <a:pt x="7" y="3"/>
                    <a:pt x="8" y="3"/>
                  </a:cubicBezTo>
                  <a:cubicBezTo>
                    <a:pt x="8" y="3"/>
                    <a:pt x="8" y="3"/>
                    <a:pt x="8" y="3"/>
                  </a:cubicBezTo>
                  <a:cubicBezTo>
                    <a:pt x="8" y="3"/>
                    <a:pt x="8" y="3"/>
                    <a:pt x="8" y="3"/>
                  </a:cubicBezTo>
                  <a:cubicBezTo>
                    <a:pt x="8" y="3"/>
                    <a:pt x="8" y="3"/>
                    <a:pt x="8" y="3"/>
                  </a:cubicBezTo>
                  <a:cubicBezTo>
                    <a:pt x="8" y="4"/>
                    <a:pt x="8" y="4"/>
                    <a:pt x="8" y="4"/>
                  </a:cubicBezTo>
                  <a:cubicBezTo>
                    <a:pt x="8" y="4"/>
                    <a:pt x="8" y="4"/>
                    <a:pt x="8" y="4"/>
                  </a:cubicBezTo>
                  <a:cubicBezTo>
                    <a:pt x="8" y="4"/>
                    <a:pt x="8" y="4"/>
                    <a:pt x="7" y="4"/>
                  </a:cubicBezTo>
                  <a:cubicBezTo>
                    <a:pt x="7" y="4"/>
                    <a:pt x="7" y="4"/>
                    <a:pt x="7" y="4"/>
                  </a:cubicBezTo>
                  <a:cubicBezTo>
                    <a:pt x="7" y="4"/>
                    <a:pt x="7" y="4"/>
                    <a:pt x="7" y="4"/>
                  </a:cubicBezTo>
                  <a:cubicBezTo>
                    <a:pt x="7" y="4"/>
                    <a:pt x="7" y="4"/>
                    <a:pt x="7" y="4"/>
                  </a:cubicBezTo>
                  <a:cubicBezTo>
                    <a:pt x="7" y="4"/>
                    <a:pt x="7" y="4"/>
                    <a:pt x="7" y="5"/>
                  </a:cubicBezTo>
                  <a:cubicBezTo>
                    <a:pt x="7" y="5"/>
                    <a:pt x="7" y="5"/>
                    <a:pt x="7" y="5"/>
                  </a:cubicBezTo>
                  <a:cubicBezTo>
                    <a:pt x="7" y="5"/>
                    <a:pt x="7" y="5"/>
                    <a:pt x="7" y="5"/>
                  </a:cubicBezTo>
                  <a:cubicBezTo>
                    <a:pt x="7" y="5"/>
                    <a:pt x="7" y="5"/>
                    <a:pt x="7" y="5"/>
                  </a:cubicBezTo>
                  <a:close/>
                  <a:moveTo>
                    <a:pt x="12" y="26"/>
                  </a:moveTo>
                  <a:cubicBezTo>
                    <a:pt x="11" y="27"/>
                    <a:pt x="11" y="27"/>
                    <a:pt x="11" y="27"/>
                  </a:cubicBezTo>
                  <a:cubicBezTo>
                    <a:pt x="10" y="27"/>
                    <a:pt x="10" y="27"/>
                    <a:pt x="10" y="26"/>
                  </a:cubicBezTo>
                  <a:cubicBezTo>
                    <a:pt x="10" y="26"/>
                    <a:pt x="10" y="26"/>
                    <a:pt x="9" y="26"/>
                  </a:cubicBezTo>
                  <a:cubicBezTo>
                    <a:pt x="9" y="26"/>
                    <a:pt x="9" y="25"/>
                    <a:pt x="9" y="25"/>
                  </a:cubicBezTo>
                  <a:cubicBezTo>
                    <a:pt x="9" y="25"/>
                    <a:pt x="9" y="25"/>
                    <a:pt x="9" y="25"/>
                  </a:cubicBezTo>
                  <a:cubicBezTo>
                    <a:pt x="9" y="25"/>
                    <a:pt x="10" y="25"/>
                    <a:pt x="10" y="25"/>
                  </a:cubicBezTo>
                  <a:cubicBezTo>
                    <a:pt x="10" y="26"/>
                    <a:pt x="10" y="26"/>
                    <a:pt x="10" y="26"/>
                  </a:cubicBezTo>
                  <a:cubicBezTo>
                    <a:pt x="10" y="26"/>
                    <a:pt x="11" y="26"/>
                    <a:pt x="11" y="26"/>
                  </a:cubicBezTo>
                  <a:cubicBezTo>
                    <a:pt x="11" y="26"/>
                    <a:pt x="12" y="26"/>
                    <a:pt x="12" y="26"/>
                  </a:cubicBezTo>
                  <a:cubicBezTo>
                    <a:pt x="12" y="26"/>
                    <a:pt x="12" y="26"/>
                    <a:pt x="12" y="26"/>
                  </a:cubicBezTo>
                  <a:close/>
                  <a:moveTo>
                    <a:pt x="11" y="4"/>
                  </a:moveTo>
                  <a:cubicBezTo>
                    <a:pt x="11" y="4"/>
                    <a:pt x="11" y="5"/>
                    <a:pt x="11" y="5"/>
                  </a:cubicBezTo>
                  <a:cubicBezTo>
                    <a:pt x="11" y="5"/>
                    <a:pt x="11" y="5"/>
                    <a:pt x="11" y="5"/>
                  </a:cubicBezTo>
                  <a:cubicBezTo>
                    <a:pt x="11" y="5"/>
                    <a:pt x="11" y="5"/>
                    <a:pt x="11" y="5"/>
                  </a:cubicBezTo>
                  <a:cubicBezTo>
                    <a:pt x="11" y="5"/>
                    <a:pt x="11" y="5"/>
                    <a:pt x="11" y="6"/>
                  </a:cubicBezTo>
                  <a:cubicBezTo>
                    <a:pt x="11" y="6"/>
                    <a:pt x="11" y="5"/>
                    <a:pt x="11" y="5"/>
                  </a:cubicBezTo>
                  <a:cubicBezTo>
                    <a:pt x="11" y="5"/>
                    <a:pt x="11" y="5"/>
                    <a:pt x="10" y="5"/>
                  </a:cubicBezTo>
                  <a:cubicBezTo>
                    <a:pt x="10" y="5"/>
                    <a:pt x="10" y="5"/>
                    <a:pt x="10" y="5"/>
                  </a:cubicBezTo>
                  <a:cubicBezTo>
                    <a:pt x="10" y="5"/>
                    <a:pt x="11" y="5"/>
                    <a:pt x="11" y="6"/>
                  </a:cubicBezTo>
                  <a:cubicBezTo>
                    <a:pt x="11" y="6"/>
                    <a:pt x="11" y="6"/>
                    <a:pt x="10" y="6"/>
                  </a:cubicBezTo>
                  <a:cubicBezTo>
                    <a:pt x="10" y="6"/>
                    <a:pt x="10" y="6"/>
                    <a:pt x="10" y="6"/>
                  </a:cubicBezTo>
                  <a:cubicBezTo>
                    <a:pt x="10" y="6"/>
                    <a:pt x="10" y="5"/>
                    <a:pt x="10" y="5"/>
                  </a:cubicBezTo>
                  <a:cubicBezTo>
                    <a:pt x="10" y="5"/>
                    <a:pt x="10" y="5"/>
                    <a:pt x="10" y="5"/>
                  </a:cubicBezTo>
                  <a:cubicBezTo>
                    <a:pt x="10" y="5"/>
                    <a:pt x="10" y="5"/>
                    <a:pt x="10" y="5"/>
                  </a:cubicBezTo>
                  <a:cubicBezTo>
                    <a:pt x="10" y="5"/>
                    <a:pt x="10" y="4"/>
                    <a:pt x="11" y="4"/>
                  </a:cubicBezTo>
                  <a:cubicBezTo>
                    <a:pt x="11" y="4"/>
                    <a:pt x="11" y="4"/>
                    <a:pt x="11" y="4"/>
                  </a:cubicBezTo>
                  <a:close/>
                  <a:moveTo>
                    <a:pt x="22" y="22"/>
                  </a:moveTo>
                  <a:cubicBezTo>
                    <a:pt x="22" y="23"/>
                    <a:pt x="22" y="23"/>
                    <a:pt x="22" y="23"/>
                  </a:cubicBezTo>
                  <a:cubicBezTo>
                    <a:pt x="23" y="23"/>
                    <a:pt x="23" y="23"/>
                    <a:pt x="23" y="23"/>
                  </a:cubicBezTo>
                  <a:cubicBezTo>
                    <a:pt x="22" y="24"/>
                    <a:pt x="22" y="24"/>
                    <a:pt x="22" y="24"/>
                  </a:cubicBezTo>
                  <a:cubicBezTo>
                    <a:pt x="22" y="25"/>
                    <a:pt x="22" y="25"/>
                    <a:pt x="22" y="25"/>
                  </a:cubicBezTo>
                  <a:cubicBezTo>
                    <a:pt x="22" y="25"/>
                    <a:pt x="22" y="25"/>
                    <a:pt x="21" y="26"/>
                  </a:cubicBezTo>
                  <a:cubicBezTo>
                    <a:pt x="21" y="26"/>
                    <a:pt x="21" y="26"/>
                    <a:pt x="21" y="26"/>
                  </a:cubicBezTo>
                  <a:cubicBezTo>
                    <a:pt x="21" y="26"/>
                    <a:pt x="21" y="26"/>
                    <a:pt x="21" y="26"/>
                  </a:cubicBezTo>
                  <a:cubicBezTo>
                    <a:pt x="21" y="26"/>
                    <a:pt x="21" y="26"/>
                    <a:pt x="21" y="26"/>
                  </a:cubicBezTo>
                  <a:cubicBezTo>
                    <a:pt x="21" y="26"/>
                    <a:pt x="21" y="25"/>
                    <a:pt x="21" y="25"/>
                  </a:cubicBezTo>
                  <a:cubicBezTo>
                    <a:pt x="21" y="25"/>
                    <a:pt x="22" y="25"/>
                    <a:pt x="22" y="25"/>
                  </a:cubicBezTo>
                  <a:cubicBezTo>
                    <a:pt x="22" y="25"/>
                    <a:pt x="22" y="25"/>
                    <a:pt x="22" y="25"/>
                  </a:cubicBezTo>
                  <a:cubicBezTo>
                    <a:pt x="22" y="24"/>
                    <a:pt x="22" y="24"/>
                    <a:pt x="22" y="24"/>
                  </a:cubicBezTo>
                  <a:cubicBezTo>
                    <a:pt x="22" y="23"/>
                    <a:pt x="22" y="23"/>
                    <a:pt x="22" y="23"/>
                  </a:cubicBezTo>
                  <a:cubicBezTo>
                    <a:pt x="22" y="23"/>
                    <a:pt x="22" y="23"/>
                    <a:pt x="22" y="22"/>
                  </a:cubicBezTo>
                  <a:cubicBezTo>
                    <a:pt x="22" y="22"/>
                    <a:pt x="22" y="22"/>
                    <a:pt x="22" y="22"/>
                  </a:cubicBezTo>
                  <a:close/>
                  <a:moveTo>
                    <a:pt x="15" y="25"/>
                  </a:moveTo>
                  <a:cubicBezTo>
                    <a:pt x="16" y="25"/>
                    <a:pt x="17" y="24"/>
                    <a:pt x="17" y="24"/>
                  </a:cubicBezTo>
                  <a:cubicBezTo>
                    <a:pt x="17" y="25"/>
                    <a:pt x="17" y="25"/>
                    <a:pt x="17" y="25"/>
                  </a:cubicBezTo>
                  <a:cubicBezTo>
                    <a:pt x="17" y="25"/>
                    <a:pt x="17" y="25"/>
                    <a:pt x="17" y="25"/>
                  </a:cubicBezTo>
                  <a:cubicBezTo>
                    <a:pt x="17"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5" y="25"/>
                    <a:pt x="15" y="25"/>
                  </a:cubicBezTo>
                  <a:cubicBezTo>
                    <a:pt x="15" y="25"/>
                    <a:pt x="15" y="25"/>
                    <a:pt x="15" y="25"/>
                  </a:cubicBezTo>
                  <a:close/>
                  <a:moveTo>
                    <a:pt x="7" y="20"/>
                  </a:moveTo>
                  <a:cubicBezTo>
                    <a:pt x="7" y="19"/>
                    <a:pt x="7" y="19"/>
                    <a:pt x="6" y="18"/>
                  </a:cubicBezTo>
                  <a:cubicBezTo>
                    <a:pt x="6" y="18"/>
                    <a:pt x="6" y="18"/>
                    <a:pt x="6" y="18"/>
                  </a:cubicBezTo>
                  <a:cubicBezTo>
                    <a:pt x="7" y="18"/>
                    <a:pt x="7" y="18"/>
                    <a:pt x="8" y="18"/>
                  </a:cubicBezTo>
                  <a:cubicBezTo>
                    <a:pt x="7" y="19"/>
                    <a:pt x="7" y="19"/>
                    <a:pt x="7" y="20"/>
                  </a:cubicBezTo>
                  <a:cubicBezTo>
                    <a:pt x="7" y="20"/>
                    <a:pt x="7" y="20"/>
                    <a:pt x="7" y="20"/>
                  </a:cubicBezTo>
                  <a:close/>
                  <a:moveTo>
                    <a:pt x="23" y="11"/>
                  </a:moveTo>
                  <a:cubicBezTo>
                    <a:pt x="23" y="11"/>
                    <a:pt x="22" y="11"/>
                    <a:pt x="22" y="11"/>
                  </a:cubicBezTo>
                  <a:cubicBezTo>
                    <a:pt x="22" y="11"/>
                    <a:pt x="22" y="11"/>
                    <a:pt x="22" y="11"/>
                  </a:cubicBezTo>
                  <a:cubicBezTo>
                    <a:pt x="22" y="11"/>
                    <a:pt x="22" y="11"/>
                    <a:pt x="22" y="11"/>
                  </a:cubicBezTo>
                  <a:cubicBezTo>
                    <a:pt x="21" y="11"/>
                    <a:pt x="21" y="11"/>
                    <a:pt x="21" y="11"/>
                  </a:cubicBezTo>
                  <a:cubicBezTo>
                    <a:pt x="21" y="11"/>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3" y="10"/>
                    <a:pt x="23" y="10"/>
                  </a:cubicBezTo>
                  <a:cubicBezTo>
                    <a:pt x="23" y="10"/>
                    <a:pt x="23" y="11"/>
                    <a:pt x="23" y="11"/>
                  </a:cubicBezTo>
                  <a:cubicBezTo>
                    <a:pt x="23" y="11"/>
                    <a:pt x="23" y="11"/>
                    <a:pt x="23" y="11"/>
                  </a:cubicBezTo>
                  <a:cubicBezTo>
                    <a:pt x="23" y="11"/>
                    <a:pt x="23" y="11"/>
                    <a:pt x="23" y="11"/>
                  </a:cubicBezTo>
                  <a:close/>
                  <a:moveTo>
                    <a:pt x="22" y="20"/>
                  </a:moveTo>
                  <a:cubicBezTo>
                    <a:pt x="21" y="20"/>
                    <a:pt x="21" y="19"/>
                    <a:pt x="21" y="19"/>
                  </a:cubicBezTo>
                  <a:cubicBezTo>
                    <a:pt x="21" y="19"/>
                    <a:pt x="22" y="19"/>
                    <a:pt x="22" y="19"/>
                  </a:cubicBezTo>
                  <a:cubicBezTo>
                    <a:pt x="22" y="19"/>
                    <a:pt x="22" y="20"/>
                    <a:pt x="22" y="20"/>
                  </a:cubicBezTo>
                  <a:cubicBezTo>
                    <a:pt x="22" y="20"/>
                    <a:pt x="22" y="20"/>
                    <a:pt x="22" y="20"/>
                  </a:cubicBezTo>
                  <a:close/>
                  <a:moveTo>
                    <a:pt x="26" y="10"/>
                  </a:moveTo>
                  <a:cubicBezTo>
                    <a:pt x="26" y="10"/>
                    <a:pt x="26" y="10"/>
                    <a:pt x="26" y="10"/>
                  </a:cubicBezTo>
                  <a:cubicBezTo>
                    <a:pt x="26" y="10"/>
                    <a:pt x="26" y="10"/>
                    <a:pt x="26" y="10"/>
                  </a:cubicBezTo>
                  <a:cubicBezTo>
                    <a:pt x="26" y="10"/>
                    <a:pt x="26" y="10"/>
                    <a:pt x="26" y="11"/>
                  </a:cubicBezTo>
                  <a:cubicBezTo>
                    <a:pt x="26" y="11"/>
                    <a:pt x="26" y="11"/>
                    <a:pt x="26" y="11"/>
                  </a:cubicBezTo>
                  <a:cubicBezTo>
                    <a:pt x="26" y="11"/>
                    <a:pt x="27" y="11"/>
                    <a:pt x="27" y="11"/>
                  </a:cubicBezTo>
                  <a:cubicBezTo>
                    <a:pt x="27" y="11"/>
                    <a:pt x="27" y="11"/>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3"/>
                    <a:pt x="27" y="13"/>
                  </a:cubicBezTo>
                  <a:cubicBezTo>
                    <a:pt x="27" y="13"/>
                    <a:pt x="27" y="13"/>
                    <a:pt x="26" y="14"/>
                  </a:cubicBezTo>
                  <a:cubicBezTo>
                    <a:pt x="26" y="14"/>
                    <a:pt x="26" y="14"/>
                    <a:pt x="26" y="14"/>
                  </a:cubicBezTo>
                  <a:cubicBezTo>
                    <a:pt x="26" y="14"/>
                    <a:pt x="26" y="14"/>
                    <a:pt x="26" y="14"/>
                  </a:cubicBezTo>
                  <a:cubicBezTo>
                    <a:pt x="26" y="14"/>
                    <a:pt x="26" y="14"/>
                    <a:pt x="27" y="14"/>
                  </a:cubicBezTo>
                  <a:cubicBezTo>
                    <a:pt x="27" y="13"/>
                    <a:pt x="27" y="13"/>
                    <a:pt x="27" y="12"/>
                  </a:cubicBezTo>
                  <a:cubicBezTo>
                    <a:pt x="27" y="12"/>
                    <a:pt x="27" y="12"/>
                    <a:pt x="27" y="12"/>
                  </a:cubicBezTo>
                  <a:cubicBezTo>
                    <a:pt x="27" y="11"/>
                    <a:pt x="27" y="11"/>
                    <a:pt x="26" y="10"/>
                  </a:cubicBezTo>
                  <a:cubicBezTo>
                    <a:pt x="26" y="10"/>
                    <a:pt x="26" y="10"/>
                    <a:pt x="26" y="10"/>
                  </a:cubicBezTo>
                  <a:close/>
                  <a:moveTo>
                    <a:pt x="5" y="15"/>
                  </a:moveTo>
                  <a:cubicBezTo>
                    <a:pt x="5" y="15"/>
                    <a:pt x="5" y="16"/>
                    <a:pt x="5" y="16"/>
                  </a:cubicBezTo>
                  <a:cubicBezTo>
                    <a:pt x="5" y="16"/>
                    <a:pt x="5" y="16"/>
                    <a:pt x="5" y="16"/>
                  </a:cubicBezTo>
                  <a:cubicBezTo>
                    <a:pt x="5" y="16"/>
                    <a:pt x="5" y="16"/>
                    <a:pt x="5" y="16"/>
                  </a:cubicBezTo>
                  <a:cubicBezTo>
                    <a:pt x="4" y="16"/>
                    <a:pt x="4" y="16"/>
                    <a:pt x="4" y="16"/>
                  </a:cubicBezTo>
                  <a:cubicBezTo>
                    <a:pt x="4" y="16"/>
                    <a:pt x="4"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4" y="16"/>
                  </a:cubicBezTo>
                  <a:cubicBezTo>
                    <a:pt x="4" y="16"/>
                    <a:pt x="4" y="15"/>
                    <a:pt x="4" y="15"/>
                  </a:cubicBezTo>
                  <a:cubicBezTo>
                    <a:pt x="4" y="15"/>
                    <a:pt x="4" y="15"/>
                    <a:pt x="4" y="15"/>
                  </a:cubicBezTo>
                  <a:cubicBezTo>
                    <a:pt x="4" y="15"/>
                    <a:pt x="4" y="15"/>
                    <a:pt x="4" y="15"/>
                  </a:cubicBezTo>
                  <a:cubicBezTo>
                    <a:pt x="4" y="15"/>
                    <a:pt x="4" y="15"/>
                    <a:pt x="5" y="15"/>
                  </a:cubicBezTo>
                  <a:cubicBezTo>
                    <a:pt x="5" y="15"/>
                    <a:pt x="5" y="15"/>
                    <a:pt x="5" y="15"/>
                  </a:cubicBezTo>
                  <a:cubicBezTo>
                    <a:pt x="5" y="15"/>
                    <a:pt x="5" y="15"/>
                    <a:pt x="5" y="15"/>
                  </a:cubicBezTo>
                  <a:cubicBezTo>
                    <a:pt x="5" y="15"/>
                    <a:pt x="5" y="15"/>
                    <a:pt x="5" y="15"/>
                  </a:cubicBezTo>
                  <a:cubicBezTo>
                    <a:pt x="5" y="15"/>
                    <a:pt x="5" y="15"/>
                    <a:pt x="4" y="15"/>
                  </a:cubicBezTo>
                  <a:cubicBezTo>
                    <a:pt x="4" y="15"/>
                    <a:pt x="4" y="15"/>
                    <a:pt x="4" y="15"/>
                  </a:cubicBezTo>
                  <a:cubicBezTo>
                    <a:pt x="4" y="15"/>
                    <a:pt x="4" y="15"/>
                    <a:pt x="4" y="15"/>
                  </a:cubicBezTo>
                  <a:cubicBezTo>
                    <a:pt x="4" y="15"/>
                    <a:pt x="4" y="15"/>
                    <a:pt x="4" y="15"/>
                  </a:cubicBezTo>
                  <a:cubicBezTo>
                    <a:pt x="5" y="15"/>
                    <a:pt x="5" y="15"/>
                    <a:pt x="5" y="15"/>
                  </a:cubicBezTo>
                  <a:cubicBezTo>
                    <a:pt x="5" y="15"/>
                    <a:pt x="5" y="15"/>
                    <a:pt x="5" y="15"/>
                  </a:cubicBezTo>
                  <a:close/>
                  <a:moveTo>
                    <a:pt x="9" y="5"/>
                  </a:moveTo>
                  <a:cubicBezTo>
                    <a:pt x="9" y="5"/>
                    <a:pt x="9" y="6"/>
                    <a:pt x="9" y="6"/>
                  </a:cubicBezTo>
                  <a:cubicBezTo>
                    <a:pt x="9" y="6"/>
                    <a:pt x="9" y="6"/>
                    <a:pt x="10" y="6"/>
                  </a:cubicBezTo>
                  <a:cubicBezTo>
                    <a:pt x="10" y="6"/>
                    <a:pt x="10" y="6"/>
                    <a:pt x="10" y="6"/>
                  </a:cubicBezTo>
                  <a:cubicBezTo>
                    <a:pt x="9" y="6"/>
                    <a:pt x="9" y="6"/>
                    <a:pt x="9" y="6"/>
                  </a:cubicBezTo>
                  <a:cubicBezTo>
                    <a:pt x="9" y="6"/>
                    <a:pt x="9" y="6"/>
                    <a:pt x="9" y="5"/>
                  </a:cubicBezTo>
                  <a:cubicBezTo>
                    <a:pt x="9" y="5"/>
                    <a:pt x="9" y="5"/>
                    <a:pt x="9" y="5"/>
                  </a:cubicBezTo>
                  <a:cubicBezTo>
                    <a:pt x="9" y="5"/>
                    <a:pt x="9" y="5"/>
                    <a:pt x="10" y="5"/>
                  </a:cubicBezTo>
                  <a:cubicBezTo>
                    <a:pt x="10" y="5"/>
                    <a:pt x="10" y="5"/>
                    <a:pt x="10" y="5"/>
                  </a:cubicBezTo>
                  <a:cubicBezTo>
                    <a:pt x="10" y="5"/>
                    <a:pt x="10" y="5"/>
                    <a:pt x="10" y="5"/>
                  </a:cubicBezTo>
                  <a:cubicBezTo>
                    <a:pt x="10" y="6"/>
                    <a:pt x="10" y="6"/>
                    <a:pt x="10" y="6"/>
                  </a:cubicBezTo>
                  <a:cubicBezTo>
                    <a:pt x="10" y="6"/>
                    <a:pt x="10" y="6"/>
                    <a:pt x="10" y="6"/>
                  </a:cubicBezTo>
                  <a:cubicBezTo>
                    <a:pt x="10" y="6"/>
                    <a:pt x="10" y="6"/>
                    <a:pt x="10" y="6"/>
                  </a:cubicBezTo>
                  <a:cubicBezTo>
                    <a:pt x="10" y="6"/>
                    <a:pt x="10" y="6"/>
                    <a:pt x="10" y="6"/>
                  </a:cubicBezTo>
                  <a:cubicBezTo>
                    <a:pt x="10" y="6"/>
                    <a:pt x="9" y="6"/>
                    <a:pt x="9" y="5"/>
                  </a:cubicBezTo>
                  <a:cubicBezTo>
                    <a:pt x="9" y="5"/>
                    <a:pt x="9" y="5"/>
                    <a:pt x="9" y="5"/>
                  </a:cubicBezTo>
                  <a:cubicBezTo>
                    <a:pt x="9" y="5"/>
                    <a:pt x="9" y="5"/>
                    <a:pt x="9" y="5"/>
                  </a:cubicBezTo>
                  <a:close/>
                  <a:moveTo>
                    <a:pt x="21" y="4"/>
                  </a:moveTo>
                  <a:cubicBezTo>
                    <a:pt x="21" y="4"/>
                    <a:pt x="21" y="4"/>
                    <a:pt x="22" y="4"/>
                  </a:cubicBezTo>
                  <a:cubicBezTo>
                    <a:pt x="22" y="3"/>
                    <a:pt x="22" y="4"/>
                    <a:pt x="22" y="4"/>
                  </a:cubicBezTo>
                  <a:cubicBezTo>
                    <a:pt x="22" y="4"/>
                    <a:pt x="23" y="4"/>
                    <a:pt x="23" y="4"/>
                  </a:cubicBezTo>
                  <a:cubicBezTo>
                    <a:pt x="23" y="4"/>
                    <a:pt x="23" y="4"/>
                    <a:pt x="23" y="4"/>
                  </a:cubicBezTo>
                  <a:cubicBezTo>
                    <a:pt x="23" y="5"/>
                    <a:pt x="23" y="5"/>
                    <a:pt x="23" y="5"/>
                  </a:cubicBezTo>
                  <a:cubicBezTo>
                    <a:pt x="23" y="5"/>
                    <a:pt x="23" y="5"/>
                    <a:pt x="23" y="6"/>
                  </a:cubicBezTo>
                  <a:cubicBezTo>
                    <a:pt x="23" y="6"/>
                    <a:pt x="23" y="6"/>
                    <a:pt x="23" y="6"/>
                  </a:cubicBezTo>
                  <a:cubicBezTo>
                    <a:pt x="23" y="6"/>
                    <a:pt x="23" y="6"/>
                    <a:pt x="23" y="6"/>
                  </a:cubicBezTo>
                  <a:cubicBezTo>
                    <a:pt x="23" y="5"/>
                    <a:pt x="23" y="5"/>
                    <a:pt x="23" y="4"/>
                  </a:cubicBezTo>
                  <a:cubicBezTo>
                    <a:pt x="22" y="4"/>
                    <a:pt x="22" y="4"/>
                    <a:pt x="21" y="4"/>
                  </a:cubicBezTo>
                  <a:cubicBezTo>
                    <a:pt x="21" y="4"/>
                    <a:pt x="21" y="4"/>
                    <a:pt x="21" y="4"/>
                  </a:cubicBezTo>
                  <a:close/>
                  <a:moveTo>
                    <a:pt x="14" y="27"/>
                  </a:moveTo>
                  <a:cubicBezTo>
                    <a:pt x="14" y="27"/>
                    <a:pt x="15" y="27"/>
                    <a:pt x="15" y="27"/>
                  </a:cubicBezTo>
                  <a:cubicBezTo>
                    <a:pt x="15" y="27"/>
                    <a:pt x="15" y="27"/>
                    <a:pt x="15" y="27"/>
                  </a:cubicBezTo>
                  <a:cubicBezTo>
                    <a:pt x="16" y="27"/>
                    <a:pt x="16" y="27"/>
                    <a:pt x="16" y="27"/>
                  </a:cubicBezTo>
                  <a:cubicBezTo>
                    <a:pt x="17" y="27"/>
                    <a:pt x="17" y="26"/>
                    <a:pt x="17" y="26"/>
                  </a:cubicBezTo>
                  <a:cubicBezTo>
                    <a:pt x="17" y="26"/>
                    <a:pt x="17" y="26"/>
                    <a:pt x="17" y="26"/>
                  </a:cubicBezTo>
                  <a:cubicBezTo>
                    <a:pt x="17" y="27"/>
                    <a:pt x="15" y="28"/>
                    <a:pt x="14" y="27"/>
                  </a:cubicBezTo>
                  <a:cubicBezTo>
                    <a:pt x="14" y="27"/>
                    <a:pt x="14" y="27"/>
                    <a:pt x="14" y="27"/>
                  </a:cubicBezTo>
                  <a:close/>
                  <a:moveTo>
                    <a:pt x="8" y="22"/>
                  </a:moveTo>
                  <a:cubicBezTo>
                    <a:pt x="8" y="22"/>
                    <a:pt x="7" y="22"/>
                    <a:pt x="7" y="22"/>
                  </a:cubicBezTo>
                  <a:cubicBezTo>
                    <a:pt x="7" y="21"/>
                    <a:pt x="8" y="21"/>
                    <a:pt x="8" y="21"/>
                  </a:cubicBezTo>
                  <a:cubicBezTo>
                    <a:pt x="8" y="21"/>
                    <a:pt x="8" y="21"/>
                    <a:pt x="8" y="21"/>
                  </a:cubicBezTo>
                  <a:cubicBezTo>
                    <a:pt x="8" y="21"/>
                    <a:pt x="8" y="21"/>
                    <a:pt x="8" y="21"/>
                  </a:cubicBezTo>
                  <a:cubicBezTo>
                    <a:pt x="7" y="21"/>
                    <a:pt x="7" y="21"/>
                    <a:pt x="7" y="21"/>
                  </a:cubicBezTo>
                  <a:cubicBezTo>
                    <a:pt x="7" y="21"/>
                    <a:pt x="7" y="21"/>
                    <a:pt x="7" y="21"/>
                  </a:cubicBezTo>
                  <a:cubicBezTo>
                    <a:pt x="7" y="21"/>
                    <a:pt x="7" y="21"/>
                    <a:pt x="7" y="20"/>
                  </a:cubicBezTo>
                  <a:cubicBezTo>
                    <a:pt x="7" y="20"/>
                    <a:pt x="7" y="20"/>
                    <a:pt x="7" y="20"/>
                  </a:cubicBezTo>
                  <a:cubicBezTo>
                    <a:pt x="8" y="21"/>
                    <a:pt x="8" y="21"/>
                    <a:pt x="8" y="21"/>
                  </a:cubicBezTo>
                  <a:cubicBezTo>
                    <a:pt x="8" y="21"/>
                    <a:pt x="8" y="21"/>
                    <a:pt x="8" y="21"/>
                  </a:cubicBezTo>
                  <a:cubicBezTo>
                    <a:pt x="8" y="21"/>
                    <a:pt x="8" y="21"/>
                    <a:pt x="8" y="21"/>
                  </a:cubicBezTo>
                  <a:cubicBezTo>
                    <a:pt x="8" y="21"/>
                    <a:pt x="8" y="22"/>
                    <a:pt x="8" y="22"/>
                  </a:cubicBezTo>
                  <a:cubicBezTo>
                    <a:pt x="8" y="22"/>
                    <a:pt x="8" y="22"/>
                    <a:pt x="8" y="22"/>
                  </a:cubicBezTo>
                  <a:close/>
                  <a:moveTo>
                    <a:pt x="21" y="4"/>
                  </a:moveTo>
                  <a:cubicBezTo>
                    <a:pt x="20" y="4"/>
                    <a:pt x="20" y="3"/>
                    <a:pt x="20" y="3"/>
                  </a:cubicBezTo>
                  <a:cubicBezTo>
                    <a:pt x="20" y="3"/>
                    <a:pt x="20" y="3"/>
                    <a:pt x="20" y="3"/>
                  </a:cubicBezTo>
                  <a:cubicBezTo>
                    <a:pt x="20" y="3"/>
                    <a:pt x="20" y="3"/>
                    <a:pt x="20" y="3"/>
                  </a:cubicBezTo>
                  <a:cubicBezTo>
                    <a:pt x="20" y="3"/>
                    <a:pt x="20" y="3"/>
                    <a:pt x="20" y="3"/>
                  </a:cubicBezTo>
                  <a:cubicBezTo>
                    <a:pt x="19" y="2"/>
                    <a:pt x="19" y="2"/>
                    <a:pt x="19" y="2"/>
                  </a:cubicBezTo>
                  <a:cubicBezTo>
                    <a:pt x="19" y="2"/>
                    <a:pt x="18" y="2"/>
                    <a:pt x="18" y="2"/>
                  </a:cubicBezTo>
                  <a:cubicBezTo>
                    <a:pt x="18" y="2"/>
                    <a:pt x="18" y="2"/>
                    <a:pt x="18" y="2"/>
                  </a:cubicBezTo>
                  <a:cubicBezTo>
                    <a:pt x="18" y="2"/>
                    <a:pt x="18" y="2"/>
                    <a:pt x="18" y="2"/>
                  </a:cubicBezTo>
                  <a:cubicBezTo>
                    <a:pt x="18" y="2"/>
                    <a:pt x="18" y="2"/>
                    <a:pt x="18" y="2"/>
                  </a:cubicBezTo>
                  <a:cubicBezTo>
                    <a:pt x="19" y="2"/>
                    <a:pt x="19" y="2"/>
                    <a:pt x="19" y="2"/>
                  </a:cubicBezTo>
                  <a:cubicBezTo>
                    <a:pt x="19" y="2"/>
                    <a:pt x="20" y="2"/>
                    <a:pt x="20" y="2"/>
                  </a:cubicBezTo>
                  <a:cubicBezTo>
                    <a:pt x="20" y="3"/>
                    <a:pt x="20" y="3"/>
                    <a:pt x="20" y="3"/>
                  </a:cubicBezTo>
                  <a:cubicBezTo>
                    <a:pt x="21" y="3"/>
                    <a:pt x="21" y="3"/>
                    <a:pt x="21" y="4"/>
                  </a:cubicBezTo>
                  <a:cubicBezTo>
                    <a:pt x="21" y="4"/>
                    <a:pt x="21" y="4"/>
                    <a:pt x="21" y="4"/>
                  </a:cubicBezTo>
                  <a:cubicBezTo>
                    <a:pt x="21" y="4"/>
                    <a:pt x="21" y="4"/>
                    <a:pt x="21" y="4"/>
                  </a:cubicBezTo>
                  <a:close/>
                  <a:moveTo>
                    <a:pt x="8" y="21"/>
                  </a:moveTo>
                  <a:cubicBezTo>
                    <a:pt x="8" y="21"/>
                    <a:pt x="8" y="21"/>
                    <a:pt x="8" y="21"/>
                  </a:cubicBezTo>
                  <a:cubicBezTo>
                    <a:pt x="8" y="21"/>
                    <a:pt x="8" y="20"/>
                    <a:pt x="8" y="20"/>
                  </a:cubicBezTo>
                  <a:cubicBezTo>
                    <a:pt x="8" y="20"/>
                    <a:pt x="9" y="20"/>
                    <a:pt x="9" y="20"/>
                  </a:cubicBezTo>
                  <a:cubicBezTo>
                    <a:pt x="9" y="20"/>
                    <a:pt x="9" y="20"/>
                    <a:pt x="8" y="20"/>
                  </a:cubicBezTo>
                  <a:cubicBezTo>
                    <a:pt x="8" y="20"/>
                    <a:pt x="8" y="20"/>
                    <a:pt x="8" y="20"/>
                  </a:cubicBezTo>
                  <a:cubicBezTo>
                    <a:pt x="8" y="20"/>
                    <a:pt x="7" y="20"/>
                    <a:pt x="7" y="20"/>
                  </a:cubicBezTo>
                  <a:cubicBezTo>
                    <a:pt x="7" y="20"/>
                    <a:pt x="7" y="20"/>
                    <a:pt x="7" y="20"/>
                  </a:cubicBezTo>
                  <a:cubicBezTo>
                    <a:pt x="7" y="20"/>
                    <a:pt x="8" y="20"/>
                    <a:pt x="8" y="21"/>
                  </a:cubicBezTo>
                  <a:close/>
                  <a:moveTo>
                    <a:pt x="8" y="8"/>
                  </a:moveTo>
                  <a:cubicBezTo>
                    <a:pt x="8" y="7"/>
                    <a:pt x="8" y="7"/>
                    <a:pt x="9" y="7"/>
                  </a:cubicBezTo>
                  <a:cubicBezTo>
                    <a:pt x="9" y="7"/>
                    <a:pt x="9" y="7"/>
                    <a:pt x="9" y="7"/>
                  </a:cubicBezTo>
                  <a:cubicBezTo>
                    <a:pt x="9" y="7"/>
                    <a:pt x="9" y="8"/>
                    <a:pt x="9" y="8"/>
                  </a:cubicBezTo>
                  <a:cubicBezTo>
                    <a:pt x="9" y="8"/>
                    <a:pt x="8" y="8"/>
                    <a:pt x="8" y="8"/>
                  </a:cubicBezTo>
                  <a:cubicBezTo>
                    <a:pt x="8" y="8"/>
                    <a:pt x="8" y="8"/>
                    <a:pt x="8" y="8"/>
                  </a:cubicBezTo>
                  <a:close/>
                  <a:moveTo>
                    <a:pt x="5" y="16"/>
                  </a:moveTo>
                  <a:cubicBezTo>
                    <a:pt x="5" y="16"/>
                    <a:pt x="5" y="16"/>
                    <a:pt x="5" y="16"/>
                  </a:cubicBezTo>
                  <a:cubicBezTo>
                    <a:pt x="5" y="16"/>
                    <a:pt x="5" y="16"/>
                    <a:pt x="5" y="16"/>
                  </a:cubicBezTo>
                  <a:cubicBezTo>
                    <a:pt x="5" y="16"/>
                    <a:pt x="6" y="16"/>
                    <a:pt x="6" y="16"/>
                  </a:cubicBezTo>
                  <a:cubicBezTo>
                    <a:pt x="6" y="16"/>
                    <a:pt x="6" y="16"/>
                    <a:pt x="6" y="16"/>
                  </a:cubicBezTo>
                  <a:cubicBezTo>
                    <a:pt x="6" y="16"/>
                    <a:pt x="7" y="16"/>
                    <a:pt x="6" y="16"/>
                  </a:cubicBezTo>
                  <a:cubicBezTo>
                    <a:pt x="6" y="16"/>
                    <a:pt x="6" y="16"/>
                    <a:pt x="6" y="16"/>
                  </a:cubicBezTo>
                  <a:cubicBezTo>
                    <a:pt x="6" y="16"/>
                    <a:pt x="6" y="16"/>
                    <a:pt x="6" y="16"/>
                  </a:cubicBezTo>
                  <a:cubicBezTo>
                    <a:pt x="6" y="16"/>
                    <a:pt x="6" y="17"/>
                    <a:pt x="6" y="17"/>
                  </a:cubicBezTo>
                  <a:cubicBezTo>
                    <a:pt x="6" y="17"/>
                    <a:pt x="6" y="17"/>
                    <a:pt x="6" y="17"/>
                  </a:cubicBezTo>
                  <a:cubicBezTo>
                    <a:pt x="6" y="17"/>
                    <a:pt x="6" y="17"/>
                    <a:pt x="6" y="17"/>
                  </a:cubicBezTo>
                  <a:cubicBezTo>
                    <a:pt x="6" y="17"/>
                    <a:pt x="6" y="17"/>
                    <a:pt x="6" y="17"/>
                  </a:cubicBezTo>
                  <a:cubicBezTo>
                    <a:pt x="5" y="17"/>
                    <a:pt x="5" y="16"/>
                    <a:pt x="5" y="16"/>
                  </a:cubicBezTo>
                  <a:cubicBezTo>
                    <a:pt x="5" y="16"/>
                    <a:pt x="5" y="16"/>
                    <a:pt x="5" y="16"/>
                  </a:cubicBezTo>
                  <a:cubicBezTo>
                    <a:pt x="5" y="16"/>
                    <a:pt x="5" y="16"/>
                    <a:pt x="5" y="16"/>
                  </a:cubicBezTo>
                  <a:cubicBezTo>
                    <a:pt x="5" y="16"/>
                    <a:pt x="5" y="16"/>
                    <a:pt x="5" y="16"/>
                  </a:cubicBezTo>
                  <a:cubicBezTo>
                    <a:pt x="5" y="16"/>
                    <a:pt x="5" y="16"/>
                    <a:pt x="5" y="16"/>
                  </a:cubicBezTo>
                  <a:close/>
                  <a:moveTo>
                    <a:pt x="7" y="17"/>
                  </a:moveTo>
                  <a:cubicBezTo>
                    <a:pt x="7" y="18"/>
                    <a:pt x="6" y="18"/>
                    <a:pt x="6" y="18"/>
                  </a:cubicBezTo>
                  <a:cubicBezTo>
                    <a:pt x="6" y="18"/>
                    <a:pt x="6" y="18"/>
                    <a:pt x="6" y="18"/>
                  </a:cubicBezTo>
                  <a:cubicBezTo>
                    <a:pt x="6" y="18"/>
                    <a:pt x="6" y="18"/>
                    <a:pt x="6" y="18"/>
                  </a:cubicBezTo>
                  <a:cubicBezTo>
                    <a:pt x="6" y="18"/>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7"/>
                    <a:pt x="7" y="17"/>
                    <a:pt x="7" y="17"/>
                  </a:cubicBezTo>
                  <a:close/>
                  <a:moveTo>
                    <a:pt x="13" y="23"/>
                  </a:moveTo>
                  <a:cubicBezTo>
                    <a:pt x="13" y="23"/>
                    <a:pt x="13" y="23"/>
                    <a:pt x="12" y="23"/>
                  </a:cubicBezTo>
                  <a:cubicBezTo>
                    <a:pt x="13" y="23"/>
                    <a:pt x="13" y="22"/>
                    <a:pt x="13" y="22"/>
                  </a:cubicBezTo>
                  <a:cubicBezTo>
                    <a:pt x="13" y="22"/>
                    <a:pt x="13" y="23"/>
                    <a:pt x="13" y="23"/>
                  </a:cubicBezTo>
                  <a:cubicBezTo>
                    <a:pt x="13" y="23"/>
                    <a:pt x="13" y="23"/>
                    <a:pt x="13" y="23"/>
                  </a:cubicBezTo>
                  <a:close/>
                  <a:moveTo>
                    <a:pt x="21" y="8"/>
                  </a:moveTo>
                  <a:cubicBezTo>
                    <a:pt x="21" y="8"/>
                    <a:pt x="21" y="8"/>
                    <a:pt x="21" y="8"/>
                  </a:cubicBezTo>
                  <a:cubicBezTo>
                    <a:pt x="21" y="9"/>
                    <a:pt x="21" y="9"/>
                    <a:pt x="21" y="9"/>
                  </a:cubicBezTo>
                  <a:cubicBezTo>
                    <a:pt x="21" y="9"/>
                    <a:pt x="21" y="9"/>
                    <a:pt x="21" y="9"/>
                  </a:cubicBezTo>
                  <a:cubicBezTo>
                    <a:pt x="21" y="9"/>
                    <a:pt x="21" y="9"/>
                    <a:pt x="22" y="9"/>
                  </a:cubicBezTo>
                  <a:cubicBezTo>
                    <a:pt x="22" y="9"/>
                    <a:pt x="22" y="9"/>
                    <a:pt x="22" y="9"/>
                  </a:cubicBezTo>
                  <a:cubicBezTo>
                    <a:pt x="22" y="9"/>
                    <a:pt x="22" y="8"/>
                    <a:pt x="21" y="8"/>
                  </a:cubicBezTo>
                  <a:close/>
                  <a:moveTo>
                    <a:pt x="27" y="15"/>
                  </a:moveTo>
                  <a:cubicBezTo>
                    <a:pt x="27" y="15"/>
                    <a:pt x="27" y="16"/>
                    <a:pt x="27" y="16"/>
                  </a:cubicBezTo>
                  <a:cubicBezTo>
                    <a:pt x="27" y="16"/>
                    <a:pt x="27" y="17"/>
                    <a:pt x="27" y="17"/>
                  </a:cubicBezTo>
                  <a:cubicBezTo>
                    <a:pt x="27" y="17"/>
                    <a:pt x="27" y="17"/>
                    <a:pt x="27" y="18"/>
                  </a:cubicBezTo>
                  <a:cubicBezTo>
                    <a:pt x="27" y="18"/>
                    <a:pt x="27" y="18"/>
                    <a:pt x="26" y="18"/>
                  </a:cubicBezTo>
                  <a:cubicBezTo>
                    <a:pt x="26" y="18"/>
                    <a:pt x="26" y="18"/>
                    <a:pt x="26" y="18"/>
                  </a:cubicBezTo>
                  <a:cubicBezTo>
                    <a:pt x="26" y="18"/>
                    <a:pt x="25" y="18"/>
                    <a:pt x="25" y="18"/>
                  </a:cubicBezTo>
                  <a:cubicBezTo>
                    <a:pt x="26" y="18"/>
                    <a:pt x="26" y="18"/>
                    <a:pt x="26" y="18"/>
                  </a:cubicBezTo>
                  <a:cubicBezTo>
                    <a:pt x="26" y="18"/>
                    <a:pt x="26" y="18"/>
                    <a:pt x="26" y="18"/>
                  </a:cubicBezTo>
                  <a:cubicBezTo>
                    <a:pt x="26" y="18"/>
                    <a:pt x="27" y="18"/>
                    <a:pt x="27" y="17"/>
                  </a:cubicBezTo>
                  <a:cubicBezTo>
                    <a:pt x="27" y="17"/>
                    <a:pt x="27" y="17"/>
                    <a:pt x="27" y="17"/>
                  </a:cubicBezTo>
                  <a:cubicBezTo>
                    <a:pt x="27" y="17"/>
                    <a:pt x="27" y="17"/>
                    <a:pt x="27" y="17"/>
                  </a:cubicBezTo>
                  <a:cubicBezTo>
                    <a:pt x="27" y="17"/>
                    <a:pt x="27" y="17"/>
                    <a:pt x="27" y="17"/>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7" y="15"/>
                    <a:pt x="27" y="15"/>
                  </a:cubicBezTo>
                  <a:close/>
                  <a:moveTo>
                    <a:pt x="23" y="16"/>
                  </a:moveTo>
                  <a:cubicBezTo>
                    <a:pt x="23" y="16"/>
                    <a:pt x="23" y="16"/>
                    <a:pt x="23" y="16"/>
                  </a:cubicBezTo>
                  <a:cubicBezTo>
                    <a:pt x="22" y="16"/>
                    <a:pt x="22" y="16"/>
                    <a:pt x="22" y="16"/>
                  </a:cubicBezTo>
                  <a:cubicBezTo>
                    <a:pt x="22" y="16"/>
                    <a:pt x="22" y="16"/>
                    <a:pt x="22" y="16"/>
                  </a:cubicBezTo>
                  <a:cubicBezTo>
                    <a:pt x="22" y="16"/>
                    <a:pt x="22" y="16"/>
                    <a:pt x="22" y="16"/>
                  </a:cubicBezTo>
                  <a:cubicBezTo>
                    <a:pt x="22" y="16"/>
                    <a:pt x="23" y="15"/>
                    <a:pt x="23" y="15"/>
                  </a:cubicBezTo>
                  <a:cubicBezTo>
                    <a:pt x="23" y="15"/>
                    <a:pt x="23" y="15"/>
                    <a:pt x="23" y="15"/>
                  </a:cubicBezTo>
                  <a:cubicBezTo>
                    <a:pt x="23" y="15"/>
                    <a:pt x="23" y="15"/>
                    <a:pt x="23" y="15"/>
                  </a:cubicBezTo>
                  <a:cubicBezTo>
                    <a:pt x="23" y="15"/>
                    <a:pt x="23" y="16"/>
                    <a:pt x="23" y="16"/>
                  </a:cubicBezTo>
                  <a:cubicBezTo>
                    <a:pt x="23" y="16"/>
                    <a:pt x="23" y="16"/>
                    <a:pt x="23" y="16"/>
                  </a:cubicBezTo>
                  <a:close/>
                  <a:moveTo>
                    <a:pt x="15" y="23"/>
                  </a:moveTo>
                  <a:cubicBezTo>
                    <a:pt x="15" y="23"/>
                    <a:pt x="14" y="23"/>
                    <a:pt x="14" y="23"/>
                  </a:cubicBezTo>
                  <a:cubicBezTo>
                    <a:pt x="14" y="23"/>
                    <a:pt x="14" y="23"/>
                    <a:pt x="14" y="23"/>
                  </a:cubicBezTo>
                  <a:cubicBezTo>
                    <a:pt x="14" y="23"/>
                    <a:pt x="14" y="23"/>
                    <a:pt x="14" y="23"/>
                  </a:cubicBezTo>
                  <a:cubicBezTo>
                    <a:pt x="14" y="23"/>
                    <a:pt x="14" y="22"/>
                    <a:pt x="14" y="22"/>
                  </a:cubicBezTo>
                  <a:cubicBezTo>
                    <a:pt x="14" y="22"/>
                    <a:pt x="15" y="22"/>
                    <a:pt x="15" y="22"/>
                  </a:cubicBezTo>
                  <a:cubicBezTo>
                    <a:pt x="15" y="22"/>
                    <a:pt x="15" y="22"/>
                    <a:pt x="15" y="22"/>
                  </a:cubicBezTo>
                  <a:cubicBezTo>
                    <a:pt x="15" y="22"/>
                    <a:pt x="15" y="23"/>
                    <a:pt x="15" y="23"/>
                  </a:cubicBezTo>
                  <a:cubicBezTo>
                    <a:pt x="15" y="23"/>
                    <a:pt x="15" y="23"/>
                    <a:pt x="15" y="23"/>
                  </a:cubicBezTo>
                  <a:cubicBezTo>
                    <a:pt x="15" y="23"/>
                    <a:pt x="15" y="23"/>
                    <a:pt x="15" y="23"/>
                  </a:cubicBezTo>
                  <a:cubicBezTo>
                    <a:pt x="15" y="23"/>
                    <a:pt x="15" y="23"/>
                    <a:pt x="15" y="23"/>
                  </a:cubicBezTo>
                  <a:close/>
                  <a:moveTo>
                    <a:pt x="24" y="6"/>
                  </a:moveTo>
                  <a:cubicBezTo>
                    <a:pt x="25" y="6"/>
                    <a:pt x="25" y="6"/>
                    <a:pt x="25" y="7"/>
                  </a:cubicBezTo>
                  <a:cubicBezTo>
                    <a:pt x="25" y="7"/>
                    <a:pt x="25" y="7"/>
                    <a:pt x="25" y="7"/>
                  </a:cubicBezTo>
                  <a:cubicBezTo>
                    <a:pt x="25" y="7"/>
                    <a:pt x="25" y="7"/>
                    <a:pt x="25" y="7"/>
                  </a:cubicBezTo>
                  <a:cubicBezTo>
                    <a:pt x="26" y="7"/>
                    <a:pt x="26" y="7"/>
                    <a:pt x="26" y="8"/>
                  </a:cubicBezTo>
                  <a:cubicBezTo>
                    <a:pt x="26" y="8"/>
                    <a:pt x="26" y="8"/>
                    <a:pt x="26" y="8"/>
                  </a:cubicBezTo>
                  <a:cubicBezTo>
                    <a:pt x="26" y="9"/>
                    <a:pt x="26" y="9"/>
                    <a:pt x="26" y="9"/>
                  </a:cubicBezTo>
                  <a:cubicBezTo>
                    <a:pt x="26" y="9"/>
                    <a:pt x="25" y="9"/>
                    <a:pt x="25" y="9"/>
                  </a:cubicBezTo>
                  <a:cubicBezTo>
                    <a:pt x="25" y="9"/>
                    <a:pt x="25" y="9"/>
                    <a:pt x="25" y="9"/>
                  </a:cubicBezTo>
                  <a:cubicBezTo>
                    <a:pt x="25" y="9"/>
                    <a:pt x="25" y="9"/>
                    <a:pt x="25" y="9"/>
                  </a:cubicBezTo>
                  <a:cubicBezTo>
                    <a:pt x="25" y="9"/>
                    <a:pt x="25" y="9"/>
                    <a:pt x="26" y="9"/>
                  </a:cubicBezTo>
                  <a:cubicBezTo>
                    <a:pt x="26" y="9"/>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7"/>
                  </a:cubicBezTo>
                  <a:cubicBezTo>
                    <a:pt x="25" y="7"/>
                    <a:pt x="25" y="7"/>
                    <a:pt x="25" y="7"/>
                  </a:cubicBezTo>
                  <a:cubicBezTo>
                    <a:pt x="25" y="7"/>
                    <a:pt x="25" y="7"/>
                    <a:pt x="25" y="7"/>
                  </a:cubicBezTo>
                  <a:cubicBezTo>
                    <a:pt x="25" y="7"/>
                    <a:pt x="25" y="7"/>
                    <a:pt x="25" y="7"/>
                  </a:cubicBezTo>
                  <a:cubicBezTo>
                    <a:pt x="25" y="7"/>
                    <a:pt x="24" y="6"/>
                    <a:pt x="24" y="6"/>
                  </a:cubicBezTo>
                  <a:cubicBezTo>
                    <a:pt x="24" y="6"/>
                    <a:pt x="24" y="6"/>
                    <a:pt x="24" y="6"/>
                  </a:cubicBezTo>
                  <a:cubicBezTo>
                    <a:pt x="24" y="6"/>
                    <a:pt x="24" y="6"/>
                    <a:pt x="24" y="6"/>
                  </a:cubicBezTo>
                  <a:close/>
                  <a:moveTo>
                    <a:pt x="12" y="5"/>
                  </a:moveTo>
                  <a:cubicBezTo>
                    <a:pt x="12" y="5"/>
                    <a:pt x="12" y="5"/>
                    <a:pt x="12" y="5"/>
                  </a:cubicBezTo>
                  <a:cubicBezTo>
                    <a:pt x="12" y="5"/>
                    <a:pt x="12" y="5"/>
                    <a:pt x="13" y="5"/>
                  </a:cubicBezTo>
                  <a:cubicBezTo>
                    <a:pt x="13" y="5"/>
                    <a:pt x="13" y="6"/>
                    <a:pt x="12" y="6"/>
                  </a:cubicBezTo>
                  <a:cubicBezTo>
                    <a:pt x="12" y="6"/>
                    <a:pt x="12" y="6"/>
                    <a:pt x="12" y="6"/>
                  </a:cubicBezTo>
                  <a:cubicBezTo>
                    <a:pt x="12" y="6"/>
                    <a:pt x="12" y="6"/>
                    <a:pt x="12" y="5"/>
                  </a:cubicBezTo>
                  <a:cubicBezTo>
                    <a:pt x="11" y="5"/>
                    <a:pt x="11" y="5"/>
                    <a:pt x="11" y="5"/>
                  </a:cubicBezTo>
                  <a:cubicBezTo>
                    <a:pt x="12" y="5"/>
                    <a:pt x="12" y="5"/>
                    <a:pt x="12" y="5"/>
                  </a:cubicBezTo>
                  <a:cubicBezTo>
                    <a:pt x="12" y="5"/>
                    <a:pt x="12" y="5"/>
                    <a:pt x="12" y="5"/>
                  </a:cubicBezTo>
                  <a:cubicBezTo>
                    <a:pt x="12" y="5"/>
                    <a:pt x="12" y="5"/>
                    <a:pt x="12" y="5"/>
                  </a:cubicBezTo>
                  <a:close/>
                  <a:moveTo>
                    <a:pt x="5" y="15"/>
                  </a:moveTo>
                  <a:cubicBezTo>
                    <a:pt x="5" y="15"/>
                    <a:pt x="5" y="15"/>
                    <a:pt x="5" y="15"/>
                  </a:cubicBezTo>
                  <a:cubicBezTo>
                    <a:pt x="5" y="15"/>
                    <a:pt x="5" y="15"/>
                    <a:pt x="5" y="15"/>
                  </a:cubicBezTo>
                  <a:cubicBezTo>
                    <a:pt x="5" y="15"/>
                    <a:pt x="5" y="15"/>
                    <a:pt x="5" y="15"/>
                  </a:cubicBezTo>
                  <a:cubicBezTo>
                    <a:pt x="5" y="14"/>
                    <a:pt x="5" y="14"/>
                    <a:pt x="5" y="14"/>
                  </a:cubicBezTo>
                  <a:cubicBezTo>
                    <a:pt x="5" y="14"/>
                    <a:pt x="5" y="14"/>
                    <a:pt x="5" y="14"/>
                  </a:cubicBezTo>
                  <a:cubicBezTo>
                    <a:pt x="6" y="14"/>
                    <a:pt x="6" y="14"/>
                    <a:pt x="6" y="15"/>
                  </a:cubicBezTo>
                  <a:cubicBezTo>
                    <a:pt x="6" y="15"/>
                    <a:pt x="6" y="15"/>
                    <a:pt x="6" y="15"/>
                  </a:cubicBezTo>
                  <a:cubicBezTo>
                    <a:pt x="6" y="15"/>
                    <a:pt x="6" y="15"/>
                    <a:pt x="6" y="15"/>
                  </a:cubicBezTo>
                  <a:cubicBezTo>
                    <a:pt x="6" y="15"/>
                    <a:pt x="5" y="15"/>
                    <a:pt x="5" y="15"/>
                  </a:cubicBezTo>
                  <a:cubicBezTo>
                    <a:pt x="5" y="15"/>
                    <a:pt x="5" y="15"/>
                    <a:pt x="5" y="15"/>
                  </a:cubicBezTo>
                  <a:cubicBezTo>
                    <a:pt x="5" y="15"/>
                    <a:pt x="5" y="15"/>
                    <a:pt x="5" y="15"/>
                  </a:cubicBezTo>
                  <a:close/>
                  <a:moveTo>
                    <a:pt x="6" y="6"/>
                  </a:moveTo>
                  <a:cubicBezTo>
                    <a:pt x="6" y="6"/>
                    <a:pt x="6" y="6"/>
                    <a:pt x="6" y="6"/>
                  </a:cubicBezTo>
                  <a:cubicBezTo>
                    <a:pt x="5" y="6"/>
                    <a:pt x="5" y="6"/>
                    <a:pt x="5" y="6"/>
                  </a:cubicBezTo>
                  <a:cubicBezTo>
                    <a:pt x="5" y="6"/>
                    <a:pt x="5" y="6"/>
                    <a:pt x="5" y="6"/>
                  </a:cubicBezTo>
                  <a:cubicBezTo>
                    <a:pt x="4" y="6"/>
                    <a:pt x="4" y="7"/>
                    <a:pt x="4" y="7"/>
                  </a:cubicBezTo>
                  <a:cubicBezTo>
                    <a:pt x="4" y="7"/>
                    <a:pt x="4" y="7"/>
                    <a:pt x="4" y="7"/>
                  </a:cubicBezTo>
                  <a:cubicBezTo>
                    <a:pt x="4" y="8"/>
                    <a:pt x="4" y="8"/>
                    <a:pt x="4" y="8"/>
                  </a:cubicBezTo>
                  <a:cubicBezTo>
                    <a:pt x="4" y="8"/>
                    <a:pt x="4" y="8"/>
                    <a:pt x="4" y="9"/>
                  </a:cubicBezTo>
                  <a:cubicBezTo>
                    <a:pt x="4" y="9"/>
                    <a:pt x="4" y="9"/>
                    <a:pt x="4" y="9"/>
                  </a:cubicBezTo>
                  <a:cubicBezTo>
                    <a:pt x="4" y="8"/>
                    <a:pt x="4" y="8"/>
                    <a:pt x="4" y="8"/>
                  </a:cubicBezTo>
                  <a:cubicBezTo>
                    <a:pt x="4" y="8"/>
                    <a:pt x="3" y="8"/>
                    <a:pt x="3" y="8"/>
                  </a:cubicBezTo>
                  <a:cubicBezTo>
                    <a:pt x="3" y="8"/>
                    <a:pt x="4" y="7"/>
                    <a:pt x="4" y="7"/>
                  </a:cubicBezTo>
                  <a:cubicBezTo>
                    <a:pt x="4" y="7"/>
                    <a:pt x="4" y="7"/>
                    <a:pt x="4" y="6"/>
                  </a:cubicBezTo>
                  <a:cubicBezTo>
                    <a:pt x="4" y="6"/>
                    <a:pt x="4" y="6"/>
                    <a:pt x="4" y="6"/>
                  </a:cubicBezTo>
                  <a:cubicBezTo>
                    <a:pt x="4" y="6"/>
                    <a:pt x="5" y="6"/>
                    <a:pt x="5" y="6"/>
                  </a:cubicBezTo>
                  <a:cubicBezTo>
                    <a:pt x="5" y="6"/>
                    <a:pt x="5" y="6"/>
                    <a:pt x="6" y="6"/>
                  </a:cubicBezTo>
                  <a:cubicBezTo>
                    <a:pt x="6" y="6"/>
                    <a:pt x="6" y="6"/>
                    <a:pt x="6" y="6"/>
                  </a:cubicBezTo>
                  <a:close/>
                  <a:moveTo>
                    <a:pt x="20" y="8"/>
                  </a:moveTo>
                  <a:cubicBezTo>
                    <a:pt x="20" y="8"/>
                    <a:pt x="20" y="8"/>
                    <a:pt x="20" y="7"/>
                  </a:cubicBezTo>
                  <a:cubicBezTo>
                    <a:pt x="20" y="7"/>
                    <a:pt x="21" y="8"/>
                    <a:pt x="21" y="8"/>
                  </a:cubicBezTo>
                  <a:cubicBezTo>
                    <a:pt x="21" y="8"/>
                    <a:pt x="21" y="8"/>
                    <a:pt x="20" y="8"/>
                  </a:cubicBezTo>
                  <a:cubicBezTo>
                    <a:pt x="20" y="8"/>
                    <a:pt x="20" y="8"/>
                    <a:pt x="20" y="8"/>
                  </a:cubicBezTo>
                  <a:cubicBezTo>
                    <a:pt x="20" y="8"/>
                    <a:pt x="20" y="8"/>
                    <a:pt x="20" y="8"/>
                  </a:cubicBezTo>
                  <a:cubicBezTo>
                    <a:pt x="20" y="8"/>
                    <a:pt x="20" y="8"/>
                    <a:pt x="20" y="8"/>
                  </a:cubicBezTo>
                  <a:close/>
                  <a:moveTo>
                    <a:pt x="24" y="14"/>
                  </a:moveTo>
                  <a:cubicBezTo>
                    <a:pt x="24" y="14"/>
                    <a:pt x="24" y="14"/>
                    <a:pt x="23" y="15"/>
                  </a:cubicBezTo>
                  <a:cubicBezTo>
                    <a:pt x="23" y="15"/>
                    <a:pt x="23" y="15"/>
                    <a:pt x="22" y="14"/>
                  </a:cubicBezTo>
                  <a:cubicBezTo>
                    <a:pt x="23" y="14"/>
                    <a:pt x="23" y="14"/>
                    <a:pt x="24" y="14"/>
                  </a:cubicBezTo>
                  <a:cubicBezTo>
                    <a:pt x="24" y="14"/>
                    <a:pt x="24" y="14"/>
                    <a:pt x="24" y="14"/>
                  </a:cubicBezTo>
                  <a:close/>
                  <a:moveTo>
                    <a:pt x="25" y="14"/>
                  </a:moveTo>
                  <a:cubicBezTo>
                    <a:pt x="25" y="14"/>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6" y="13"/>
                    <a:pt x="26" y="13"/>
                  </a:cubicBezTo>
                  <a:cubicBezTo>
                    <a:pt x="26" y="13"/>
                    <a:pt x="26" y="13"/>
                    <a:pt x="26" y="13"/>
                  </a:cubicBezTo>
                  <a:cubicBezTo>
                    <a:pt x="25" y="14"/>
                    <a:pt x="25" y="14"/>
                    <a:pt x="25" y="14"/>
                  </a:cubicBezTo>
                  <a:cubicBezTo>
                    <a:pt x="25" y="14"/>
                    <a:pt x="25" y="14"/>
                    <a:pt x="25" y="14"/>
                  </a:cubicBezTo>
                  <a:cubicBezTo>
                    <a:pt x="25" y="14"/>
                    <a:pt x="25" y="14"/>
                    <a:pt x="25" y="14"/>
                  </a:cubicBezTo>
                  <a:close/>
                  <a:moveTo>
                    <a:pt x="15" y="5"/>
                  </a:moveTo>
                  <a:cubicBezTo>
                    <a:pt x="15" y="5"/>
                    <a:pt x="15" y="6"/>
                    <a:pt x="15" y="6"/>
                  </a:cubicBezTo>
                  <a:cubicBezTo>
                    <a:pt x="15" y="6"/>
                    <a:pt x="15" y="6"/>
                    <a:pt x="15" y="6"/>
                  </a:cubicBezTo>
                  <a:cubicBezTo>
                    <a:pt x="15" y="6"/>
                    <a:pt x="15" y="5"/>
                    <a:pt x="14" y="5"/>
                  </a:cubicBezTo>
                  <a:cubicBezTo>
                    <a:pt x="15" y="5"/>
                    <a:pt x="15" y="5"/>
                    <a:pt x="15" y="5"/>
                  </a:cubicBezTo>
                  <a:cubicBezTo>
                    <a:pt x="15" y="5"/>
                    <a:pt x="15" y="5"/>
                    <a:pt x="15" y="5"/>
                  </a:cubicBezTo>
                  <a:cubicBezTo>
                    <a:pt x="16" y="5"/>
                    <a:pt x="16" y="5"/>
                    <a:pt x="15" y="5"/>
                  </a:cubicBezTo>
                  <a:cubicBezTo>
                    <a:pt x="15" y="5"/>
                    <a:pt x="15" y="5"/>
                    <a:pt x="15" y="5"/>
                  </a:cubicBezTo>
                  <a:cubicBezTo>
                    <a:pt x="15" y="5"/>
                    <a:pt x="15" y="5"/>
                    <a:pt x="15" y="5"/>
                  </a:cubicBezTo>
                  <a:cubicBezTo>
                    <a:pt x="15" y="5"/>
                    <a:pt x="15" y="5"/>
                    <a:pt x="15" y="5"/>
                  </a:cubicBezTo>
                  <a:cubicBezTo>
                    <a:pt x="15" y="5"/>
                    <a:pt x="15" y="5"/>
                    <a:pt x="15" y="5"/>
                  </a:cubicBezTo>
                  <a:close/>
                  <a:moveTo>
                    <a:pt x="23" y="22"/>
                  </a:moveTo>
                  <a:cubicBezTo>
                    <a:pt x="23" y="22"/>
                    <a:pt x="23" y="22"/>
                    <a:pt x="23" y="22"/>
                  </a:cubicBezTo>
                  <a:cubicBezTo>
                    <a:pt x="22" y="22"/>
                    <a:pt x="22" y="22"/>
                    <a:pt x="22" y="22"/>
                  </a:cubicBezTo>
                  <a:cubicBezTo>
                    <a:pt x="22" y="22"/>
                    <a:pt x="22" y="21"/>
                    <a:pt x="22" y="21"/>
                  </a:cubicBezTo>
                  <a:cubicBezTo>
                    <a:pt x="22" y="21"/>
                    <a:pt x="22" y="21"/>
                    <a:pt x="22" y="21"/>
                  </a:cubicBezTo>
                  <a:cubicBezTo>
                    <a:pt x="22" y="21"/>
                    <a:pt x="22" y="21"/>
                    <a:pt x="22" y="21"/>
                  </a:cubicBezTo>
                  <a:cubicBezTo>
                    <a:pt x="22" y="21"/>
                    <a:pt x="23" y="21"/>
                    <a:pt x="23" y="21"/>
                  </a:cubicBezTo>
                  <a:cubicBezTo>
                    <a:pt x="23" y="21"/>
                    <a:pt x="23" y="21"/>
                    <a:pt x="23" y="21"/>
                  </a:cubicBezTo>
                  <a:cubicBezTo>
                    <a:pt x="23" y="21"/>
                    <a:pt x="23" y="21"/>
                    <a:pt x="23" y="22"/>
                  </a:cubicBezTo>
                  <a:cubicBezTo>
                    <a:pt x="23" y="22"/>
                    <a:pt x="23" y="22"/>
                    <a:pt x="23" y="22"/>
                  </a:cubicBezTo>
                  <a:close/>
                  <a:moveTo>
                    <a:pt x="23" y="18"/>
                  </a:moveTo>
                  <a:cubicBezTo>
                    <a:pt x="23" y="17"/>
                    <a:pt x="22" y="17"/>
                    <a:pt x="22" y="17"/>
                  </a:cubicBezTo>
                  <a:cubicBezTo>
                    <a:pt x="22" y="17"/>
                    <a:pt x="23" y="16"/>
                    <a:pt x="23" y="16"/>
                  </a:cubicBezTo>
                  <a:cubicBezTo>
                    <a:pt x="23" y="17"/>
                    <a:pt x="23" y="17"/>
                    <a:pt x="23" y="18"/>
                  </a:cubicBezTo>
                  <a:cubicBezTo>
                    <a:pt x="23" y="18"/>
                    <a:pt x="23" y="18"/>
                    <a:pt x="23" y="18"/>
                  </a:cubicBezTo>
                  <a:cubicBezTo>
                    <a:pt x="23" y="18"/>
                    <a:pt x="23" y="18"/>
                    <a:pt x="23" y="18"/>
                  </a:cubicBezTo>
                  <a:close/>
                  <a:moveTo>
                    <a:pt x="23" y="18"/>
                  </a:moveTo>
                  <a:cubicBezTo>
                    <a:pt x="23" y="18"/>
                    <a:pt x="23" y="18"/>
                    <a:pt x="23" y="18"/>
                  </a:cubicBezTo>
                  <a:cubicBezTo>
                    <a:pt x="23" y="19"/>
                    <a:pt x="22" y="19"/>
                    <a:pt x="22" y="19"/>
                  </a:cubicBezTo>
                  <a:cubicBezTo>
                    <a:pt x="22" y="19"/>
                    <a:pt x="22" y="19"/>
                    <a:pt x="22" y="19"/>
                  </a:cubicBezTo>
                  <a:cubicBezTo>
                    <a:pt x="22" y="19"/>
                    <a:pt x="22" y="19"/>
                    <a:pt x="22" y="19"/>
                  </a:cubicBezTo>
                  <a:cubicBezTo>
                    <a:pt x="22" y="18"/>
                    <a:pt x="22" y="18"/>
                    <a:pt x="22" y="18"/>
                  </a:cubicBezTo>
                  <a:cubicBezTo>
                    <a:pt x="22" y="18"/>
                    <a:pt x="22" y="18"/>
                    <a:pt x="22" y="18"/>
                  </a:cubicBezTo>
                  <a:cubicBezTo>
                    <a:pt x="22" y="18"/>
                    <a:pt x="22" y="18"/>
                    <a:pt x="22" y="18"/>
                  </a:cubicBezTo>
                  <a:cubicBezTo>
                    <a:pt x="22" y="18"/>
                    <a:pt x="22" y="18"/>
                    <a:pt x="23" y="18"/>
                  </a:cubicBezTo>
                  <a:cubicBezTo>
                    <a:pt x="23" y="18"/>
                    <a:pt x="23" y="18"/>
                    <a:pt x="23" y="18"/>
                  </a:cubicBezTo>
                  <a:cubicBezTo>
                    <a:pt x="23" y="18"/>
                    <a:pt x="23" y="18"/>
                    <a:pt x="23" y="18"/>
                  </a:cubicBezTo>
                  <a:close/>
                  <a:moveTo>
                    <a:pt x="8" y="8"/>
                  </a:moveTo>
                  <a:cubicBezTo>
                    <a:pt x="8" y="8"/>
                    <a:pt x="8" y="9"/>
                    <a:pt x="8" y="9"/>
                  </a:cubicBezTo>
                  <a:cubicBezTo>
                    <a:pt x="8" y="9"/>
                    <a:pt x="8" y="9"/>
                    <a:pt x="8" y="9"/>
                  </a:cubicBezTo>
                  <a:cubicBezTo>
                    <a:pt x="8" y="9"/>
                    <a:pt x="7" y="9"/>
                    <a:pt x="7" y="9"/>
                  </a:cubicBezTo>
                  <a:cubicBezTo>
                    <a:pt x="7" y="9"/>
                    <a:pt x="7" y="9"/>
                    <a:pt x="7" y="9"/>
                  </a:cubicBezTo>
                  <a:cubicBezTo>
                    <a:pt x="7" y="9"/>
                    <a:pt x="7" y="9"/>
                    <a:pt x="7" y="9"/>
                  </a:cubicBezTo>
                  <a:cubicBezTo>
                    <a:pt x="7" y="8"/>
                    <a:pt x="7" y="8"/>
                    <a:pt x="8" y="8"/>
                  </a:cubicBezTo>
                  <a:cubicBezTo>
                    <a:pt x="8" y="8"/>
                    <a:pt x="8" y="8"/>
                    <a:pt x="8" y="8"/>
                  </a:cubicBezTo>
                  <a:close/>
                  <a:moveTo>
                    <a:pt x="20" y="5"/>
                  </a:moveTo>
                  <a:cubicBezTo>
                    <a:pt x="20" y="5"/>
                    <a:pt x="20" y="5"/>
                    <a:pt x="21" y="5"/>
                  </a:cubicBezTo>
                  <a:cubicBezTo>
                    <a:pt x="21" y="5"/>
                    <a:pt x="21" y="5"/>
                    <a:pt x="21" y="5"/>
                  </a:cubicBezTo>
                  <a:cubicBezTo>
                    <a:pt x="21" y="5"/>
                    <a:pt x="21" y="5"/>
                    <a:pt x="21" y="6"/>
                  </a:cubicBezTo>
                  <a:cubicBezTo>
                    <a:pt x="21" y="6"/>
                    <a:pt x="21" y="6"/>
                    <a:pt x="21" y="6"/>
                  </a:cubicBezTo>
                  <a:cubicBezTo>
                    <a:pt x="21" y="6"/>
                    <a:pt x="21" y="6"/>
                    <a:pt x="21" y="6"/>
                  </a:cubicBezTo>
                  <a:cubicBezTo>
                    <a:pt x="21" y="6"/>
                    <a:pt x="21" y="6"/>
                    <a:pt x="21" y="6"/>
                  </a:cubicBezTo>
                  <a:cubicBezTo>
                    <a:pt x="20" y="6"/>
                    <a:pt x="20" y="6"/>
                    <a:pt x="20" y="6"/>
                  </a:cubicBezTo>
                  <a:cubicBezTo>
                    <a:pt x="20" y="6"/>
                    <a:pt x="20" y="6"/>
                    <a:pt x="20" y="5"/>
                  </a:cubicBezTo>
                  <a:cubicBezTo>
                    <a:pt x="20" y="5"/>
                    <a:pt x="20" y="5"/>
                    <a:pt x="20" y="5"/>
                  </a:cubicBezTo>
                  <a:cubicBezTo>
                    <a:pt x="20" y="5"/>
                    <a:pt x="20" y="5"/>
                    <a:pt x="20" y="5"/>
                  </a:cubicBezTo>
                  <a:close/>
                  <a:moveTo>
                    <a:pt x="17" y="5"/>
                  </a:moveTo>
                  <a:cubicBezTo>
                    <a:pt x="17" y="5"/>
                    <a:pt x="17" y="5"/>
                    <a:pt x="17" y="5"/>
                  </a:cubicBezTo>
                  <a:cubicBezTo>
                    <a:pt x="17" y="6"/>
                    <a:pt x="17" y="6"/>
                    <a:pt x="17" y="6"/>
                  </a:cubicBezTo>
                  <a:cubicBezTo>
                    <a:pt x="17" y="6"/>
                    <a:pt x="17" y="6"/>
                    <a:pt x="17" y="6"/>
                  </a:cubicBezTo>
                  <a:cubicBezTo>
                    <a:pt x="16" y="6"/>
                    <a:pt x="16" y="6"/>
                    <a:pt x="16" y="6"/>
                  </a:cubicBezTo>
                  <a:cubicBezTo>
                    <a:pt x="16" y="6"/>
                    <a:pt x="16" y="6"/>
                    <a:pt x="16" y="7"/>
                  </a:cubicBezTo>
                  <a:cubicBezTo>
                    <a:pt x="16" y="6"/>
                    <a:pt x="16" y="6"/>
                    <a:pt x="16" y="5"/>
                  </a:cubicBezTo>
                  <a:cubicBezTo>
                    <a:pt x="16" y="5"/>
                    <a:pt x="16" y="5"/>
                    <a:pt x="16" y="5"/>
                  </a:cubicBezTo>
                  <a:cubicBezTo>
                    <a:pt x="16" y="5"/>
                    <a:pt x="17" y="5"/>
                    <a:pt x="17" y="5"/>
                  </a:cubicBezTo>
                  <a:cubicBezTo>
                    <a:pt x="17" y="5"/>
                    <a:pt x="17" y="5"/>
                    <a:pt x="17" y="5"/>
                  </a:cubicBezTo>
                  <a:close/>
                  <a:moveTo>
                    <a:pt x="19" y="5"/>
                  </a:moveTo>
                  <a:cubicBezTo>
                    <a:pt x="19" y="5"/>
                    <a:pt x="19" y="5"/>
                    <a:pt x="19" y="4"/>
                  </a:cubicBezTo>
                  <a:cubicBezTo>
                    <a:pt x="19" y="4"/>
                    <a:pt x="19" y="4"/>
                    <a:pt x="20" y="4"/>
                  </a:cubicBezTo>
                  <a:cubicBezTo>
                    <a:pt x="20" y="4"/>
                    <a:pt x="20" y="4"/>
                    <a:pt x="20" y="4"/>
                  </a:cubicBezTo>
                  <a:cubicBezTo>
                    <a:pt x="20" y="4"/>
                    <a:pt x="20" y="5"/>
                    <a:pt x="20" y="5"/>
                  </a:cubicBezTo>
                  <a:cubicBezTo>
                    <a:pt x="20" y="5"/>
                    <a:pt x="20" y="5"/>
                    <a:pt x="20" y="5"/>
                  </a:cubicBezTo>
                  <a:cubicBezTo>
                    <a:pt x="20" y="5"/>
                    <a:pt x="20" y="5"/>
                    <a:pt x="20" y="5"/>
                  </a:cubicBezTo>
                  <a:cubicBezTo>
                    <a:pt x="19" y="5"/>
                    <a:pt x="19" y="5"/>
                    <a:pt x="19" y="5"/>
                  </a:cubicBezTo>
                  <a:cubicBezTo>
                    <a:pt x="19" y="5"/>
                    <a:pt x="19" y="5"/>
                    <a:pt x="19" y="5"/>
                  </a:cubicBezTo>
                  <a:close/>
                  <a:moveTo>
                    <a:pt x="11" y="22"/>
                  </a:moveTo>
                  <a:cubicBezTo>
                    <a:pt x="11" y="22"/>
                    <a:pt x="11" y="22"/>
                    <a:pt x="12" y="22"/>
                  </a:cubicBezTo>
                  <a:cubicBezTo>
                    <a:pt x="12" y="22"/>
                    <a:pt x="12" y="22"/>
                    <a:pt x="12" y="22"/>
                  </a:cubicBezTo>
                  <a:cubicBezTo>
                    <a:pt x="12" y="22"/>
                    <a:pt x="12" y="22"/>
                    <a:pt x="12" y="22"/>
                  </a:cubicBezTo>
                  <a:cubicBezTo>
                    <a:pt x="12" y="22"/>
                    <a:pt x="12" y="22"/>
                    <a:pt x="12" y="23"/>
                  </a:cubicBezTo>
                  <a:cubicBezTo>
                    <a:pt x="12" y="23"/>
                    <a:pt x="12" y="23"/>
                    <a:pt x="12" y="23"/>
                  </a:cubicBezTo>
                  <a:cubicBezTo>
                    <a:pt x="12" y="23"/>
                    <a:pt x="12" y="23"/>
                    <a:pt x="12" y="23"/>
                  </a:cubicBezTo>
                  <a:cubicBezTo>
                    <a:pt x="11" y="23"/>
                    <a:pt x="11" y="23"/>
                    <a:pt x="11" y="22"/>
                  </a:cubicBezTo>
                  <a:cubicBezTo>
                    <a:pt x="11" y="22"/>
                    <a:pt x="11" y="22"/>
                    <a:pt x="11" y="22"/>
                  </a:cubicBezTo>
                  <a:close/>
                  <a:moveTo>
                    <a:pt x="8" y="21"/>
                  </a:moveTo>
                  <a:cubicBezTo>
                    <a:pt x="9" y="21"/>
                    <a:pt x="9" y="21"/>
                    <a:pt x="9" y="21"/>
                  </a:cubicBezTo>
                  <a:cubicBezTo>
                    <a:pt x="9" y="21"/>
                    <a:pt x="9" y="21"/>
                    <a:pt x="9" y="21"/>
                  </a:cubicBezTo>
                  <a:cubicBezTo>
                    <a:pt x="9" y="21"/>
                    <a:pt x="9" y="21"/>
                    <a:pt x="9" y="21"/>
                  </a:cubicBezTo>
                  <a:cubicBezTo>
                    <a:pt x="9" y="21"/>
                    <a:pt x="9" y="22"/>
                    <a:pt x="9" y="21"/>
                  </a:cubicBezTo>
                  <a:cubicBezTo>
                    <a:pt x="9" y="21"/>
                    <a:pt x="8" y="21"/>
                    <a:pt x="8" y="21"/>
                  </a:cubicBezTo>
                  <a:cubicBezTo>
                    <a:pt x="8" y="21"/>
                    <a:pt x="8" y="21"/>
                    <a:pt x="8" y="21"/>
                  </a:cubicBezTo>
                  <a:close/>
                  <a:moveTo>
                    <a:pt x="19" y="8"/>
                  </a:moveTo>
                  <a:cubicBezTo>
                    <a:pt x="19" y="7"/>
                    <a:pt x="19" y="7"/>
                    <a:pt x="19" y="7"/>
                  </a:cubicBezTo>
                  <a:cubicBezTo>
                    <a:pt x="19" y="7"/>
                    <a:pt x="19" y="7"/>
                    <a:pt x="19" y="7"/>
                  </a:cubicBezTo>
                  <a:cubicBezTo>
                    <a:pt x="19" y="7"/>
                    <a:pt x="19" y="6"/>
                    <a:pt x="19" y="6"/>
                  </a:cubicBezTo>
                  <a:cubicBezTo>
                    <a:pt x="19" y="6"/>
                    <a:pt x="19" y="6"/>
                    <a:pt x="19" y="6"/>
                  </a:cubicBezTo>
                  <a:cubicBezTo>
                    <a:pt x="19" y="6"/>
                    <a:pt x="20" y="7"/>
                    <a:pt x="20" y="7"/>
                  </a:cubicBezTo>
                  <a:cubicBezTo>
                    <a:pt x="20" y="7"/>
                    <a:pt x="20" y="7"/>
                    <a:pt x="20" y="7"/>
                  </a:cubicBezTo>
                  <a:cubicBezTo>
                    <a:pt x="20" y="7"/>
                    <a:pt x="20" y="7"/>
                    <a:pt x="20" y="7"/>
                  </a:cubicBezTo>
                  <a:cubicBezTo>
                    <a:pt x="20" y="7"/>
                    <a:pt x="19" y="7"/>
                    <a:pt x="19" y="7"/>
                  </a:cubicBezTo>
                  <a:cubicBezTo>
                    <a:pt x="19" y="7"/>
                    <a:pt x="19" y="7"/>
                    <a:pt x="19" y="7"/>
                  </a:cubicBezTo>
                  <a:cubicBezTo>
                    <a:pt x="19" y="7"/>
                    <a:pt x="19" y="7"/>
                    <a:pt x="19" y="8"/>
                  </a:cubicBezTo>
                  <a:cubicBezTo>
                    <a:pt x="19" y="8"/>
                    <a:pt x="19" y="8"/>
                    <a:pt x="19" y="8"/>
                  </a:cubicBezTo>
                  <a:close/>
                  <a:moveTo>
                    <a:pt x="20" y="23"/>
                  </a:moveTo>
                  <a:cubicBezTo>
                    <a:pt x="19" y="23"/>
                    <a:pt x="19" y="23"/>
                    <a:pt x="19" y="22"/>
                  </a:cubicBezTo>
                  <a:cubicBezTo>
                    <a:pt x="19" y="22"/>
                    <a:pt x="19" y="22"/>
                    <a:pt x="19" y="22"/>
                  </a:cubicBezTo>
                  <a:cubicBezTo>
                    <a:pt x="19" y="22"/>
                    <a:pt x="19" y="22"/>
                    <a:pt x="19" y="22"/>
                  </a:cubicBezTo>
                  <a:cubicBezTo>
                    <a:pt x="19" y="22"/>
                    <a:pt x="19" y="22"/>
                    <a:pt x="19" y="22"/>
                  </a:cubicBezTo>
                  <a:cubicBezTo>
                    <a:pt x="20" y="22"/>
                    <a:pt x="20" y="22"/>
                    <a:pt x="20" y="22"/>
                  </a:cubicBezTo>
                  <a:cubicBezTo>
                    <a:pt x="20" y="22"/>
                    <a:pt x="20" y="22"/>
                    <a:pt x="20" y="22"/>
                  </a:cubicBezTo>
                  <a:cubicBezTo>
                    <a:pt x="20" y="22"/>
                    <a:pt x="20" y="23"/>
                    <a:pt x="20" y="23"/>
                  </a:cubicBezTo>
                  <a:cubicBezTo>
                    <a:pt x="20" y="23"/>
                    <a:pt x="20" y="23"/>
                    <a:pt x="20" y="23"/>
                  </a:cubicBezTo>
                  <a:cubicBezTo>
                    <a:pt x="20" y="23"/>
                    <a:pt x="20" y="23"/>
                    <a:pt x="20" y="23"/>
                  </a:cubicBezTo>
                  <a:close/>
                  <a:moveTo>
                    <a:pt x="22" y="8"/>
                  </a:moveTo>
                  <a:cubicBezTo>
                    <a:pt x="22" y="7"/>
                    <a:pt x="22" y="7"/>
                    <a:pt x="22" y="7"/>
                  </a:cubicBezTo>
                  <a:cubicBezTo>
                    <a:pt x="22" y="7"/>
                    <a:pt x="22" y="7"/>
                    <a:pt x="22" y="7"/>
                  </a:cubicBezTo>
                  <a:cubicBezTo>
                    <a:pt x="22" y="7"/>
                    <a:pt x="22" y="6"/>
                    <a:pt x="23" y="7"/>
                  </a:cubicBezTo>
                  <a:cubicBezTo>
                    <a:pt x="23" y="7"/>
                    <a:pt x="23" y="7"/>
                    <a:pt x="23" y="7"/>
                  </a:cubicBezTo>
                  <a:cubicBezTo>
                    <a:pt x="23" y="7"/>
                    <a:pt x="23" y="7"/>
                    <a:pt x="23" y="7"/>
                  </a:cubicBezTo>
                  <a:cubicBezTo>
                    <a:pt x="23" y="7"/>
                    <a:pt x="23" y="7"/>
                    <a:pt x="23" y="7"/>
                  </a:cubicBezTo>
                  <a:cubicBezTo>
                    <a:pt x="23" y="7"/>
                    <a:pt x="22" y="8"/>
                    <a:pt x="22" y="8"/>
                  </a:cubicBezTo>
                  <a:cubicBezTo>
                    <a:pt x="22" y="8"/>
                    <a:pt x="22" y="8"/>
                    <a:pt x="22" y="8"/>
                  </a:cubicBezTo>
                  <a:close/>
                  <a:moveTo>
                    <a:pt x="6" y="12"/>
                  </a:moveTo>
                  <a:cubicBezTo>
                    <a:pt x="6" y="12"/>
                    <a:pt x="6" y="12"/>
                    <a:pt x="5" y="12"/>
                  </a:cubicBezTo>
                  <a:cubicBezTo>
                    <a:pt x="5" y="12"/>
                    <a:pt x="5" y="12"/>
                    <a:pt x="5" y="12"/>
                  </a:cubicBezTo>
                  <a:cubicBezTo>
                    <a:pt x="5" y="12"/>
                    <a:pt x="5" y="12"/>
                    <a:pt x="5" y="11"/>
                  </a:cubicBezTo>
                  <a:cubicBezTo>
                    <a:pt x="6" y="11"/>
                    <a:pt x="6" y="11"/>
                    <a:pt x="6" y="11"/>
                  </a:cubicBezTo>
                  <a:cubicBezTo>
                    <a:pt x="6" y="12"/>
                    <a:pt x="6" y="12"/>
                    <a:pt x="6" y="12"/>
                  </a:cubicBezTo>
                  <a:cubicBezTo>
                    <a:pt x="6" y="12"/>
                    <a:pt x="6" y="12"/>
                    <a:pt x="6" y="12"/>
                  </a:cubicBezTo>
                  <a:cubicBezTo>
                    <a:pt x="6" y="12"/>
                    <a:pt x="6" y="12"/>
                    <a:pt x="6" y="12"/>
                  </a:cubicBezTo>
                  <a:close/>
                  <a:moveTo>
                    <a:pt x="7" y="11"/>
                  </a:moveTo>
                  <a:cubicBezTo>
                    <a:pt x="6" y="11"/>
                    <a:pt x="6" y="11"/>
                    <a:pt x="6" y="11"/>
                  </a:cubicBezTo>
                  <a:cubicBezTo>
                    <a:pt x="6" y="11"/>
                    <a:pt x="6" y="10"/>
                    <a:pt x="6" y="10"/>
                  </a:cubicBezTo>
                  <a:cubicBezTo>
                    <a:pt x="6" y="10"/>
                    <a:pt x="7" y="11"/>
                    <a:pt x="7" y="11"/>
                  </a:cubicBezTo>
                  <a:cubicBezTo>
                    <a:pt x="7" y="11"/>
                    <a:pt x="7" y="11"/>
                    <a:pt x="7" y="11"/>
                  </a:cubicBezTo>
                  <a:close/>
                  <a:moveTo>
                    <a:pt x="24" y="9"/>
                  </a:moveTo>
                  <a:cubicBezTo>
                    <a:pt x="24" y="9"/>
                    <a:pt x="24" y="9"/>
                    <a:pt x="24" y="9"/>
                  </a:cubicBezTo>
                  <a:cubicBezTo>
                    <a:pt x="24" y="9"/>
                    <a:pt x="24" y="10"/>
                    <a:pt x="24" y="10"/>
                  </a:cubicBezTo>
                  <a:cubicBezTo>
                    <a:pt x="25" y="10"/>
                    <a:pt x="25" y="10"/>
                    <a:pt x="25" y="10"/>
                  </a:cubicBezTo>
                  <a:cubicBezTo>
                    <a:pt x="25" y="10"/>
                    <a:pt x="25" y="10"/>
                    <a:pt x="24" y="10"/>
                  </a:cubicBezTo>
                  <a:cubicBezTo>
                    <a:pt x="24" y="10"/>
                    <a:pt x="24" y="10"/>
                    <a:pt x="24" y="10"/>
                  </a:cubicBezTo>
                  <a:cubicBezTo>
                    <a:pt x="24" y="10"/>
                    <a:pt x="24" y="10"/>
                    <a:pt x="24" y="10"/>
                  </a:cubicBezTo>
                  <a:cubicBezTo>
                    <a:pt x="24" y="10"/>
                    <a:pt x="24" y="10"/>
                    <a:pt x="24" y="10"/>
                  </a:cubicBezTo>
                  <a:cubicBezTo>
                    <a:pt x="24" y="9"/>
                    <a:pt x="24" y="9"/>
                    <a:pt x="24" y="9"/>
                  </a:cubicBezTo>
                  <a:cubicBezTo>
                    <a:pt x="24" y="9"/>
                    <a:pt x="24" y="9"/>
                    <a:pt x="24" y="9"/>
                  </a:cubicBezTo>
                  <a:close/>
                  <a:moveTo>
                    <a:pt x="24" y="10"/>
                  </a:moveTo>
                  <a:cubicBezTo>
                    <a:pt x="24" y="10"/>
                    <a:pt x="25" y="11"/>
                    <a:pt x="25" y="11"/>
                  </a:cubicBezTo>
                  <a:cubicBezTo>
                    <a:pt x="25" y="11"/>
                    <a:pt x="25" y="11"/>
                    <a:pt x="25" y="11"/>
                  </a:cubicBezTo>
                  <a:cubicBezTo>
                    <a:pt x="25" y="11"/>
                    <a:pt x="25" y="11"/>
                    <a:pt x="25" y="11"/>
                  </a:cubicBezTo>
                  <a:cubicBezTo>
                    <a:pt x="24" y="11"/>
                    <a:pt x="24" y="11"/>
                    <a:pt x="24" y="11"/>
                  </a:cubicBezTo>
                  <a:cubicBezTo>
                    <a:pt x="24" y="11"/>
                    <a:pt x="24" y="11"/>
                    <a:pt x="24" y="10"/>
                  </a:cubicBezTo>
                  <a:cubicBezTo>
                    <a:pt x="24" y="10"/>
                    <a:pt x="24" y="10"/>
                    <a:pt x="24" y="10"/>
                  </a:cubicBezTo>
                  <a:close/>
                  <a:moveTo>
                    <a:pt x="17" y="3"/>
                  </a:moveTo>
                  <a:cubicBezTo>
                    <a:pt x="17" y="3"/>
                    <a:pt x="17" y="3"/>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6" y="4"/>
                    <a:pt x="16" y="4"/>
                  </a:cubicBezTo>
                  <a:cubicBezTo>
                    <a:pt x="16" y="4"/>
                    <a:pt x="17" y="3"/>
                    <a:pt x="17" y="3"/>
                  </a:cubicBezTo>
                  <a:cubicBezTo>
                    <a:pt x="17" y="3"/>
                    <a:pt x="17" y="3"/>
                    <a:pt x="17" y="3"/>
                  </a:cubicBezTo>
                  <a:cubicBezTo>
                    <a:pt x="17" y="3"/>
                    <a:pt x="17" y="3"/>
                    <a:pt x="17" y="3"/>
                  </a:cubicBezTo>
                  <a:cubicBezTo>
                    <a:pt x="17" y="3"/>
                    <a:pt x="17" y="3"/>
                    <a:pt x="17" y="3"/>
                  </a:cubicBezTo>
                  <a:cubicBezTo>
                    <a:pt x="17" y="3"/>
                    <a:pt x="17" y="3"/>
                    <a:pt x="17" y="3"/>
                  </a:cubicBezTo>
                  <a:cubicBezTo>
                    <a:pt x="17" y="3"/>
                    <a:pt x="17" y="3"/>
                    <a:pt x="17" y="3"/>
                  </a:cubicBezTo>
                  <a:cubicBezTo>
                    <a:pt x="17" y="3"/>
                    <a:pt x="17" y="3"/>
                    <a:pt x="17" y="3"/>
                  </a:cubicBezTo>
                  <a:close/>
                  <a:moveTo>
                    <a:pt x="10" y="21"/>
                  </a:moveTo>
                  <a:cubicBezTo>
                    <a:pt x="10" y="22"/>
                    <a:pt x="10" y="22"/>
                    <a:pt x="10" y="22"/>
                  </a:cubicBezTo>
                  <a:cubicBezTo>
                    <a:pt x="10" y="22"/>
                    <a:pt x="10" y="22"/>
                    <a:pt x="10" y="22"/>
                  </a:cubicBezTo>
                  <a:cubicBezTo>
                    <a:pt x="10" y="22"/>
                    <a:pt x="10" y="22"/>
                    <a:pt x="9" y="22"/>
                  </a:cubicBezTo>
                  <a:cubicBezTo>
                    <a:pt x="9" y="22"/>
                    <a:pt x="9" y="22"/>
                    <a:pt x="9" y="22"/>
                  </a:cubicBezTo>
                  <a:cubicBezTo>
                    <a:pt x="10" y="21"/>
                    <a:pt x="10" y="21"/>
                    <a:pt x="10" y="21"/>
                  </a:cubicBezTo>
                  <a:cubicBezTo>
                    <a:pt x="10" y="21"/>
                    <a:pt x="10" y="21"/>
                    <a:pt x="10" y="21"/>
                  </a:cubicBezTo>
                  <a:cubicBezTo>
                    <a:pt x="10" y="21"/>
                    <a:pt x="10" y="21"/>
                    <a:pt x="10" y="21"/>
                  </a:cubicBezTo>
                  <a:close/>
                  <a:moveTo>
                    <a:pt x="20" y="23"/>
                  </a:moveTo>
                  <a:cubicBezTo>
                    <a:pt x="20" y="23"/>
                    <a:pt x="21" y="23"/>
                    <a:pt x="21" y="23"/>
                  </a:cubicBezTo>
                  <a:cubicBezTo>
                    <a:pt x="21" y="23"/>
                    <a:pt x="21" y="22"/>
                    <a:pt x="21" y="22"/>
                  </a:cubicBezTo>
                  <a:cubicBezTo>
                    <a:pt x="21" y="23"/>
                    <a:pt x="21" y="23"/>
                    <a:pt x="21" y="23"/>
                  </a:cubicBezTo>
                  <a:cubicBezTo>
                    <a:pt x="21" y="23"/>
                    <a:pt x="21" y="23"/>
                    <a:pt x="21" y="23"/>
                  </a:cubicBezTo>
                  <a:cubicBezTo>
                    <a:pt x="21" y="23"/>
                    <a:pt x="21" y="23"/>
                    <a:pt x="21" y="23"/>
                  </a:cubicBezTo>
                  <a:cubicBezTo>
                    <a:pt x="21" y="23"/>
                    <a:pt x="21" y="23"/>
                    <a:pt x="21" y="23"/>
                  </a:cubicBezTo>
                  <a:cubicBezTo>
                    <a:pt x="20" y="23"/>
                    <a:pt x="20" y="23"/>
                    <a:pt x="20" y="23"/>
                  </a:cubicBezTo>
                  <a:cubicBezTo>
                    <a:pt x="20" y="23"/>
                    <a:pt x="20" y="23"/>
                    <a:pt x="20" y="23"/>
                  </a:cubicBezTo>
                  <a:close/>
                  <a:moveTo>
                    <a:pt x="4" y="12"/>
                  </a:moveTo>
                  <a:cubicBezTo>
                    <a:pt x="4" y="12"/>
                    <a:pt x="4" y="12"/>
                    <a:pt x="4" y="12"/>
                  </a:cubicBezTo>
                  <a:cubicBezTo>
                    <a:pt x="4" y="12"/>
                    <a:pt x="4" y="12"/>
                    <a:pt x="4" y="12"/>
                  </a:cubicBezTo>
                  <a:cubicBezTo>
                    <a:pt x="4" y="12"/>
                    <a:pt x="3" y="12"/>
                    <a:pt x="3" y="12"/>
                  </a:cubicBezTo>
                  <a:cubicBezTo>
                    <a:pt x="4" y="11"/>
                    <a:pt x="4" y="11"/>
                    <a:pt x="4" y="11"/>
                  </a:cubicBezTo>
                  <a:cubicBezTo>
                    <a:pt x="4" y="11"/>
                    <a:pt x="4" y="11"/>
                    <a:pt x="4" y="11"/>
                  </a:cubicBezTo>
                  <a:cubicBezTo>
                    <a:pt x="4" y="11"/>
                    <a:pt x="4" y="12"/>
                    <a:pt x="4" y="12"/>
                  </a:cubicBezTo>
                  <a:cubicBezTo>
                    <a:pt x="4" y="12"/>
                    <a:pt x="4" y="12"/>
                    <a:pt x="4" y="12"/>
                  </a:cubicBezTo>
                  <a:cubicBezTo>
                    <a:pt x="4" y="12"/>
                    <a:pt x="4" y="12"/>
                    <a:pt x="4" y="12"/>
                  </a:cubicBezTo>
                  <a:cubicBezTo>
                    <a:pt x="4" y="12"/>
                    <a:pt x="4" y="12"/>
                    <a:pt x="4" y="12"/>
                  </a:cubicBezTo>
                  <a:close/>
                  <a:moveTo>
                    <a:pt x="19" y="4"/>
                  </a:moveTo>
                  <a:cubicBezTo>
                    <a:pt x="19" y="4"/>
                    <a:pt x="19" y="5"/>
                    <a:pt x="19" y="5"/>
                  </a:cubicBezTo>
                  <a:cubicBezTo>
                    <a:pt x="19" y="5"/>
                    <a:pt x="19" y="5"/>
                    <a:pt x="19" y="5"/>
                  </a:cubicBezTo>
                  <a:cubicBezTo>
                    <a:pt x="19" y="5"/>
                    <a:pt x="18" y="5"/>
                    <a:pt x="18" y="4"/>
                  </a:cubicBezTo>
                  <a:cubicBezTo>
                    <a:pt x="18" y="4"/>
                    <a:pt x="18" y="4"/>
                    <a:pt x="18" y="4"/>
                  </a:cubicBezTo>
                  <a:cubicBezTo>
                    <a:pt x="18" y="4"/>
                    <a:pt x="18" y="4"/>
                    <a:pt x="19" y="4"/>
                  </a:cubicBezTo>
                  <a:cubicBezTo>
                    <a:pt x="19" y="4"/>
                    <a:pt x="19" y="4"/>
                    <a:pt x="19" y="4"/>
                  </a:cubicBezTo>
                  <a:cubicBezTo>
                    <a:pt x="19" y="4"/>
                    <a:pt x="19" y="4"/>
                    <a:pt x="19" y="4"/>
                  </a:cubicBezTo>
                  <a:cubicBezTo>
                    <a:pt x="19" y="4"/>
                    <a:pt x="19" y="4"/>
                    <a:pt x="19" y="4"/>
                  </a:cubicBezTo>
                  <a:cubicBezTo>
                    <a:pt x="19" y="4"/>
                    <a:pt x="19" y="4"/>
                    <a:pt x="19" y="4"/>
                  </a:cubicBezTo>
                  <a:close/>
                  <a:moveTo>
                    <a:pt x="23" y="9"/>
                  </a:moveTo>
                  <a:cubicBezTo>
                    <a:pt x="23"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3" y="9"/>
                    <a:pt x="23" y="9"/>
                    <a:pt x="23" y="9"/>
                  </a:cubicBezTo>
                  <a:cubicBezTo>
                    <a:pt x="23" y="9"/>
                    <a:pt x="23" y="9"/>
                    <a:pt x="23" y="9"/>
                  </a:cubicBezTo>
                  <a:cubicBezTo>
                    <a:pt x="23" y="9"/>
                    <a:pt x="23" y="9"/>
                    <a:pt x="23" y="9"/>
                  </a:cubicBezTo>
                  <a:cubicBezTo>
                    <a:pt x="23" y="9"/>
                    <a:pt x="23" y="9"/>
                    <a:pt x="23" y="9"/>
                  </a:cubicBezTo>
                  <a:close/>
                  <a:moveTo>
                    <a:pt x="5" y="9"/>
                  </a:moveTo>
                  <a:cubicBezTo>
                    <a:pt x="5" y="9"/>
                    <a:pt x="5" y="9"/>
                    <a:pt x="5" y="9"/>
                  </a:cubicBezTo>
                  <a:cubicBezTo>
                    <a:pt x="5" y="9"/>
                    <a:pt x="5" y="10"/>
                    <a:pt x="5" y="10"/>
                  </a:cubicBezTo>
                  <a:cubicBezTo>
                    <a:pt x="5" y="10"/>
                    <a:pt x="5" y="10"/>
                    <a:pt x="5" y="10"/>
                  </a:cubicBezTo>
                  <a:cubicBezTo>
                    <a:pt x="5" y="10"/>
                    <a:pt x="5" y="10"/>
                    <a:pt x="5" y="10"/>
                  </a:cubicBezTo>
                  <a:cubicBezTo>
                    <a:pt x="4" y="10"/>
                    <a:pt x="4" y="10"/>
                    <a:pt x="4" y="10"/>
                  </a:cubicBezTo>
                  <a:cubicBezTo>
                    <a:pt x="4" y="10"/>
                    <a:pt x="4" y="9"/>
                    <a:pt x="4" y="10"/>
                  </a:cubicBezTo>
                  <a:cubicBezTo>
                    <a:pt x="4" y="9"/>
                    <a:pt x="4"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lose/>
                  <a:moveTo>
                    <a:pt x="4" y="13"/>
                  </a:moveTo>
                  <a:cubicBezTo>
                    <a:pt x="4" y="13"/>
                    <a:pt x="4" y="13"/>
                    <a:pt x="4" y="13"/>
                  </a:cubicBezTo>
                  <a:cubicBezTo>
                    <a:pt x="4" y="13"/>
                    <a:pt x="4" y="13"/>
                    <a:pt x="4" y="13"/>
                  </a:cubicBezTo>
                  <a:cubicBezTo>
                    <a:pt x="4" y="13"/>
                    <a:pt x="4" y="13"/>
                    <a:pt x="4" y="13"/>
                  </a:cubicBezTo>
                  <a:cubicBezTo>
                    <a:pt x="4" y="13"/>
                    <a:pt x="4" y="13"/>
                    <a:pt x="4" y="13"/>
                  </a:cubicBezTo>
                  <a:cubicBezTo>
                    <a:pt x="4" y="13"/>
                    <a:pt x="4" y="13"/>
                    <a:pt x="3" y="13"/>
                  </a:cubicBezTo>
                  <a:cubicBezTo>
                    <a:pt x="3" y="13"/>
                    <a:pt x="3" y="13"/>
                    <a:pt x="3" y="13"/>
                  </a:cubicBezTo>
                  <a:cubicBezTo>
                    <a:pt x="3" y="12"/>
                    <a:pt x="4" y="12"/>
                    <a:pt x="4" y="12"/>
                  </a:cubicBezTo>
                  <a:cubicBezTo>
                    <a:pt x="4" y="12"/>
                    <a:pt x="4" y="12"/>
                    <a:pt x="4" y="12"/>
                  </a:cubicBezTo>
                  <a:cubicBezTo>
                    <a:pt x="4" y="12"/>
                    <a:pt x="4" y="13"/>
                    <a:pt x="4" y="13"/>
                  </a:cubicBezTo>
                  <a:cubicBezTo>
                    <a:pt x="4" y="13"/>
                    <a:pt x="4" y="13"/>
                    <a:pt x="4" y="13"/>
                  </a:cubicBezTo>
                  <a:cubicBezTo>
                    <a:pt x="4" y="13"/>
                    <a:pt x="4" y="13"/>
                    <a:pt x="4" y="13"/>
                  </a:cubicBezTo>
                  <a:close/>
                  <a:moveTo>
                    <a:pt x="11" y="24"/>
                  </a:moveTo>
                  <a:cubicBezTo>
                    <a:pt x="11" y="24"/>
                    <a:pt x="12" y="24"/>
                    <a:pt x="12" y="24"/>
                  </a:cubicBezTo>
                  <a:cubicBezTo>
                    <a:pt x="12" y="24"/>
                    <a:pt x="12" y="24"/>
                    <a:pt x="12" y="24"/>
                  </a:cubicBezTo>
                  <a:cubicBezTo>
                    <a:pt x="12" y="25"/>
                    <a:pt x="12" y="25"/>
                    <a:pt x="12" y="25"/>
                  </a:cubicBezTo>
                  <a:cubicBezTo>
                    <a:pt x="12" y="25"/>
                    <a:pt x="12" y="25"/>
                    <a:pt x="12" y="25"/>
                  </a:cubicBezTo>
                  <a:cubicBezTo>
                    <a:pt x="12" y="25"/>
                    <a:pt x="12" y="25"/>
                    <a:pt x="11" y="25"/>
                  </a:cubicBezTo>
                  <a:cubicBezTo>
                    <a:pt x="11" y="25"/>
                    <a:pt x="11" y="25"/>
                    <a:pt x="11" y="25"/>
                  </a:cubicBezTo>
                  <a:cubicBezTo>
                    <a:pt x="11" y="25"/>
                    <a:pt x="11" y="25"/>
                    <a:pt x="11" y="24"/>
                  </a:cubicBezTo>
                  <a:cubicBezTo>
                    <a:pt x="11" y="24"/>
                    <a:pt x="11" y="24"/>
                    <a:pt x="11" y="24"/>
                  </a:cubicBezTo>
                  <a:cubicBezTo>
                    <a:pt x="11" y="24"/>
                    <a:pt x="11" y="24"/>
                    <a:pt x="11" y="24"/>
                  </a:cubicBezTo>
                  <a:cubicBezTo>
                    <a:pt x="11" y="24"/>
                    <a:pt x="11" y="24"/>
                    <a:pt x="11" y="24"/>
                  </a:cubicBezTo>
                  <a:close/>
                  <a:moveTo>
                    <a:pt x="25" y="11"/>
                  </a:move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1"/>
                  </a:cubicBezTo>
                  <a:cubicBezTo>
                    <a:pt x="25" y="11"/>
                    <a:pt x="25" y="11"/>
                    <a:pt x="25" y="11"/>
                  </a:cubicBezTo>
                  <a:close/>
                  <a:moveTo>
                    <a:pt x="25" y="15"/>
                  </a:moveTo>
                  <a:cubicBezTo>
                    <a:pt x="25" y="15"/>
                    <a:pt x="25" y="15"/>
                    <a:pt x="25" y="15"/>
                  </a:cubicBezTo>
                  <a:cubicBezTo>
                    <a:pt x="25" y="15"/>
                    <a:pt x="25" y="16"/>
                    <a:pt x="25" y="16"/>
                  </a:cubicBezTo>
                  <a:cubicBezTo>
                    <a:pt x="25" y="16"/>
                    <a:pt x="25" y="16"/>
                    <a:pt x="25" y="16"/>
                  </a:cubicBezTo>
                  <a:cubicBezTo>
                    <a:pt x="25" y="16"/>
                    <a:pt x="25" y="16"/>
                    <a:pt x="25" y="16"/>
                  </a:cubicBezTo>
                  <a:cubicBezTo>
                    <a:pt x="25" y="16"/>
                    <a:pt x="25" y="16"/>
                    <a:pt x="25" y="16"/>
                  </a:cubicBezTo>
                  <a:cubicBezTo>
                    <a:pt x="25" y="16"/>
                    <a:pt x="25" y="15"/>
                    <a:pt x="25" y="15"/>
                  </a:cubicBezTo>
                  <a:cubicBezTo>
                    <a:pt x="25" y="15"/>
                    <a:pt x="25" y="15"/>
                    <a:pt x="25" y="15"/>
                  </a:cubicBezTo>
                  <a:cubicBezTo>
                    <a:pt x="25" y="15"/>
                    <a:pt x="25" y="15"/>
                    <a:pt x="25" y="15"/>
                  </a:cubicBezTo>
                  <a:close/>
                  <a:moveTo>
                    <a:pt x="11" y="4"/>
                  </a:moveTo>
                  <a:cubicBezTo>
                    <a:pt x="11" y="4"/>
                    <a:pt x="11" y="4"/>
                    <a:pt x="11" y="4"/>
                  </a:cubicBezTo>
                  <a:cubicBezTo>
                    <a:pt x="11" y="4"/>
                    <a:pt x="11" y="4"/>
                    <a:pt x="12" y="4"/>
                  </a:cubicBezTo>
                  <a:cubicBezTo>
                    <a:pt x="12" y="5"/>
                    <a:pt x="12" y="5"/>
                    <a:pt x="12" y="5"/>
                  </a:cubicBezTo>
                  <a:cubicBezTo>
                    <a:pt x="12" y="5"/>
                    <a:pt x="12" y="5"/>
                    <a:pt x="12" y="5"/>
                  </a:cubicBezTo>
                  <a:cubicBezTo>
                    <a:pt x="12" y="5"/>
                    <a:pt x="12" y="5"/>
                    <a:pt x="12" y="5"/>
                  </a:cubicBezTo>
                  <a:cubicBezTo>
                    <a:pt x="12" y="5"/>
                    <a:pt x="12" y="5"/>
                    <a:pt x="11" y="5"/>
                  </a:cubicBezTo>
                  <a:cubicBezTo>
                    <a:pt x="11" y="5"/>
                    <a:pt x="11" y="5"/>
                    <a:pt x="11" y="5"/>
                  </a:cubicBezTo>
                  <a:cubicBezTo>
                    <a:pt x="11" y="5"/>
                    <a:pt x="11" y="5"/>
                    <a:pt x="11" y="4"/>
                  </a:cubicBezTo>
                  <a:cubicBezTo>
                    <a:pt x="11" y="4"/>
                    <a:pt x="11" y="4"/>
                    <a:pt x="11" y="4"/>
                  </a:cubicBezTo>
                  <a:cubicBezTo>
                    <a:pt x="11" y="4"/>
                    <a:pt x="11" y="4"/>
                    <a:pt x="11" y="4"/>
                  </a:cubicBezTo>
                  <a:close/>
                  <a:moveTo>
                    <a:pt x="5" y="19"/>
                  </a:moveTo>
                  <a:cubicBezTo>
                    <a:pt x="5" y="18"/>
                    <a:pt x="5" y="19"/>
                    <a:pt x="5" y="19"/>
                  </a:cubicBezTo>
                  <a:cubicBezTo>
                    <a:pt x="5" y="19"/>
                    <a:pt x="5" y="19"/>
                    <a:pt x="4" y="19"/>
                  </a:cubicBezTo>
                  <a:cubicBezTo>
                    <a:pt x="4" y="19"/>
                    <a:pt x="4" y="19"/>
                    <a:pt x="4" y="19"/>
                  </a:cubicBezTo>
                  <a:cubicBezTo>
                    <a:pt x="4" y="19"/>
                    <a:pt x="4" y="19"/>
                    <a:pt x="4" y="18"/>
                  </a:cubicBezTo>
                  <a:cubicBezTo>
                    <a:pt x="4" y="18"/>
                    <a:pt x="4" y="18"/>
                    <a:pt x="4" y="18"/>
                  </a:cubicBezTo>
                  <a:cubicBezTo>
                    <a:pt x="4" y="18"/>
                    <a:pt x="4" y="18"/>
                    <a:pt x="4" y="18"/>
                  </a:cubicBezTo>
                  <a:cubicBezTo>
                    <a:pt x="4" y="18"/>
                    <a:pt x="5" y="18"/>
                    <a:pt x="5" y="18"/>
                  </a:cubicBezTo>
                  <a:cubicBezTo>
                    <a:pt x="5" y="18"/>
                    <a:pt x="5" y="18"/>
                    <a:pt x="5" y="19"/>
                  </a:cubicBezTo>
                  <a:cubicBezTo>
                    <a:pt x="5" y="19"/>
                    <a:pt x="5" y="19"/>
                    <a:pt x="5" y="19"/>
                  </a:cubicBezTo>
                  <a:cubicBezTo>
                    <a:pt x="5" y="19"/>
                    <a:pt x="5" y="19"/>
                    <a:pt x="5" y="19"/>
                  </a:cubicBezTo>
                  <a:close/>
                  <a:moveTo>
                    <a:pt x="18" y="5"/>
                  </a:moveTo>
                  <a:cubicBezTo>
                    <a:pt x="18" y="5"/>
                    <a:pt x="18" y="5"/>
                    <a:pt x="18" y="5"/>
                  </a:cubicBezTo>
                  <a:cubicBezTo>
                    <a:pt x="18" y="5"/>
                    <a:pt x="18" y="5"/>
                    <a:pt x="18" y="5"/>
                  </a:cubicBezTo>
                  <a:cubicBezTo>
                    <a:pt x="17" y="5"/>
                    <a:pt x="18" y="5"/>
                    <a:pt x="18" y="5"/>
                  </a:cubicBezTo>
                  <a:cubicBezTo>
                    <a:pt x="18" y="5"/>
                    <a:pt x="18" y="5"/>
                    <a:pt x="18" y="4"/>
                  </a:cubicBezTo>
                  <a:cubicBezTo>
                    <a:pt x="18" y="4"/>
                    <a:pt x="18" y="4"/>
                    <a:pt x="18" y="4"/>
                  </a:cubicBezTo>
                  <a:cubicBezTo>
                    <a:pt x="18" y="4"/>
                    <a:pt x="18" y="4"/>
                    <a:pt x="18" y="5"/>
                  </a:cubicBezTo>
                  <a:cubicBezTo>
                    <a:pt x="18" y="5"/>
                    <a:pt x="18" y="5"/>
                    <a:pt x="18" y="5"/>
                  </a:cubicBezTo>
                  <a:cubicBezTo>
                    <a:pt x="18" y="5"/>
                    <a:pt x="18" y="5"/>
                    <a:pt x="18" y="5"/>
                  </a:cubicBezTo>
                  <a:cubicBezTo>
                    <a:pt x="18" y="5"/>
                    <a:pt x="18" y="5"/>
                    <a:pt x="18" y="5"/>
                  </a:cubicBezTo>
                  <a:cubicBezTo>
                    <a:pt x="18" y="5"/>
                    <a:pt x="18" y="5"/>
                    <a:pt x="18" y="5"/>
                  </a:cubicBezTo>
                  <a:close/>
                  <a:moveTo>
                    <a:pt x="14" y="4"/>
                  </a:moveTo>
                  <a:cubicBezTo>
                    <a:pt x="14" y="4"/>
                    <a:pt x="14" y="4"/>
                    <a:pt x="13" y="4"/>
                  </a:cubicBezTo>
                  <a:cubicBezTo>
                    <a:pt x="13" y="4"/>
                    <a:pt x="13" y="4"/>
                    <a:pt x="13" y="4"/>
                  </a:cubicBezTo>
                  <a:cubicBezTo>
                    <a:pt x="13" y="3"/>
                    <a:pt x="13" y="3"/>
                    <a:pt x="13" y="3"/>
                  </a:cubicBezTo>
                  <a:cubicBezTo>
                    <a:pt x="14" y="3"/>
                    <a:pt x="14" y="3"/>
                    <a:pt x="14" y="3"/>
                  </a:cubicBezTo>
                  <a:cubicBezTo>
                    <a:pt x="14" y="3"/>
                    <a:pt x="14" y="3"/>
                    <a:pt x="14" y="3"/>
                  </a:cubicBezTo>
                  <a:cubicBezTo>
                    <a:pt x="14" y="3"/>
                    <a:pt x="14" y="3"/>
                    <a:pt x="14" y="3"/>
                  </a:cubicBezTo>
                  <a:cubicBezTo>
                    <a:pt x="14" y="4"/>
                    <a:pt x="14" y="4"/>
                    <a:pt x="14" y="4"/>
                  </a:cubicBezTo>
                  <a:cubicBezTo>
                    <a:pt x="14" y="4"/>
                    <a:pt x="14" y="4"/>
                    <a:pt x="14" y="4"/>
                  </a:cubicBezTo>
                  <a:cubicBezTo>
                    <a:pt x="14" y="4"/>
                    <a:pt x="14" y="4"/>
                    <a:pt x="14" y="4"/>
                  </a:cubicBezTo>
                  <a:cubicBezTo>
                    <a:pt x="14" y="4"/>
                    <a:pt x="14" y="4"/>
                    <a:pt x="14" y="4"/>
                  </a:cubicBezTo>
                  <a:close/>
                  <a:moveTo>
                    <a:pt x="25" y="15"/>
                  </a:moveTo>
                  <a:cubicBezTo>
                    <a:pt x="25" y="15"/>
                    <a:pt x="25" y="15"/>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5"/>
                    <a:pt x="25" y="15"/>
                  </a:cubicBezTo>
                  <a:cubicBezTo>
                    <a:pt x="25" y="15"/>
                    <a:pt x="25" y="15"/>
                    <a:pt x="25" y="15"/>
                  </a:cubicBezTo>
                  <a:cubicBezTo>
                    <a:pt x="25" y="15"/>
                    <a:pt x="25" y="15"/>
                    <a:pt x="25" y="15"/>
                  </a:cubicBezTo>
                  <a:cubicBezTo>
                    <a:pt x="25" y="15"/>
                    <a:pt x="25" y="15"/>
                    <a:pt x="25" y="15"/>
                  </a:cubicBezTo>
                  <a:close/>
                  <a:moveTo>
                    <a:pt x="24" y="17"/>
                  </a:moveTo>
                  <a:cubicBezTo>
                    <a:pt x="24" y="18"/>
                    <a:pt x="25" y="18"/>
                    <a:pt x="25" y="18"/>
                  </a:cubicBezTo>
                  <a:cubicBezTo>
                    <a:pt x="25" y="18"/>
                    <a:pt x="25" y="18"/>
                    <a:pt x="25" y="18"/>
                  </a:cubicBezTo>
                  <a:cubicBezTo>
                    <a:pt x="25" y="18"/>
                    <a:pt x="25" y="18"/>
                    <a:pt x="25" y="18"/>
                  </a:cubicBezTo>
                  <a:cubicBezTo>
                    <a:pt x="25" y="18"/>
                    <a:pt x="25" y="18"/>
                    <a:pt x="25" y="18"/>
                  </a:cubicBezTo>
                  <a:cubicBezTo>
                    <a:pt x="24" y="19"/>
                    <a:pt x="24" y="19"/>
                    <a:pt x="24" y="18"/>
                  </a:cubicBezTo>
                  <a:cubicBezTo>
                    <a:pt x="24" y="18"/>
                    <a:pt x="24" y="18"/>
                    <a:pt x="24" y="18"/>
                  </a:cubicBezTo>
                  <a:cubicBezTo>
                    <a:pt x="24" y="18"/>
                    <a:pt x="24" y="18"/>
                    <a:pt x="24" y="18"/>
                  </a:cubicBezTo>
                  <a:cubicBezTo>
                    <a:pt x="24" y="18"/>
                    <a:pt x="24" y="18"/>
                    <a:pt x="24" y="17"/>
                  </a:cubicBezTo>
                  <a:cubicBezTo>
                    <a:pt x="24" y="17"/>
                    <a:pt x="24" y="17"/>
                    <a:pt x="24" y="17"/>
                  </a:cubicBezTo>
                  <a:close/>
                  <a:moveTo>
                    <a:pt x="4" y="14"/>
                  </a:moveTo>
                  <a:cubicBezTo>
                    <a:pt x="4" y="14"/>
                    <a:pt x="4" y="15"/>
                    <a:pt x="4" y="15"/>
                  </a:cubicBezTo>
                  <a:cubicBezTo>
                    <a:pt x="4" y="15"/>
                    <a:pt x="4" y="15"/>
                    <a:pt x="4" y="15"/>
                  </a:cubicBezTo>
                  <a:cubicBezTo>
                    <a:pt x="4" y="15"/>
                    <a:pt x="3" y="15"/>
                    <a:pt x="3" y="15"/>
                  </a:cubicBezTo>
                  <a:cubicBezTo>
                    <a:pt x="3" y="15"/>
                    <a:pt x="3" y="15"/>
                    <a:pt x="3" y="15"/>
                  </a:cubicBezTo>
                  <a:cubicBezTo>
                    <a:pt x="3" y="15"/>
                    <a:pt x="3" y="15"/>
                    <a:pt x="3" y="15"/>
                  </a:cubicBezTo>
                  <a:cubicBezTo>
                    <a:pt x="3" y="15"/>
                    <a:pt x="3" y="14"/>
                    <a:pt x="4" y="14"/>
                  </a:cubicBezTo>
                  <a:cubicBezTo>
                    <a:pt x="4" y="14"/>
                    <a:pt x="4" y="14"/>
                    <a:pt x="4" y="14"/>
                  </a:cubicBezTo>
                  <a:cubicBezTo>
                    <a:pt x="4" y="14"/>
                    <a:pt x="4" y="14"/>
                    <a:pt x="4" y="14"/>
                  </a:cubicBezTo>
                  <a:close/>
                  <a:moveTo>
                    <a:pt x="7" y="7"/>
                  </a:moveTo>
                  <a:cubicBezTo>
                    <a:pt x="7" y="7"/>
                    <a:pt x="7" y="7"/>
                    <a:pt x="8" y="8"/>
                  </a:cubicBezTo>
                  <a:cubicBezTo>
                    <a:pt x="8" y="8"/>
                    <a:pt x="7" y="8"/>
                    <a:pt x="7" y="8"/>
                  </a:cubicBezTo>
                  <a:cubicBezTo>
                    <a:pt x="7" y="8"/>
                    <a:pt x="7" y="8"/>
                    <a:pt x="7" y="8"/>
                  </a:cubicBezTo>
                  <a:cubicBezTo>
                    <a:pt x="7" y="8"/>
                    <a:pt x="7" y="8"/>
                    <a:pt x="7" y="8"/>
                  </a:cubicBezTo>
                  <a:cubicBezTo>
                    <a:pt x="7" y="8"/>
                    <a:pt x="7" y="8"/>
                    <a:pt x="6" y="8"/>
                  </a:cubicBezTo>
                  <a:cubicBezTo>
                    <a:pt x="7" y="7"/>
                    <a:pt x="7" y="7"/>
                    <a:pt x="7" y="7"/>
                  </a:cubicBezTo>
                  <a:cubicBezTo>
                    <a:pt x="7" y="7"/>
                    <a:pt x="7" y="7"/>
                    <a:pt x="7" y="7"/>
                  </a:cubicBezTo>
                  <a:close/>
                  <a:moveTo>
                    <a:pt x="5" y="22"/>
                  </a:moveTo>
                  <a:cubicBezTo>
                    <a:pt x="5" y="22"/>
                    <a:pt x="4" y="22"/>
                    <a:pt x="4" y="21"/>
                  </a:cubicBezTo>
                  <a:cubicBezTo>
                    <a:pt x="4" y="21"/>
                    <a:pt x="4" y="21"/>
                    <a:pt x="4" y="21"/>
                  </a:cubicBezTo>
                  <a:cubicBezTo>
                    <a:pt x="4" y="21"/>
                    <a:pt x="3" y="21"/>
                    <a:pt x="3" y="20"/>
                  </a:cubicBezTo>
                  <a:cubicBezTo>
                    <a:pt x="3" y="20"/>
                    <a:pt x="3" y="20"/>
                    <a:pt x="3" y="20"/>
                  </a:cubicBezTo>
                  <a:cubicBezTo>
                    <a:pt x="3" y="19"/>
                    <a:pt x="3" y="19"/>
                    <a:pt x="4" y="19"/>
                  </a:cubicBezTo>
                  <a:cubicBezTo>
                    <a:pt x="4" y="19"/>
                    <a:pt x="4" y="19"/>
                    <a:pt x="3" y="19"/>
                  </a:cubicBezTo>
                  <a:cubicBezTo>
                    <a:pt x="3" y="19"/>
                    <a:pt x="3" y="19"/>
                    <a:pt x="3" y="19"/>
                  </a:cubicBezTo>
                  <a:cubicBezTo>
                    <a:pt x="3" y="19"/>
                    <a:pt x="3" y="19"/>
                    <a:pt x="3" y="20"/>
                  </a:cubicBezTo>
                  <a:cubicBezTo>
                    <a:pt x="3" y="20"/>
                    <a:pt x="3" y="20"/>
                    <a:pt x="4" y="20"/>
                  </a:cubicBezTo>
                  <a:cubicBezTo>
                    <a:pt x="4" y="20"/>
                    <a:pt x="4" y="20"/>
                    <a:pt x="4" y="21"/>
                  </a:cubicBezTo>
                  <a:cubicBezTo>
                    <a:pt x="4" y="21"/>
                    <a:pt x="4" y="21"/>
                    <a:pt x="5" y="22"/>
                  </a:cubicBezTo>
                  <a:cubicBezTo>
                    <a:pt x="5" y="22"/>
                    <a:pt x="5" y="22"/>
                    <a:pt x="5" y="22"/>
                  </a:cubicBezTo>
                  <a:cubicBezTo>
                    <a:pt x="5" y="22"/>
                    <a:pt x="5" y="22"/>
                    <a:pt x="5" y="22"/>
                  </a:cubicBezTo>
                  <a:close/>
                  <a:moveTo>
                    <a:pt x="6" y="13"/>
                  </a:moveTo>
                  <a:cubicBezTo>
                    <a:pt x="6" y="13"/>
                    <a:pt x="5" y="14"/>
                    <a:pt x="5" y="14"/>
                  </a:cubicBezTo>
                  <a:cubicBezTo>
                    <a:pt x="5" y="14"/>
                    <a:pt x="5" y="13"/>
                    <a:pt x="5" y="13"/>
                  </a:cubicBezTo>
                  <a:cubicBezTo>
                    <a:pt x="5" y="13"/>
                    <a:pt x="5" y="13"/>
                    <a:pt x="5" y="13"/>
                  </a:cubicBezTo>
                  <a:cubicBezTo>
                    <a:pt x="5" y="13"/>
                    <a:pt x="5" y="13"/>
                    <a:pt x="5" y="13"/>
                  </a:cubicBezTo>
                  <a:cubicBezTo>
                    <a:pt x="5" y="13"/>
                    <a:pt x="6" y="13"/>
                    <a:pt x="6" y="13"/>
                  </a:cubicBezTo>
                  <a:cubicBezTo>
                    <a:pt x="6" y="13"/>
                    <a:pt x="6" y="13"/>
                    <a:pt x="6" y="13"/>
                  </a:cubicBezTo>
                  <a:close/>
                  <a:moveTo>
                    <a:pt x="14" y="24"/>
                  </a:moveTo>
                  <a:cubicBezTo>
                    <a:pt x="14" y="24"/>
                    <a:pt x="13" y="24"/>
                    <a:pt x="13" y="24"/>
                  </a:cubicBezTo>
                  <a:cubicBezTo>
                    <a:pt x="13" y="24"/>
                    <a:pt x="13" y="24"/>
                    <a:pt x="13" y="24"/>
                  </a:cubicBezTo>
                  <a:cubicBezTo>
                    <a:pt x="13" y="24"/>
                    <a:pt x="13" y="24"/>
                    <a:pt x="13" y="24"/>
                  </a:cubicBezTo>
                  <a:cubicBezTo>
                    <a:pt x="13" y="24"/>
                    <a:pt x="13" y="24"/>
                    <a:pt x="13" y="24"/>
                  </a:cubicBezTo>
                  <a:cubicBezTo>
                    <a:pt x="13" y="23"/>
                    <a:pt x="13" y="23"/>
                    <a:pt x="13" y="23"/>
                  </a:cubicBezTo>
                  <a:cubicBezTo>
                    <a:pt x="13" y="23"/>
                    <a:pt x="14" y="23"/>
                    <a:pt x="14" y="23"/>
                  </a:cubicBezTo>
                  <a:cubicBezTo>
                    <a:pt x="14" y="24"/>
                    <a:pt x="14" y="24"/>
                    <a:pt x="14" y="24"/>
                  </a:cubicBezTo>
                  <a:cubicBezTo>
                    <a:pt x="14" y="24"/>
                    <a:pt x="14" y="24"/>
                    <a:pt x="14" y="24"/>
                  </a:cubicBezTo>
                  <a:cubicBezTo>
                    <a:pt x="14" y="24"/>
                    <a:pt x="14" y="24"/>
                    <a:pt x="14" y="24"/>
                  </a:cubicBezTo>
                  <a:close/>
                  <a:moveTo>
                    <a:pt x="15" y="4"/>
                  </a:moveTo>
                  <a:cubicBezTo>
                    <a:pt x="15" y="4"/>
                    <a:pt x="15" y="4"/>
                    <a:pt x="14" y="4"/>
                  </a:cubicBezTo>
                  <a:cubicBezTo>
                    <a:pt x="14" y="3"/>
                    <a:pt x="15" y="3"/>
                    <a:pt x="15" y="3"/>
                  </a:cubicBezTo>
                  <a:cubicBezTo>
                    <a:pt x="15" y="3"/>
                    <a:pt x="15" y="3"/>
                    <a:pt x="15" y="3"/>
                  </a:cubicBezTo>
                  <a:cubicBezTo>
                    <a:pt x="15" y="3"/>
                    <a:pt x="15" y="3"/>
                    <a:pt x="15" y="3"/>
                  </a:cubicBezTo>
                  <a:cubicBezTo>
                    <a:pt x="15" y="3"/>
                    <a:pt x="15" y="4"/>
                    <a:pt x="15" y="4"/>
                  </a:cubicBezTo>
                  <a:cubicBezTo>
                    <a:pt x="15" y="4"/>
                    <a:pt x="15" y="4"/>
                    <a:pt x="15" y="4"/>
                  </a:cubicBezTo>
                  <a:close/>
                  <a:moveTo>
                    <a:pt x="10" y="7"/>
                  </a:moveTo>
                  <a:cubicBezTo>
                    <a:pt x="10" y="7"/>
                    <a:pt x="10" y="7"/>
                    <a:pt x="9" y="7"/>
                  </a:cubicBezTo>
                  <a:cubicBezTo>
                    <a:pt x="9" y="7"/>
                    <a:pt x="10" y="6"/>
                    <a:pt x="10" y="6"/>
                  </a:cubicBezTo>
                  <a:cubicBezTo>
                    <a:pt x="10" y="7"/>
                    <a:pt x="10" y="7"/>
                    <a:pt x="10" y="7"/>
                  </a:cubicBezTo>
                  <a:cubicBezTo>
                    <a:pt x="10" y="7"/>
                    <a:pt x="10" y="7"/>
                    <a:pt x="10" y="7"/>
                  </a:cubicBezTo>
                  <a:close/>
                  <a:moveTo>
                    <a:pt x="15" y="4"/>
                  </a:moveTo>
                  <a:cubicBezTo>
                    <a:pt x="15" y="4"/>
                    <a:pt x="15" y="3"/>
                    <a:pt x="16" y="3"/>
                  </a:cubicBezTo>
                  <a:cubicBezTo>
                    <a:pt x="16" y="3"/>
                    <a:pt x="16" y="3"/>
                    <a:pt x="16" y="3"/>
                  </a:cubicBezTo>
                  <a:cubicBezTo>
                    <a:pt x="16" y="3"/>
                    <a:pt x="16" y="3"/>
                    <a:pt x="16" y="3"/>
                  </a:cubicBezTo>
                  <a:cubicBezTo>
                    <a:pt x="16" y="3"/>
                    <a:pt x="16" y="3"/>
                    <a:pt x="16" y="3"/>
                  </a:cubicBezTo>
                  <a:cubicBezTo>
                    <a:pt x="16" y="3"/>
                    <a:pt x="16" y="3"/>
                    <a:pt x="16" y="4"/>
                  </a:cubicBezTo>
                  <a:cubicBezTo>
                    <a:pt x="16" y="4"/>
                    <a:pt x="16" y="4"/>
                    <a:pt x="16" y="4"/>
                  </a:cubicBezTo>
                  <a:cubicBezTo>
                    <a:pt x="16" y="4"/>
                    <a:pt x="16" y="4"/>
                    <a:pt x="16" y="4"/>
                  </a:cubicBezTo>
                  <a:cubicBezTo>
                    <a:pt x="16" y="4"/>
                    <a:pt x="15" y="4"/>
                    <a:pt x="15" y="4"/>
                  </a:cubicBezTo>
                  <a:cubicBezTo>
                    <a:pt x="15" y="4"/>
                    <a:pt x="15" y="4"/>
                    <a:pt x="15" y="4"/>
                  </a:cubicBezTo>
                  <a:close/>
                  <a:moveTo>
                    <a:pt x="9" y="5"/>
                  </a:moveTo>
                  <a:cubicBezTo>
                    <a:pt x="9" y="5"/>
                    <a:pt x="9" y="5"/>
                    <a:pt x="8" y="6"/>
                  </a:cubicBezTo>
                  <a:cubicBezTo>
                    <a:pt x="8" y="5"/>
                    <a:pt x="8" y="5"/>
                    <a:pt x="8" y="5"/>
                  </a:cubicBezTo>
                  <a:cubicBezTo>
                    <a:pt x="8" y="5"/>
                    <a:pt x="8" y="5"/>
                    <a:pt x="9" y="5"/>
                  </a:cubicBezTo>
                  <a:cubicBezTo>
                    <a:pt x="9" y="5"/>
                    <a:pt x="9" y="4"/>
                    <a:pt x="9" y="5"/>
                  </a:cubicBezTo>
                  <a:cubicBezTo>
                    <a:pt x="9" y="5"/>
                    <a:pt x="9" y="5"/>
                    <a:pt x="9" y="5"/>
                  </a:cubicBezTo>
                  <a:cubicBezTo>
                    <a:pt x="9" y="5"/>
                    <a:pt x="9" y="5"/>
                    <a:pt x="9" y="5"/>
                  </a:cubicBezTo>
                  <a:cubicBezTo>
                    <a:pt x="9" y="5"/>
                    <a:pt x="9" y="5"/>
                    <a:pt x="9" y="5"/>
                  </a:cubicBezTo>
                  <a:close/>
                  <a:moveTo>
                    <a:pt x="16" y="24"/>
                  </a:move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lose/>
                  <a:moveTo>
                    <a:pt x="7" y="7"/>
                  </a:moveTo>
                  <a:cubicBezTo>
                    <a:pt x="7" y="7"/>
                    <a:pt x="7"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lose/>
                  <a:moveTo>
                    <a:pt x="11" y="4"/>
                  </a:moveTo>
                  <a:cubicBezTo>
                    <a:pt x="11" y="4"/>
                    <a:pt x="11" y="4"/>
                    <a:pt x="12" y="3"/>
                  </a:cubicBezTo>
                  <a:cubicBezTo>
                    <a:pt x="12" y="3"/>
                    <a:pt x="12" y="3"/>
                    <a:pt x="12" y="3"/>
                  </a:cubicBezTo>
                  <a:cubicBezTo>
                    <a:pt x="12" y="3"/>
                    <a:pt x="12" y="4"/>
                    <a:pt x="12" y="4"/>
                  </a:cubicBezTo>
                  <a:cubicBezTo>
                    <a:pt x="12" y="4"/>
                    <a:pt x="12" y="4"/>
                    <a:pt x="12" y="4"/>
                  </a:cubicBezTo>
                  <a:cubicBezTo>
                    <a:pt x="12" y="4"/>
                    <a:pt x="12" y="4"/>
                    <a:pt x="11" y="4"/>
                  </a:cubicBezTo>
                  <a:cubicBezTo>
                    <a:pt x="11" y="4"/>
                    <a:pt x="11" y="4"/>
                    <a:pt x="11" y="4"/>
                  </a:cubicBezTo>
                  <a:close/>
                  <a:moveTo>
                    <a:pt x="22" y="22"/>
                  </a:move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3"/>
                  </a:cubicBezTo>
                  <a:cubicBezTo>
                    <a:pt x="21" y="23"/>
                    <a:pt x="21" y="23"/>
                    <a:pt x="21" y="22"/>
                  </a:cubicBezTo>
                  <a:cubicBezTo>
                    <a:pt x="21" y="22"/>
                    <a:pt x="22" y="22"/>
                    <a:pt x="22" y="22"/>
                  </a:cubicBezTo>
                  <a:cubicBezTo>
                    <a:pt x="22" y="22"/>
                    <a:pt x="22" y="22"/>
                    <a:pt x="22" y="22"/>
                  </a:cubicBezTo>
                  <a:close/>
                  <a:moveTo>
                    <a:pt x="13" y="5"/>
                  </a:moveTo>
                  <a:cubicBezTo>
                    <a:pt x="13" y="5"/>
                    <a:pt x="14" y="5"/>
                    <a:pt x="14" y="5"/>
                  </a:cubicBezTo>
                  <a:cubicBezTo>
                    <a:pt x="14" y="5"/>
                    <a:pt x="14" y="5"/>
                    <a:pt x="14" y="6"/>
                  </a:cubicBezTo>
                  <a:cubicBezTo>
                    <a:pt x="14" y="6"/>
                    <a:pt x="13" y="5"/>
                    <a:pt x="13" y="5"/>
                  </a:cubicBezTo>
                  <a:cubicBezTo>
                    <a:pt x="13" y="5"/>
                    <a:pt x="13" y="5"/>
                    <a:pt x="13" y="5"/>
                  </a:cubicBezTo>
                  <a:cubicBezTo>
                    <a:pt x="13" y="5"/>
                    <a:pt x="13" y="5"/>
                    <a:pt x="13" y="5"/>
                  </a:cubicBezTo>
                  <a:close/>
                  <a:moveTo>
                    <a:pt x="23" y="8"/>
                  </a:moveTo>
                  <a:cubicBezTo>
                    <a:pt x="23" y="8"/>
                    <a:pt x="23" y="8"/>
                    <a:pt x="23" y="8"/>
                  </a:cubicBezTo>
                  <a:cubicBezTo>
                    <a:pt x="23" y="8"/>
                    <a:pt x="23" y="8"/>
                    <a:pt x="23" y="8"/>
                  </a:cubicBezTo>
                  <a:cubicBezTo>
                    <a:pt x="23" y="8"/>
                    <a:pt x="23" y="8"/>
                    <a:pt x="23" y="8"/>
                  </a:cubicBezTo>
                  <a:cubicBezTo>
                    <a:pt x="23" y="8"/>
                    <a:pt x="23" y="8"/>
                    <a:pt x="23" y="8"/>
                  </a:cubicBezTo>
                  <a:cubicBezTo>
                    <a:pt x="23" y="8"/>
                    <a:pt x="23" y="8"/>
                    <a:pt x="23" y="8"/>
                  </a:cubicBezTo>
                  <a:cubicBezTo>
                    <a:pt x="23" y="8"/>
                    <a:pt x="23" y="8"/>
                    <a:pt x="23" y="8"/>
                  </a:cubicBezTo>
                  <a:close/>
                  <a:moveTo>
                    <a:pt x="6" y="9"/>
                  </a:moveTo>
                  <a:cubicBezTo>
                    <a:pt x="6" y="9"/>
                    <a:pt x="5" y="9"/>
                    <a:pt x="5" y="9"/>
                  </a:cubicBezTo>
                  <a:cubicBezTo>
                    <a:pt x="5" y="9"/>
                    <a:pt x="5" y="9"/>
                    <a:pt x="5" y="9"/>
                  </a:cubicBezTo>
                  <a:cubicBezTo>
                    <a:pt x="5" y="9"/>
                    <a:pt x="5" y="9"/>
                    <a:pt x="5" y="9"/>
                  </a:cubicBezTo>
                  <a:cubicBezTo>
                    <a:pt x="5" y="8"/>
                    <a:pt x="5" y="8"/>
                    <a:pt x="5" y="8"/>
                  </a:cubicBezTo>
                  <a:cubicBezTo>
                    <a:pt x="5" y="8"/>
                    <a:pt x="6" y="8"/>
                    <a:pt x="6" y="8"/>
                  </a:cubicBezTo>
                  <a:cubicBezTo>
                    <a:pt x="6" y="8"/>
                    <a:pt x="6" y="9"/>
                    <a:pt x="6" y="9"/>
                  </a:cubicBezTo>
                  <a:cubicBezTo>
                    <a:pt x="6" y="9"/>
                    <a:pt x="6" y="9"/>
                    <a:pt x="6" y="9"/>
                  </a:cubicBezTo>
                  <a:close/>
                  <a:moveTo>
                    <a:pt x="14" y="24"/>
                  </a:moveTo>
                  <a:cubicBezTo>
                    <a:pt x="14" y="24"/>
                    <a:pt x="14" y="24"/>
                    <a:pt x="14" y="23"/>
                  </a:cubicBezTo>
                  <a:cubicBezTo>
                    <a:pt x="14" y="23"/>
                    <a:pt x="14" y="24"/>
                    <a:pt x="14" y="24"/>
                  </a:cubicBezTo>
                  <a:cubicBezTo>
                    <a:pt x="14" y="24"/>
                    <a:pt x="14" y="24"/>
                    <a:pt x="14" y="24"/>
                  </a:cubicBezTo>
                  <a:cubicBezTo>
                    <a:pt x="14" y="24"/>
                    <a:pt x="14" y="24"/>
                    <a:pt x="14" y="25"/>
                  </a:cubicBezTo>
                  <a:cubicBezTo>
                    <a:pt x="14" y="25"/>
                    <a:pt x="14" y="25"/>
                    <a:pt x="14" y="24"/>
                  </a:cubicBezTo>
                  <a:cubicBezTo>
                    <a:pt x="14" y="24"/>
                    <a:pt x="14" y="24"/>
                    <a:pt x="14" y="24"/>
                  </a:cubicBezTo>
                  <a:close/>
                  <a:moveTo>
                    <a:pt x="8" y="22"/>
                  </a:moveTo>
                  <a:cubicBezTo>
                    <a:pt x="8" y="22"/>
                    <a:pt x="8" y="22"/>
                    <a:pt x="8" y="22"/>
                  </a:cubicBezTo>
                  <a:cubicBezTo>
                    <a:pt x="8" y="23"/>
                    <a:pt x="8" y="23"/>
                    <a:pt x="8" y="23"/>
                  </a:cubicBezTo>
                  <a:cubicBezTo>
                    <a:pt x="7" y="23"/>
                    <a:pt x="7" y="23"/>
                    <a:pt x="7" y="23"/>
                  </a:cubicBezTo>
                  <a:cubicBezTo>
                    <a:pt x="7" y="22"/>
                    <a:pt x="7" y="22"/>
                    <a:pt x="7" y="22"/>
                  </a:cubicBezTo>
                  <a:cubicBezTo>
                    <a:pt x="7" y="22"/>
                    <a:pt x="7" y="22"/>
                    <a:pt x="7" y="22"/>
                  </a:cubicBezTo>
                  <a:cubicBezTo>
                    <a:pt x="8" y="22"/>
                    <a:pt x="8" y="22"/>
                    <a:pt x="8" y="22"/>
                  </a:cubicBezTo>
                  <a:cubicBezTo>
                    <a:pt x="8" y="22"/>
                    <a:pt x="8" y="22"/>
                    <a:pt x="8" y="22"/>
                  </a:cubicBezTo>
                  <a:close/>
                  <a:moveTo>
                    <a:pt x="13" y="4"/>
                  </a:moveTo>
                  <a:cubicBezTo>
                    <a:pt x="13" y="4"/>
                    <a:pt x="13" y="4"/>
                    <a:pt x="13" y="4"/>
                  </a:cubicBezTo>
                  <a:cubicBezTo>
                    <a:pt x="14" y="4"/>
                    <a:pt x="14" y="4"/>
                    <a:pt x="14" y="4"/>
                  </a:cubicBezTo>
                  <a:cubicBezTo>
                    <a:pt x="14" y="4"/>
                    <a:pt x="14" y="5"/>
                    <a:pt x="14" y="5"/>
                  </a:cubicBezTo>
                  <a:cubicBezTo>
                    <a:pt x="13" y="5"/>
                    <a:pt x="13" y="5"/>
                    <a:pt x="13" y="5"/>
                  </a:cubicBezTo>
                  <a:cubicBezTo>
                    <a:pt x="13" y="5"/>
                    <a:pt x="13" y="5"/>
                    <a:pt x="13" y="4"/>
                  </a:cubicBezTo>
                  <a:cubicBezTo>
                    <a:pt x="13" y="4"/>
                    <a:pt x="13" y="4"/>
                    <a:pt x="13" y="4"/>
                  </a:cubicBezTo>
                  <a:cubicBezTo>
                    <a:pt x="13" y="4"/>
                    <a:pt x="13" y="4"/>
                    <a:pt x="13" y="4"/>
                  </a:cubicBezTo>
                  <a:cubicBezTo>
                    <a:pt x="13" y="4"/>
                    <a:pt x="13" y="4"/>
                    <a:pt x="13" y="4"/>
                  </a:cubicBezTo>
                  <a:cubicBezTo>
                    <a:pt x="13" y="4"/>
                    <a:pt x="13" y="4"/>
                    <a:pt x="13" y="4"/>
                  </a:cubicBezTo>
                  <a:close/>
                  <a:moveTo>
                    <a:pt x="18" y="4"/>
                  </a:moveTo>
                  <a:cubicBezTo>
                    <a:pt x="18" y="4"/>
                    <a:pt x="18" y="4"/>
                    <a:pt x="17" y="4"/>
                  </a:cubicBezTo>
                  <a:cubicBezTo>
                    <a:pt x="17" y="4"/>
                    <a:pt x="17" y="4"/>
                    <a:pt x="17" y="4"/>
                  </a:cubicBezTo>
                  <a:cubicBezTo>
                    <a:pt x="17" y="4"/>
                    <a:pt x="18" y="4"/>
                    <a:pt x="18" y="4"/>
                  </a:cubicBezTo>
                  <a:cubicBezTo>
                    <a:pt x="18" y="4"/>
                    <a:pt x="18" y="4"/>
                    <a:pt x="18" y="4"/>
                  </a:cubicBezTo>
                  <a:cubicBezTo>
                    <a:pt x="18" y="3"/>
                    <a:pt x="18" y="4"/>
                    <a:pt x="18" y="4"/>
                  </a:cubicBezTo>
                  <a:cubicBezTo>
                    <a:pt x="18" y="4"/>
                    <a:pt x="18" y="4"/>
                    <a:pt x="18" y="4"/>
                  </a:cubicBezTo>
                  <a:cubicBezTo>
                    <a:pt x="18" y="4"/>
                    <a:pt x="18" y="4"/>
                    <a:pt x="18" y="4"/>
                  </a:cubicBezTo>
                  <a:close/>
                  <a:moveTo>
                    <a:pt x="10" y="4"/>
                  </a:moveTo>
                  <a:cubicBezTo>
                    <a:pt x="10" y="4"/>
                    <a:pt x="10" y="4"/>
                    <a:pt x="10" y="4"/>
                  </a:cubicBezTo>
                  <a:cubicBezTo>
                    <a:pt x="10" y="4"/>
                    <a:pt x="10" y="4"/>
                    <a:pt x="10" y="4"/>
                  </a:cubicBezTo>
                  <a:cubicBezTo>
                    <a:pt x="10" y="4"/>
                    <a:pt x="10" y="4"/>
                    <a:pt x="10" y="4"/>
                  </a:cubicBezTo>
                  <a:cubicBezTo>
                    <a:pt x="10" y="5"/>
                    <a:pt x="10" y="5"/>
                    <a:pt x="9" y="5"/>
                  </a:cubicBezTo>
                  <a:cubicBezTo>
                    <a:pt x="9" y="5"/>
                    <a:pt x="9" y="5"/>
                    <a:pt x="9" y="4"/>
                  </a:cubicBezTo>
                  <a:cubicBezTo>
                    <a:pt x="9" y="4"/>
                    <a:pt x="10" y="4"/>
                    <a:pt x="10" y="4"/>
                  </a:cubicBezTo>
                  <a:cubicBezTo>
                    <a:pt x="10" y="4"/>
                    <a:pt x="10" y="4"/>
                    <a:pt x="10" y="4"/>
                  </a:cubicBezTo>
                  <a:cubicBezTo>
                    <a:pt x="10" y="4"/>
                    <a:pt x="10" y="4"/>
                    <a:pt x="10" y="4"/>
                  </a:cubicBezTo>
                  <a:close/>
                  <a:moveTo>
                    <a:pt x="23" y="20"/>
                  </a:moveTo>
                  <a:cubicBezTo>
                    <a:pt x="23" y="20"/>
                    <a:pt x="23" y="20"/>
                    <a:pt x="23" y="20"/>
                  </a:cubicBezTo>
                  <a:cubicBezTo>
                    <a:pt x="23" y="20"/>
                    <a:pt x="23" y="19"/>
                    <a:pt x="24" y="19"/>
                  </a:cubicBezTo>
                  <a:cubicBezTo>
                    <a:pt x="24" y="19"/>
                    <a:pt x="24" y="19"/>
                    <a:pt x="24" y="19"/>
                  </a:cubicBezTo>
                  <a:cubicBezTo>
                    <a:pt x="24" y="19"/>
                    <a:pt x="24" y="19"/>
                    <a:pt x="24" y="19"/>
                  </a:cubicBezTo>
                  <a:cubicBezTo>
                    <a:pt x="24" y="19"/>
                    <a:pt x="24" y="20"/>
                    <a:pt x="24" y="20"/>
                  </a:cubicBezTo>
                  <a:cubicBezTo>
                    <a:pt x="24" y="20"/>
                    <a:pt x="24" y="20"/>
                    <a:pt x="24" y="20"/>
                  </a:cubicBezTo>
                  <a:cubicBezTo>
                    <a:pt x="24" y="20"/>
                    <a:pt x="24" y="20"/>
                    <a:pt x="23" y="20"/>
                  </a:cubicBezTo>
                  <a:cubicBezTo>
                    <a:pt x="23" y="20"/>
                    <a:pt x="23" y="20"/>
                    <a:pt x="23" y="20"/>
                  </a:cubicBezTo>
                  <a:cubicBezTo>
                    <a:pt x="23" y="20"/>
                    <a:pt x="23" y="20"/>
                    <a:pt x="23" y="20"/>
                  </a:cubicBezTo>
                  <a:close/>
                  <a:moveTo>
                    <a:pt x="5" y="10"/>
                  </a:moveTo>
                  <a:cubicBezTo>
                    <a:pt x="5" y="10"/>
                    <a:pt x="5" y="11"/>
                    <a:pt x="5" y="11"/>
                  </a:cubicBezTo>
                  <a:cubicBezTo>
                    <a:pt x="5" y="11"/>
                    <a:pt x="4" y="11"/>
                    <a:pt x="4" y="11"/>
                  </a:cubicBezTo>
                  <a:cubicBezTo>
                    <a:pt x="4" y="11"/>
                    <a:pt x="4" y="11"/>
                    <a:pt x="4" y="11"/>
                  </a:cubicBezTo>
                  <a:cubicBezTo>
                    <a:pt x="4" y="11"/>
                    <a:pt x="4" y="11"/>
                    <a:pt x="4" y="11"/>
                  </a:cubicBezTo>
                  <a:cubicBezTo>
                    <a:pt x="4" y="11"/>
                    <a:pt x="4" y="11"/>
                    <a:pt x="4" y="10"/>
                  </a:cubicBezTo>
                  <a:cubicBezTo>
                    <a:pt x="4" y="10"/>
                    <a:pt x="4" y="10"/>
                    <a:pt x="5" y="10"/>
                  </a:cubicBezTo>
                  <a:cubicBezTo>
                    <a:pt x="5" y="10"/>
                    <a:pt x="5" y="10"/>
                    <a:pt x="5" y="10"/>
                  </a:cubicBezTo>
                  <a:cubicBezTo>
                    <a:pt x="5" y="10"/>
                    <a:pt x="5" y="10"/>
                    <a:pt x="5" y="10"/>
                  </a:cubicBezTo>
                  <a:close/>
                  <a:moveTo>
                    <a:pt x="9" y="6"/>
                  </a:moveTo>
                  <a:cubicBezTo>
                    <a:pt x="9" y="6"/>
                    <a:pt x="9" y="7"/>
                    <a:pt x="9" y="7"/>
                  </a:cubicBezTo>
                  <a:cubicBezTo>
                    <a:pt x="9" y="6"/>
                    <a:pt x="9" y="6"/>
                    <a:pt x="8" y="6"/>
                  </a:cubicBezTo>
                  <a:cubicBezTo>
                    <a:pt x="8" y="6"/>
                    <a:pt x="8" y="6"/>
                    <a:pt x="9" y="6"/>
                  </a:cubicBezTo>
                  <a:cubicBezTo>
                    <a:pt x="9" y="6"/>
                    <a:pt x="9" y="6"/>
                    <a:pt x="9" y="6"/>
                  </a:cubicBezTo>
                  <a:cubicBezTo>
                    <a:pt x="9" y="6"/>
                    <a:pt x="9" y="6"/>
                    <a:pt x="9" y="6"/>
                  </a:cubicBezTo>
                  <a:cubicBezTo>
                    <a:pt x="9" y="6"/>
                    <a:pt x="9" y="6"/>
                    <a:pt x="9" y="6"/>
                  </a:cubicBezTo>
                  <a:close/>
                  <a:moveTo>
                    <a:pt x="22" y="9"/>
                  </a:moveTo>
                  <a:cubicBezTo>
                    <a:pt x="22" y="9"/>
                    <a:pt x="22" y="9"/>
                    <a:pt x="22" y="9"/>
                  </a:cubicBezTo>
                  <a:cubicBezTo>
                    <a:pt x="22" y="8"/>
                    <a:pt x="22" y="8"/>
                    <a:pt x="22" y="8"/>
                  </a:cubicBezTo>
                  <a:cubicBezTo>
                    <a:pt x="22" y="8"/>
                    <a:pt x="22" y="8"/>
                    <a:pt x="22" y="8"/>
                  </a:cubicBezTo>
                  <a:cubicBezTo>
                    <a:pt x="22" y="8"/>
                    <a:pt x="22" y="8"/>
                    <a:pt x="22" y="8"/>
                  </a:cubicBezTo>
                  <a:cubicBezTo>
                    <a:pt x="22" y="8"/>
                    <a:pt x="22" y="8"/>
                    <a:pt x="22" y="8"/>
                  </a:cubicBezTo>
                  <a:cubicBezTo>
                    <a:pt x="23" y="8"/>
                    <a:pt x="23" y="8"/>
                    <a:pt x="23" y="8"/>
                  </a:cubicBezTo>
                  <a:cubicBezTo>
                    <a:pt x="23" y="8"/>
                    <a:pt x="23" y="8"/>
                    <a:pt x="23" y="8"/>
                  </a:cubicBezTo>
                  <a:cubicBezTo>
                    <a:pt x="22" y="8"/>
                    <a:pt x="22" y="9"/>
                    <a:pt x="22" y="9"/>
                  </a:cubicBezTo>
                  <a:cubicBezTo>
                    <a:pt x="22" y="9"/>
                    <a:pt x="22" y="9"/>
                    <a:pt x="22" y="9"/>
                  </a:cubicBezTo>
                  <a:close/>
                  <a:moveTo>
                    <a:pt x="12" y="24"/>
                  </a:moveTo>
                  <a:cubicBezTo>
                    <a:pt x="13" y="24"/>
                    <a:pt x="13" y="24"/>
                    <a:pt x="13" y="24"/>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2" y="25"/>
                    <a:pt x="12" y="25"/>
                  </a:cubicBezTo>
                  <a:cubicBezTo>
                    <a:pt x="12" y="25"/>
                    <a:pt x="12" y="25"/>
                    <a:pt x="12" y="25"/>
                  </a:cubicBezTo>
                  <a:cubicBezTo>
                    <a:pt x="12" y="25"/>
                    <a:pt x="12" y="24"/>
                    <a:pt x="12" y="24"/>
                  </a:cubicBezTo>
                  <a:cubicBezTo>
                    <a:pt x="12" y="24"/>
                    <a:pt x="12" y="24"/>
                    <a:pt x="12" y="24"/>
                  </a:cubicBezTo>
                  <a:close/>
                  <a:moveTo>
                    <a:pt x="23" y="8"/>
                  </a:moveTo>
                  <a:cubicBezTo>
                    <a:pt x="23" y="8"/>
                    <a:pt x="23" y="9"/>
                    <a:pt x="23" y="9"/>
                  </a:cubicBezTo>
                  <a:cubicBezTo>
                    <a:pt x="23" y="9"/>
                    <a:pt x="23" y="9"/>
                    <a:pt x="23" y="9"/>
                  </a:cubicBezTo>
                  <a:cubicBezTo>
                    <a:pt x="23" y="9"/>
                    <a:pt x="23" y="9"/>
                    <a:pt x="22" y="9"/>
                  </a:cubicBezTo>
                  <a:cubicBezTo>
                    <a:pt x="22" y="9"/>
                    <a:pt x="22" y="9"/>
                    <a:pt x="22" y="9"/>
                  </a:cubicBezTo>
                  <a:cubicBezTo>
                    <a:pt x="22" y="9"/>
                    <a:pt x="22" y="9"/>
                    <a:pt x="22" y="9"/>
                  </a:cubicBezTo>
                  <a:cubicBezTo>
                    <a:pt x="22" y="9"/>
                    <a:pt x="23" y="9"/>
                    <a:pt x="23" y="8"/>
                  </a:cubicBezTo>
                  <a:cubicBezTo>
                    <a:pt x="23" y="8"/>
                    <a:pt x="23" y="8"/>
                    <a:pt x="23" y="8"/>
                  </a:cubicBezTo>
                  <a:cubicBezTo>
                    <a:pt x="23" y="8"/>
                    <a:pt x="23" y="8"/>
                    <a:pt x="23" y="8"/>
                  </a:cubicBezTo>
                  <a:close/>
                  <a:moveTo>
                    <a:pt x="24" y="18"/>
                  </a:moveTo>
                  <a:cubicBezTo>
                    <a:pt x="24" y="19"/>
                    <a:pt x="24" y="19"/>
                    <a:pt x="24" y="19"/>
                  </a:cubicBezTo>
                  <a:cubicBezTo>
                    <a:pt x="24" y="19"/>
                    <a:pt x="24" y="19"/>
                    <a:pt x="25" y="19"/>
                  </a:cubicBezTo>
                  <a:cubicBezTo>
                    <a:pt x="25"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8"/>
                  </a:cubicBezTo>
                  <a:cubicBezTo>
                    <a:pt x="24" y="18"/>
                    <a:pt x="24" y="18"/>
                    <a:pt x="24" y="18"/>
                  </a:cubicBezTo>
                  <a:close/>
                  <a:moveTo>
                    <a:pt x="4" y="14"/>
                  </a:moveTo>
                  <a:cubicBezTo>
                    <a:pt x="4" y="14"/>
                    <a:pt x="4" y="14"/>
                    <a:pt x="4" y="14"/>
                  </a:cubicBezTo>
                  <a:cubicBezTo>
                    <a:pt x="4" y="14"/>
                    <a:pt x="4" y="14"/>
                    <a:pt x="4" y="14"/>
                  </a:cubicBezTo>
                  <a:cubicBezTo>
                    <a:pt x="4" y="14"/>
                    <a:pt x="4" y="14"/>
                    <a:pt x="4"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4" y="14"/>
                  </a:cubicBezTo>
                  <a:cubicBezTo>
                    <a:pt x="4" y="14"/>
                    <a:pt x="4" y="14"/>
                    <a:pt x="4" y="14"/>
                  </a:cubicBezTo>
                  <a:cubicBezTo>
                    <a:pt x="4" y="14"/>
                    <a:pt x="4" y="14"/>
                    <a:pt x="4" y="14"/>
                  </a:cubicBezTo>
                  <a:close/>
                  <a:moveTo>
                    <a:pt x="24" y="21"/>
                  </a:moveTo>
                  <a:cubicBezTo>
                    <a:pt x="24" y="21"/>
                    <a:pt x="23" y="21"/>
                    <a:pt x="23" y="21"/>
                  </a:cubicBezTo>
                  <a:cubicBezTo>
                    <a:pt x="23" y="21"/>
                    <a:pt x="23" y="21"/>
                    <a:pt x="23" y="21"/>
                  </a:cubicBezTo>
                  <a:cubicBezTo>
                    <a:pt x="23" y="21"/>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4" y="21"/>
                    <a:pt x="24" y="21"/>
                  </a:cubicBezTo>
                  <a:cubicBezTo>
                    <a:pt x="24" y="21"/>
                    <a:pt x="24" y="21"/>
                    <a:pt x="24" y="21"/>
                  </a:cubicBezTo>
                  <a:close/>
                  <a:moveTo>
                    <a:pt x="5" y="12"/>
                  </a:moveTo>
                  <a:cubicBezTo>
                    <a:pt x="5" y="13"/>
                    <a:pt x="5" y="13"/>
                    <a:pt x="5" y="13"/>
                  </a:cubicBezTo>
                  <a:cubicBezTo>
                    <a:pt x="5" y="13"/>
                    <a:pt x="5" y="13"/>
                    <a:pt x="5" y="13"/>
                  </a:cubicBezTo>
                  <a:cubicBezTo>
                    <a:pt x="5" y="13"/>
                    <a:pt x="4" y="13"/>
                    <a:pt x="4" y="13"/>
                  </a:cubicBezTo>
                  <a:cubicBezTo>
                    <a:pt x="4" y="13"/>
                    <a:pt x="4" y="13"/>
                    <a:pt x="4" y="12"/>
                  </a:cubicBezTo>
                  <a:cubicBezTo>
                    <a:pt x="5" y="12"/>
                    <a:pt x="5" y="12"/>
                    <a:pt x="5" y="12"/>
                  </a:cubicBezTo>
                  <a:cubicBezTo>
                    <a:pt x="5" y="12"/>
                    <a:pt x="5" y="12"/>
                    <a:pt x="5" y="12"/>
                  </a:cubicBezTo>
                  <a:close/>
                  <a:moveTo>
                    <a:pt x="11" y="6"/>
                  </a:moveTo>
                  <a:cubicBezTo>
                    <a:pt x="11" y="6"/>
                    <a:pt x="11" y="6"/>
                    <a:pt x="11" y="7"/>
                  </a:cubicBezTo>
                  <a:cubicBezTo>
                    <a:pt x="11" y="7"/>
                    <a:pt x="11" y="7"/>
                    <a:pt x="11" y="7"/>
                  </a:cubicBezTo>
                  <a:cubicBezTo>
                    <a:pt x="11" y="6"/>
                    <a:pt x="11" y="6"/>
                    <a:pt x="10" y="6"/>
                  </a:cubicBezTo>
                  <a:cubicBezTo>
                    <a:pt x="11" y="6"/>
                    <a:pt x="11" y="6"/>
                    <a:pt x="11" y="6"/>
                  </a:cubicBezTo>
                  <a:cubicBezTo>
                    <a:pt x="11" y="6"/>
                    <a:pt x="11" y="6"/>
                    <a:pt x="11" y="6"/>
                  </a:cubicBezTo>
                  <a:close/>
                  <a:moveTo>
                    <a:pt x="7" y="10"/>
                  </a:moveTo>
                  <a:cubicBezTo>
                    <a:pt x="7" y="10"/>
                    <a:pt x="7" y="10"/>
                    <a:pt x="6" y="10"/>
                  </a:cubicBezTo>
                  <a:cubicBezTo>
                    <a:pt x="6" y="9"/>
                    <a:pt x="6" y="9"/>
                    <a:pt x="7" y="9"/>
                  </a:cubicBezTo>
                  <a:cubicBezTo>
                    <a:pt x="7" y="9"/>
                    <a:pt x="7" y="10"/>
                    <a:pt x="7" y="10"/>
                  </a:cubicBezTo>
                  <a:cubicBezTo>
                    <a:pt x="7" y="10"/>
                    <a:pt x="7" y="10"/>
                    <a:pt x="7" y="10"/>
                  </a:cubicBezTo>
                  <a:cubicBezTo>
                    <a:pt x="7" y="10"/>
                    <a:pt x="7" y="10"/>
                    <a:pt x="7" y="10"/>
                  </a:cubicBezTo>
                  <a:close/>
                  <a:moveTo>
                    <a:pt x="12" y="4"/>
                  </a:moveTo>
                  <a:cubicBezTo>
                    <a:pt x="12" y="3"/>
                    <a:pt x="12" y="3"/>
                    <a:pt x="13" y="3"/>
                  </a:cubicBezTo>
                  <a:cubicBezTo>
                    <a:pt x="13" y="3"/>
                    <a:pt x="13" y="3"/>
                    <a:pt x="13" y="3"/>
                  </a:cubicBezTo>
                  <a:cubicBezTo>
                    <a:pt x="13" y="3"/>
                    <a:pt x="13" y="4"/>
                    <a:pt x="13" y="4"/>
                  </a:cubicBezTo>
                  <a:cubicBezTo>
                    <a:pt x="13" y="4"/>
                    <a:pt x="13" y="4"/>
                    <a:pt x="12" y="4"/>
                  </a:cubicBezTo>
                  <a:cubicBezTo>
                    <a:pt x="12" y="4"/>
                    <a:pt x="12" y="4"/>
                    <a:pt x="12" y="4"/>
                  </a:cubicBezTo>
                  <a:close/>
                  <a:moveTo>
                    <a:pt x="6" y="19"/>
                  </a:moveTo>
                  <a:cubicBezTo>
                    <a:pt x="6" y="19"/>
                    <a:pt x="6" y="19"/>
                    <a:pt x="6" y="19"/>
                  </a:cubicBezTo>
                  <a:cubicBezTo>
                    <a:pt x="5" y="19"/>
                    <a:pt x="5" y="19"/>
                    <a:pt x="5" y="19"/>
                  </a:cubicBezTo>
                  <a:cubicBezTo>
                    <a:pt x="6" y="19"/>
                    <a:pt x="6" y="19"/>
                    <a:pt x="6" y="19"/>
                  </a:cubicBezTo>
                  <a:cubicBezTo>
                    <a:pt x="6" y="19"/>
                    <a:pt x="6" y="19"/>
                    <a:pt x="6" y="19"/>
                  </a:cubicBezTo>
                  <a:cubicBezTo>
                    <a:pt x="6" y="19"/>
                    <a:pt x="6" y="19"/>
                    <a:pt x="6" y="19"/>
                  </a:cubicBezTo>
                  <a:close/>
                  <a:moveTo>
                    <a:pt x="4" y="13"/>
                  </a:moveTo>
                  <a:cubicBezTo>
                    <a:pt x="4" y="13"/>
                    <a:pt x="4" y="14"/>
                    <a:pt x="4" y="14"/>
                  </a:cubicBezTo>
                  <a:cubicBezTo>
                    <a:pt x="4" y="14"/>
                    <a:pt x="4" y="14"/>
                    <a:pt x="4" y="14"/>
                  </a:cubicBezTo>
                  <a:cubicBezTo>
                    <a:pt x="4" y="14"/>
                    <a:pt x="4" y="14"/>
                    <a:pt x="4" y="14"/>
                  </a:cubicBezTo>
                  <a:cubicBezTo>
                    <a:pt x="3" y="14"/>
                    <a:pt x="3" y="14"/>
                    <a:pt x="3" y="14"/>
                  </a:cubicBezTo>
                  <a:cubicBezTo>
                    <a:pt x="3" y="14"/>
                    <a:pt x="4" y="13"/>
                    <a:pt x="4" y="13"/>
                  </a:cubicBezTo>
                  <a:cubicBezTo>
                    <a:pt x="4" y="13"/>
                    <a:pt x="4" y="13"/>
                    <a:pt x="4" y="13"/>
                  </a:cubicBezTo>
                  <a:cubicBezTo>
                    <a:pt x="4" y="13"/>
                    <a:pt x="4" y="13"/>
                    <a:pt x="4" y="13"/>
                  </a:cubicBezTo>
                  <a:close/>
                  <a:moveTo>
                    <a:pt x="15" y="5"/>
                  </a:moveTo>
                  <a:cubicBezTo>
                    <a:pt x="15" y="4"/>
                    <a:pt x="15" y="4"/>
                    <a:pt x="15" y="4"/>
                  </a:cubicBezTo>
                  <a:cubicBezTo>
                    <a:pt x="15" y="4"/>
                    <a:pt x="15" y="4"/>
                    <a:pt x="15" y="4"/>
                  </a:cubicBezTo>
                  <a:cubicBezTo>
                    <a:pt x="15" y="4"/>
                    <a:pt x="16" y="4"/>
                    <a:pt x="16" y="4"/>
                  </a:cubicBezTo>
                  <a:cubicBezTo>
                    <a:pt x="16" y="4"/>
                    <a:pt x="16" y="4"/>
                    <a:pt x="16" y="4"/>
                  </a:cubicBezTo>
                  <a:cubicBezTo>
                    <a:pt x="16" y="4"/>
                    <a:pt x="16" y="4"/>
                    <a:pt x="16" y="5"/>
                  </a:cubicBezTo>
                  <a:cubicBezTo>
                    <a:pt x="16" y="5"/>
                    <a:pt x="15" y="5"/>
                    <a:pt x="15" y="5"/>
                  </a:cubicBezTo>
                  <a:cubicBezTo>
                    <a:pt x="15" y="5"/>
                    <a:pt x="15" y="5"/>
                    <a:pt x="15" y="5"/>
                  </a:cubicBezTo>
                  <a:close/>
                  <a:moveTo>
                    <a:pt x="8" y="6"/>
                  </a:moveTo>
                  <a:cubicBezTo>
                    <a:pt x="7" y="6"/>
                    <a:pt x="7" y="7"/>
                    <a:pt x="7" y="7"/>
                  </a:cubicBezTo>
                  <a:cubicBezTo>
                    <a:pt x="7" y="7"/>
                    <a:pt x="7" y="7"/>
                    <a:pt x="7" y="7"/>
                  </a:cubicBezTo>
                  <a:cubicBezTo>
                    <a:pt x="7" y="6"/>
                    <a:pt x="7" y="6"/>
                    <a:pt x="7" y="6"/>
                  </a:cubicBezTo>
                  <a:cubicBezTo>
                    <a:pt x="7" y="6"/>
                    <a:pt x="7" y="6"/>
                    <a:pt x="7" y="6"/>
                  </a:cubicBezTo>
                  <a:cubicBezTo>
                    <a:pt x="7" y="6"/>
                    <a:pt x="7" y="6"/>
                    <a:pt x="8" y="6"/>
                  </a:cubicBezTo>
                  <a:cubicBezTo>
                    <a:pt x="8" y="6"/>
                    <a:pt x="8" y="6"/>
                    <a:pt x="8" y="6"/>
                  </a:cubicBezTo>
                  <a:close/>
                  <a:moveTo>
                    <a:pt x="19" y="6"/>
                  </a:moveTo>
                  <a:cubicBezTo>
                    <a:pt x="18" y="6"/>
                    <a:pt x="18" y="6"/>
                    <a:pt x="18" y="5"/>
                  </a:cubicBezTo>
                  <a:cubicBezTo>
                    <a:pt x="18" y="5"/>
                    <a:pt x="18" y="5"/>
                    <a:pt x="18" y="5"/>
                  </a:cubicBezTo>
                  <a:cubicBezTo>
                    <a:pt x="19" y="5"/>
                    <a:pt x="19" y="5"/>
                    <a:pt x="19" y="5"/>
                  </a:cubicBezTo>
                  <a:cubicBezTo>
                    <a:pt x="19" y="5"/>
                    <a:pt x="19" y="5"/>
                    <a:pt x="19" y="5"/>
                  </a:cubicBezTo>
                  <a:cubicBezTo>
                    <a:pt x="19" y="5"/>
                    <a:pt x="19" y="5"/>
                    <a:pt x="19" y="6"/>
                  </a:cubicBezTo>
                  <a:cubicBezTo>
                    <a:pt x="19" y="6"/>
                    <a:pt x="19" y="6"/>
                    <a:pt x="19" y="6"/>
                  </a:cubicBezTo>
                  <a:close/>
                  <a:moveTo>
                    <a:pt x="13" y="4"/>
                  </a:moveTo>
                  <a:cubicBezTo>
                    <a:pt x="13" y="4"/>
                    <a:pt x="13" y="4"/>
                    <a:pt x="13" y="5"/>
                  </a:cubicBezTo>
                  <a:cubicBezTo>
                    <a:pt x="13" y="5"/>
                    <a:pt x="13" y="5"/>
                    <a:pt x="13" y="5"/>
                  </a:cubicBezTo>
                  <a:cubicBezTo>
                    <a:pt x="13" y="5"/>
                    <a:pt x="13" y="5"/>
                    <a:pt x="12" y="5"/>
                  </a:cubicBezTo>
                  <a:cubicBezTo>
                    <a:pt x="12" y="4"/>
                    <a:pt x="12" y="4"/>
                    <a:pt x="12" y="4"/>
                  </a:cubicBezTo>
                  <a:cubicBezTo>
                    <a:pt x="12" y="4"/>
                    <a:pt x="12" y="4"/>
                    <a:pt x="13" y="4"/>
                  </a:cubicBezTo>
                  <a:cubicBezTo>
                    <a:pt x="13" y="4"/>
                    <a:pt x="13" y="4"/>
                    <a:pt x="13" y="4"/>
                  </a:cubicBezTo>
                  <a:close/>
                  <a:moveTo>
                    <a:pt x="20" y="5"/>
                  </a:moveTo>
                  <a:cubicBezTo>
                    <a:pt x="20" y="5"/>
                    <a:pt x="20" y="5"/>
                    <a:pt x="20" y="5"/>
                  </a:cubicBezTo>
                  <a:cubicBezTo>
                    <a:pt x="20" y="6"/>
                    <a:pt x="20" y="6"/>
                    <a:pt x="20" y="6"/>
                  </a:cubicBezTo>
                  <a:cubicBezTo>
                    <a:pt x="20" y="6"/>
                    <a:pt x="20" y="6"/>
                    <a:pt x="20" y="6"/>
                  </a:cubicBezTo>
                  <a:cubicBezTo>
                    <a:pt x="20" y="6"/>
                    <a:pt x="19" y="6"/>
                    <a:pt x="19" y="6"/>
                  </a:cubicBezTo>
                  <a:cubicBezTo>
                    <a:pt x="19" y="6"/>
                    <a:pt x="19" y="6"/>
                    <a:pt x="19" y="6"/>
                  </a:cubicBezTo>
                  <a:cubicBezTo>
                    <a:pt x="19" y="6"/>
                    <a:pt x="19" y="6"/>
                    <a:pt x="19" y="6"/>
                  </a:cubicBezTo>
                  <a:cubicBezTo>
                    <a:pt x="19" y="6"/>
                    <a:pt x="19" y="6"/>
                    <a:pt x="19" y="6"/>
                  </a:cubicBezTo>
                  <a:cubicBezTo>
                    <a:pt x="19" y="5"/>
                    <a:pt x="20" y="5"/>
                    <a:pt x="20" y="5"/>
                  </a:cubicBezTo>
                  <a:cubicBezTo>
                    <a:pt x="20" y="5"/>
                    <a:pt x="20" y="5"/>
                    <a:pt x="20" y="5"/>
                  </a:cubicBezTo>
                  <a:cubicBezTo>
                    <a:pt x="20" y="5"/>
                    <a:pt x="20" y="5"/>
                    <a:pt x="20" y="5"/>
                  </a:cubicBezTo>
                  <a:cubicBezTo>
                    <a:pt x="20" y="5"/>
                    <a:pt x="20" y="5"/>
                    <a:pt x="20" y="5"/>
                  </a:cubicBezTo>
                  <a:close/>
                  <a:moveTo>
                    <a:pt x="4" y="15"/>
                  </a:moveTo>
                  <a:cubicBezTo>
                    <a:pt x="4" y="15"/>
                    <a:pt x="4" y="14"/>
                    <a:pt x="4" y="14"/>
                  </a:cubicBezTo>
                  <a:cubicBezTo>
                    <a:pt x="4" y="14"/>
                    <a:pt x="5" y="14"/>
                    <a:pt x="5" y="14"/>
                  </a:cubicBezTo>
                  <a:cubicBezTo>
                    <a:pt x="5" y="14"/>
                    <a:pt x="5" y="15"/>
                    <a:pt x="5" y="15"/>
                  </a:cubicBezTo>
                  <a:cubicBezTo>
                    <a:pt x="5" y="15"/>
                    <a:pt x="4" y="15"/>
                    <a:pt x="4" y="15"/>
                  </a:cubicBezTo>
                  <a:cubicBezTo>
                    <a:pt x="4" y="15"/>
                    <a:pt x="4" y="15"/>
                    <a:pt x="4" y="15"/>
                  </a:cubicBezTo>
                  <a:close/>
                  <a:moveTo>
                    <a:pt x="23" y="20"/>
                  </a:moveTo>
                  <a:cubicBezTo>
                    <a:pt x="22" y="20"/>
                    <a:pt x="22" y="20"/>
                    <a:pt x="22" y="20"/>
                  </a:cubicBezTo>
                  <a:cubicBezTo>
                    <a:pt x="22" y="20"/>
                    <a:pt x="22" y="20"/>
                    <a:pt x="22" y="20"/>
                  </a:cubicBezTo>
                  <a:cubicBezTo>
                    <a:pt x="22" y="20"/>
                    <a:pt x="22" y="20"/>
                    <a:pt x="22" y="20"/>
                  </a:cubicBezTo>
                  <a:cubicBezTo>
                    <a:pt x="22" y="20"/>
                    <a:pt x="22" y="20"/>
                    <a:pt x="22" y="20"/>
                  </a:cubicBezTo>
                  <a:cubicBezTo>
                    <a:pt x="23" y="20"/>
                    <a:pt x="23" y="20"/>
                    <a:pt x="23" y="20"/>
                  </a:cubicBezTo>
                  <a:cubicBezTo>
                    <a:pt x="23" y="20"/>
                    <a:pt x="23" y="20"/>
                    <a:pt x="23" y="20"/>
                  </a:cubicBezTo>
                  <a:cubicBezTo>
                    <a:pt x="23" y="20"/>
                    <a:pt x="23" y="20"/>
                    <a:pt x="23" y="20"/>
                  </a:cubicBezTo>
                  <a:close/>
                  <a:moveTo>
                    <a:pt x="23" y="16"/>
                  </a:move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3" y="16"/>
                  </a:cubicBezTo>
                  <a:cubicBezTo>
                    <a:pt x="23" y="16"/>
                    <a:pt x="23" y="16"/>
                    <a:pt x="23" y="16"/>
                  </a:cubicBezTo>
                  <a:close/>
                  <a:moveTo>
                    <a:pt x="17" y="23"/>
                  </a:moveTo>
                  <a:cubicBezTo>
                    <a:pt x="17" y="23"/>
                    <a:pt x="17" y="23"/>
                    <a:pt x="17" y="23"/>
                  </a:cubicBezTo>
                  <a:cubicBezTo>
                    <a:pt x="18" y="23"/>
                    <a:pt x="18" y="23"/>
                    <a:pt x="18" y="23"/>
                  </a:cubicBezTo>
                  <a:cubicBezTo>
                    <a:pt x="18" y="23"/>
                    <a:pt x="18" y="24"/>
                    <a:pt x="18" y="24"/>
                  </a:cubicBezTo>
                  <a:cubicBezTo>
                    <a:pt x="18" y="24"/>
                    <a:pt x="18" y="24"/>
                    <a:pt x="18" y="24"/>
                  </a:cubicBezTo>
                  <a:cubicBezTo>
                    <a:pt x="18" y="24"/>
                    <a:pt x="18" y="24"/>
                    <a:pt x="18" y="24"/>
                  </a:cubicBezTo>
                  <a:cubicBezTo>
                    <a:pt x="17" y="24"/>
                    <a:pt x="17" y="23"/>
                    <a:pt x="17" y="23"/>
                  </a:cubicBezTo>
                  <a:cubicBezTo>
                    <a:pt x="17" y="23"/>
                    <a:pt x="17" y="23"/>
                    <a:pt x="17" y="23"/>
                  </a:cubicBezTo>
                  <a:close/>
                  <a:moveTo>
                    <a:pt x="8" y="7"/>
                  </a:moveTo>
                  <a:cubicBezTo>
                    <a:pt x="8" y="7"/>
                    <a:pt x="8" y="7"/>
                    <a:pt x="7" y="7"/>
                  </a:cubicBezTo>
                  <a:cubicBezTo>
                    <a:pt x="7" y="6"/>
                    <a:pt x="8" y="6"/>
                    <a:pt x="8" y="6"/>
                  </a:cubicBezTo>
                  <a:cubicBezTo>
                    <a:pt x="8" y="6"/>
                    <a:pt x="8" y="7"/>
                    <a:pt x="8" y="7"/>
                  </a:cubicBezTo>
                  <a:cubicBezTo>
                    <a:pt x="8" y="7"/>
                    <a:pt x="8" y="7"/>
                    <a:pt x="8" y="7"/>
                  </a:cubicBezTo>
                  <a:cubicBezTo>
                    <a:pt x="8" y="7"/>
                    <a:pt x="8" y="7"/>
                    <a:pt x="8" y="7"/>
                  </a:cubicBezTo>
                  <a:cubicBezTo>
                    <a:pt x="8" y="7"/>
                    <a:pt x="8" y="7"/>
                    <a:pt x="8" y="7"/>
                  </a:cubicBezTo>
                  <a:cubicBezTo>
                    <a:pt x="8" y="7"/>
                    <a:pt x="8" y="7"/>
                    <a:pt x="8" y="7"/>
                  </a:cubicBezTo>
                  <a:close/>
                  <a:moveTo>
                    <a:pt x="23" y="11"/>
                  </a:moveTo>
                  <a:cubicBezTo>
                    <a:pt x="24" y="11"/>
                    <a:pt x="24" y="11"/>
                    <a:pt x="24" y="11"/>
                  </a:cubicBezTo>
                  <a:cubicBezTo>
                    <a:pt x="24" y="11"/>
                    <a:pt x="24" y="11"/>
                    <a:pt x="24" y="12"/>
                  </a:cubicBezTo>
                  <a:cubicBezTo>
                    <a:pt x="24" y="12"/>
                    <a:pt x="24" y="12"/>
                    <a:pt x="24" y="12"/>
                  </a:cubicBezTo>
                  <a:cubicBezTo>
                    <a:pt x="24" y="12"/>
                    <a:pt x="24" y="12"/>
                    <a:pt x="23" y="12"/>
                  </a:cubicBezTo>
                  <a:cubicBezTo>
                    <a:pt x="23" y="12"/>
                    <a:pt x="23" y="12"/>
                    <a:pt x="23" y="11"/>
                  </a:cubicBezTo>
                  <a:cubicBezTo>
                    <a:pt x="23" y="11"/>
                    <a:pt x="23" y="11"/>
                    <a:pt x="23" y="11"/>
                  </a:cubicBezTo>
                  <a:close/>
                  <a:moveTo>
                    <a:pt x="7" y="7"/>
                  </a:moveTo>
                  <a:cubicBezTo>
                    <a:pt x="8" y="7"/>
                    <a:pt x="8" y="7"/>
                    <a:pt x="8" y="7"/>
                  </a:cubicBezTo>
                  <a:cubicBezTo>
                    <a:pt x="8" y="7"/>
                    <a:pt x="8" y="7"/>
                    <a:pt x="8" y="7"/>
                  </a:cubicBezTo>
                  <a:cubicBezTo>
                    <a:pt x="8" y="7"/>
                    <a:pt x="8" y="7"/>
                    <a:pt x="8" y="7"/>
                  </a:cubicBezTo>
                  <a:cubicBezTo>
                    <a:pt x="7" y="7"/>
                    <a:pt x="7" y="7"/>
                    <a:pt x="7" y="7"/>
                  </a:cubicBezTo>
                  <a:cubicBezTo>
                    <a:pt x="7" y="7"/>
                    <a:pt x="7" y="7"/>
                    <a:pt x="7" y="7"/>
                  </a:cubicBezTo>
                  <a:cubicBezTo>
                    <a:pt x="7" y="7"/>
                    <a:pt x="7" y="7"/>
                    <a:pt x="7" y="7"/>
                  </a:cubicBezTo>
                  <a:cubicBezTo>
                    <a:pt x="7" y="7"/>
                    <a:pt x="7" y="7"/>
                    <a:pt x="7" y="7"/>
                  </a:cubicBezTo>
                  <a:close/>
                  <a:moveTo>
                    <a:pt x="10" y="22"/>
                  </a:moveTo>
                  <a:cubicBezTo>
                    <a:pt x="10" y="23"/>
                    <a:pt x="10" y="23"/>
                    <a:pt x="11" y="23"/>
                  </a:cubicBezTo>
                  <a:cubicBezTo>
                    <a:pt x="11" y="23"/>
                    <a:pt x="11" y="23"/>
                    <a:pt x="11" y="23"/>
                  </a:cubicBezTo>
                  <a:cubicBezTo>
                    <a:pt x="10" y="23"/>
                    <a:pt x="10" y="23"/>
                    <a:pt x="10" y="23"/>
                  </a:cubicBezTo>
                  <a:cubicBezTo>
                    <a:pt x="10" y="23"/>
                    <a:pt x="10" y="23"/>
                    <a:pt x="10" y="24"/>
                  </a:cubicBezTo>
                  <a:cubicBezTo>
                    <a:pt x="10" y="23"/>
                    <a:pt x="10" y="23"/>
                    <a:pt x="10" y="23"/>
                  </a:cubicBezTo>
                  <a:cubicBezTo>
                    <a:pt x="10" y="23"/>
                    <a:pt x="10" y="23"/>
                    <a:pt x="10" y="22"/>
                  </a:cubicBezTo>
                  <a:cubicBezTo>
                    <a:pt x="10" y="22"/>
                    <a:pt x="10" y="22"/>
                    <a:pt x="10" y="22"/>
                  </a:cubicBezTo>
                  <a:close/>
                  <a:moveTo>
                    <a:pt x="25" y="16"/>
                  </a:moveTo>
                  <a:cubicBezTo>
                    <a:pt x="25" y="16"/>
                    <a:pt x="25" y="17"/>
                    <a:pt x="25" y="17"/>
                  </a:cubicBezTo>
                  <a:cubicBezTo>
                    <a:pt x="25" y="17"/>
                    <a:pt x="25" y="17"/>
                    <a:pt x="25" y="17"/>
                  </a:cubicBezTo>
                  <a:cubicBezTo>
                    <a:pt x="25" y="17"/>
                    <a:pt x="25" y="17"/>
                    <a:pt x="25" y="17"/>
                  </a:cubicBezTo>
                  <a:cubicBezTo>
                    <a:pt x="25" y="17"/>
                    <a:pt x="25" y="17"/>
                    <a:pt x="25" y="17"/>
                  </a:cubicBezTo>
                  <a:cubicBezTo>
                    <a:pt x="25" y="17"/>
                    <a:pt x="25" y="17"/>
                    <a:pt x="24" y="17"/>
                  </a:cubicBezTo>
                  <a:cubicBezTo>
                    <a:pt x="24" y="17"/>
                    <a:pt x="24" y="17"/>
                    <a:pt x="24" y="17"/>
                  </a:cubicBezTo>
                  <a:cubicBezTo>
                    <a:pt x="24" y="17"/>
                    <a:pt x="25" y="17"/>
                    <a:pt x="25" y="16"/>
                  </a:cubicBezTo>
                  <a:cubicBezTo>
                    <a:pt x="25" y="16"/>
                    <a:pt x="25" y="16"/>
                    <a:pt x="25" y="16"/>
                  </a:cubicBezTo>
                  <a:cubicBezTo>
                    <a:pt x="25" y="16"/>
                    <a:pt x="25" y="16"/>
                    <a:pt x="25" y="16"/>
                  </a:cubicBezTo>
                  <a:close/>
                  <a:moveTo>
                    <a:pt x="22" y="7"/>
                  </a:moveTo>
                  <a:cubicBezTo>
                    <a:pt x="22" y="7"/>
                    <a:pt x="22" y="7"/>
                    <a:pt x="22" y="7"/>
                  </a:cubicBezTo>
                  <a:cubicBezTo>
                    <a:pt x="22" y="7"/>
                    <a:pt x="22" y="7"/>
                    <a:pt x="22" y="7"/>
                  </a:cubicBezTo>
                  <a:cubicBezTo>
                    <a:pt x="22" y="7"/>
                    <a:pt x="21" y="8"/>
                    <a:pt x="21" y="8"/>
                  </a:cubicBezTo>
                  <a:cubicBezTo>
                    <a:pt x="21" y="8"/>
                    <a:pt x="21" y="8"/>
                    <a:pt x="21" y="8"/>
                  </a:cubicBezTo>
                  <a:cubicBezTo>
                    <a:pt x="21" y="8"/>
                    <a:pt x="21" y="8"/>
                    <a:pt x="21" y="8"/>
                  </a:cubicBezTo>
                  <a:cubicBezTo>
                    <a:pt x="21" y="8"/>
                    <a:pt x="21" y="8"/>
                    <a:pt x="21" y="8"/>
                  </a:cubicBezTo>
                  <a:cubicBezTo>
                    <a:pt x="21" y="7"/>
                    <a:pt x="21" y="7"/>
                    <a:pt x="22" y="7"/>
                  </a:cubicBezTo>
                  <a:cubicBezTo>
                    <a:pt x="22" y="7"/>
                    <a:pt x="22" y="7"/>
                    <a:pt x="22" y="7"/>
                  </a:cubicBezTo>
                  <a:cubicBezTo>
                    <a:pt x="22" y="7"/>
                    <a:pt x="22" y="7"/>
                    <a:pt x="22" y="7"/>
                  </a:cubicBezTo>
                  <a:close/>
                  <a:moveTo>
                    <a:pt x="6" y="20"/>
                  </a:moveTo>
                  <a:cubicBezTo>
                    <a:pt x="6" y="20"/>
                    <a:pt x="6" y="20"/>
                    <a:pt x="7" y="20"/>
                  </a:cubicBezTo>
                  <a:cubicBezTo>
                    <a:pt x="7" y="20"/>
                    <a:pt x="7" y="20"/>
                    <a:pt x="7" y="20"/>
                  </a:cubicBezTo>
                  <a:cubicBezTo>
                    <a:pt x="7" y="20"/>
                    <a:pt x="7" y="20"/>
                    <a:pt x="7" y="20"/>
                  </a:cubicBezTo>
                  <a:cubicBezTo>
                    <a:pt x="7" y="20"/>
                    <a:pt x="7" y="20"/>
                    <a:pt x="6" y="20"/>
                  </a:cubicBezTo>
                  <a:cubicBezTo>
                    <a:pt x="6" y="20"/>
                    <a:pt x="6" y="20"/>
                    <a:pt x="6" y="20"/>
                  </a:cubicBezTo>
                  <a:cubicBezTo>
                    <a:pt x="6" y="20"/>
                    <a:pt x="6" y="20"/>
                    <a:pt x="6" y="20"/>
                  </a:cubicBezTo>
                  <a:cubicBezTo>
                    <a:pt x="6" y="20"/>
                    <a:pt x="6" y="20"/>
                    <a:pt x="6" y="20"/>
                  </a:cubicBezTo>
                  <a:cubicBezTo>
                    <a:pt x="6" y="20"/>
                    <a:pt x="6" y="20"/>
                    <a:pt x="6" y="20"/>
                  </a:cubicBezTo>
                  <a:close/>
                  <a:moveTo>
                    <a:pt x="12" y="23"/>
                  </a:moveTo>
                  <a:cubicBezTo>
                    <a:pt x="12" y="23"/>
                    <a:pt x="12" y="23"/>
                    <a:pt x="13" y="23"/>
                  </a:cubicBezTo>
                  <a:cubicBezTo>
                    <a:pt x="13" y="23"/>
                    <a:pt x="13" y="23"/>
                    <a:pt x="13" y="23"/>
                  </a:cubicBezTo>
                  <a:cubicBezTo>
                    <a:pt x="13" y="24"/>
                    <a:pt x="13" y="24"/>
                    <a:pt x="12" y="24"/>
                  </a:cubicBezTo>
                  <a:cubicBezTo>
                    <a:pt x="12" y="24"/>
                    <a:pt x="12" y="24"/>
                    <a:pt x="12" y="24"/>
                  </a:cubicBezTo>
                  <a:cubicBezTo>
                    <a:pt x="12" y="24"/>
                    <a:pt x="12" y="24"/>
                    <a:pt x="12" y="24"/>
                  </a:cubicBezTo>
                  <a:cubicBezTo>
                    <a:pt x="12" y="24"/>
                    <a:pt x="12" y="24"/>
                    <a:pt x="12" y="24"/>
                  </a:cubicBezTo>
                  <a:cubicBezTo>
                    <a:pt x="12" y="24"/>
                    <a:pt x="12" y="24"/>
                    <a:pt x="12" y="23"/>
                  </a:cubicBezTo>
                  <a:cubicBezTo>
                    <a:pt x="12" y="23"/>
                    <a:pt x="12" y="23"/>
                    <a:pt x="12" y="23"/>
                  </a:cubicBezTo>
                  <a:close/>
                  <a:moveTo>
                    <a:pt x="10" y="22"/>
                  </a:moveTo>
                  <a:cubicBezTo>
                    <a:pt x="10" y="23"/>
                    <a:pt x="10" y="23"/>
                    <a:pt x="10" y="23"/>
                  </a:cubicBezTo>
                  <a:cubicBezTo>
                    <a:pt x="10" y="23"/>
                    <a:pt x="9" y="23"/>
                    <a:pt x="9" y="23"/>
                  </a:cubicBezTo>
                  <a:cubicBezTo>
                    <a:pt x="9" y="23"/>
                    <a:pt x="9" y="23"/>
                    <a:pt x="9" y="23"/>
                  </a:cubicBezTo>
                  <a:cubicBezTo>
                    <a:pt x="10" y="23"/>
                    <a:pt x="10" y="23"/>
                    <a:pt x="10" y="23"/>
                  </a:cubicBezTo>
                  <a:cubicBezTo>
                    <a:pt x="10" y="22"/>
                    <a:pt x="10" y="22"/>
                    <a:pt x="10" y="22"/>
                  </a:cubicBezTo>
                  <a:cubicBezTo>
                    <a:pt x="10" y="22"/>
                    <a:pt x="10" y="22"/>
                    <a:pt x="10" y="22"/>
                  </a:cubicBezTo>
                  <a:cubicBezTo>
                    <a:pt x="10" y="22"/>
                    <a:pt x="10" y="22"/>
                    <a:pt x="10" y="22"/>
                  </a:cubicBezTo>
                  <a:cubicBezTo>
                    <a:pt x="10" y="22"/>
                    <a:pt x="10" y="22"/>
                    <a:pt x="10" y="22"/>
                  </a:cubicBezTo>
                  <a:close/>
                  <a:moveTo>
                    <a:pt x="6" y="8"/>
                  </a:move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6" y="8"/>
                    <a:pt x="6" y="8"/>
                  </a:cubicBezTo>
                  <a:cubicBezTo>
                    <a:pt x="6" y="8"/>
                    <a:pt x="6" y="8"/>
                    <a:pt x="6" y="8"/>
                  </a:cubicBezTo>
                  <a:close/>
                  <a:moveTo>
                    <a:pt x="6" y="9"/>
                  </a:move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lose/>
                  <a:moveTo>
                    <a:pt x="9" y="7"/>
                  </a:moveTo>
                  <a:cubicBezTo>
                    <a:pt x="9" y="7"/>
                    <a:pt x="9" y="7"/>
                    <a:pt x="9" y="7"/>
                  </a:cubicBezTo>
                  <a:cubicBezTo>
                    <a:pt x="8" y="7"/>
                    <a:pt x="8" y="6"/>
                    <a:pt x="8" y="6"/>
                  </a:cubicBezTo>
                  <a:cubicBezTo>
                    <a:pt x="8" y="6"/>
                    <a:pt x="8" y="6"/>
                    <a:pt x="8" y="6"/>
                  </a:cubicBezTo>
                  <a:cubicBezTo>
                    <a:pt x="8" y="6"/>
                    <a:pt x="8" y="6"/>
                    <a:pt x="8" y="6"/>
                  </a:cubicBezTo>
                  <a:cubicBezTo>
                    <a:pt x="8" y="6"/>
                    <a:pt x="9" y="6"/>
                    <a:pt x="9" y="7"/>
                  </a:cubicBezTo>
                  <a:cubicBezTo>
                    <a:pt x="9" y="7"/>
                    <a:pt x="9" y="7"/>
                    <a:pt x="9" y="7"/>
                  </a:cubicBezTo>
                  <a:close/>
                  <a:moveTo>
                    <a:pt x="20" y="22"/>
                  </a:moveTo>
                  <a:cubicBezTo>
                    <a:pt x="20" y="22"/>
                    <a:pt x="20" y="22"/>
                    <a:pt x="20" y="22"/>
                  </a:cubicBezTo>
                  <a:cubicBezTo>
                    <a:pt x="20" y="22"/>
                    <a:pt x="20" y="22"/>
                    <a:pt x="21" y="23"/>
                  </a:cubicBezTo>
                  <a:cubicBezTo>
                    <a:pt x="20" y="23"/>
                    <a:pt x="20" y="23"/>
                    <a:pt x="20" y="23"/>
                  </a:cubicBezTo>
                  <a:cubicBezTo>
                    <a:pt x="20" y="23"/>
                    <a:pt x="20" y="23"/>
                    <a:pt x="20" y="23"/>
                  </a:cubicBezTo>
                  <a:cubicBezTo>
                    <a:pt x="20" y="22"/>
                    <a:pt x="20" y="22"/>
                    <a:pt x="20" y="22"/>
                  </a:cubicBezTo>
                  <a:cubicBezTo>
                    <a:pt x="20" y="22"/>
                    <a:pt x="20" y="22"/>
                    <a:pt x="20" y="22"/>
                  </a:cubicBezTo>
                  <a:close/>
                  <a:moveTo>
                    <a:pt x="7" y="8"/>
                  </a:moveTo>
                  <a:cubicBezTo>
                    <a:pt x="7" y="9"/>
                    <a:pt x="7" y="9"/>
                    <a:pt x="7" y="9"/>
                  </a:cubicBezTo>
                  <a:cubicBezTo>
                    <a:pt x="7" y="9"/>
                    <a:pt x="6" y="9"/>
                    <a:pt x="6" y="9"/>
                  </a:cubicBezTo>
                  <a:cubicBezTo>
                    <a:pt x="6" y="9"/>
                    <a:pt x="6" y="9"/>
                    <a:pt x="6" y="9"/>
                  </a:cubicBezTo>
                  <a:cubicBezTo>
                    <a:pt x="6" y="9"/>
                    <a:pt x="6" y="9"/>
                    <a:pt x="6" y="9"/>
                  </a:cubicBezTo>
                  <a:cubicBezTo>
                    <a:pt x="6" y="8"/>
                    <a:pt x="6" y="8"/>
                    <a:pt x="6" y="8"/>
                  </a:cubicBezTo>
                  <a:cubicBezTo>
                    <a:pt x="6" y="8"/>
                    <a:pt x="7" y="8"/>
                    <a:pt x="7" y="8"/>
                  </a:cubicBezTo>
                  <a:cubicBezTo>
                    <a:pt x="7" y="8"/>
                    <a:pt x="7" y="8"/>
                    <a:pt x="7" y="8"/>
                  </a:cubicBezTo>
                  <a:close/>
                  <a:moveTo>
                    <a:pt x="9" y="22"/>
                  </a:moveTo>
                  <a:cubicBezTo>
                    <a:pt x="9" y="22"/>
                    <a:pt x="9" y="22"/>
                    <a:pt x="9" y="23"/>
                  </a:cubicBezTo>
                  <a:cubicBezTo>
                    <a:pt x="9" y="23"/>
                    <a:pt x="8" y="23"/>
                    <a:pt x="8" y="22"/>
                  </a:cubicBezTo>
                  <a:cubicBezTo>
                    <a:pt x="8" y="22"/>
                    <a:pt x="8" y="22"/>
                    <a:pt x="8" y="22"/>
                  </a:cubicBezTo>
                  <a:cubicBezTo>
                    <a:pt x="8" y="22"/>
                    <a:pt x="9" y="22"/>
                    <a:pt x="9" y="22"/>
                  </a:cubicBezTo>
                  <a:cubicBezTo>
                    <a:pt x="9" y="22"/>
                    <a:pt x="9" y="22"/>
                    <a:pt x="9" y="22"/>
                  </a:cubicBezTo>
                  <a:cubicBezTo>
                    <a:pt x="9" y="22"/>
                    <a:pt x="9" y="22"/>
                    <a:pt x="9" y="22"/>
                  </a:cubicBezTo>
                  <a:cubicBezTo>
                    <a:pt x="9" y="22"/>
                    <a:pt x="9" y="22"/>
                    <a:pt x="9" y="22"/>
                  </a:cubicBezTo>
                  <a:close/>
                  <a:moveTo>
                    <a:pt x="6" y="19"/>
                  </a:moveTo>
                  <a:cubicBezTo>
                    <a:pt x="6" y="19"/>
                    <a:pt x="6" y="19"/>
                    <a:pt x="7" y="19"/>
                  </a:cubicBezTo>
                  <a:cubicBezTo>
                    <a:pt x="7" y="19"/>
                    <a:pt x="7" y="19"/>
                    <a:pt x="6" y="20"/>
                  </a:cubicBezTo>
                  <a:cubicBezTo>
                    <a:pt x="6" y="20"/>
                    <a:pt x="6" y="20"/>
                    <a:pt x="6" y="20"/>
                  </a:cubicBezTo>
                  <a:cubicBezTo>
                    <a:pt x="6" y="20"/>
                    <a:pt x="6" y="20"/>
                    <a:pt x="6" y="20"/>
                  </a:cubicBezTo>
                  <a:cubicBezTo>
                    <a:pt x="6" y="20"/>
                    <a:pt x="6" y="20"/>
                    <a:pt x="6" y="20"/>
                  </a:cubicBezTo>
                  <a:cubicBezTo>
                    <a:pt x="6" y="20"/>
                    <a:pt x="6" y="19"/>
                    <a:pt x="6" y="19"/>
                  </a:cubicBezTo>
                  <a:cubicBezTo>
                    <a:pt x="6" y="19"/>
                    <a:pt x="6" y="19"/>
                    <a:pt x="6" y="19"/>
                  </a:cubicBezTo>
                  <a:cubicBezTo>
                    <a:pt x="6" y="19"/>
                    <a:pt x="6" y="19"/>
                    <a:pt x="6" y="19"/>
                  </a:cubicBezTo>
                  <a:close/>
                  <a:moveTo>
                    <a:pt x="16" y="5"/>
                  </a:moveTo>
                  <a:cubicBezTo>
                    <a:pt x="16" y="4"/>
                    <a:pt x="16" y="4"/>
                    <a:pt x="16" y="4"/>
                  </a:cubicBezTo>
                  <a:cubicBezTo>
                    <a:pt x="16" y="4"/>
                    <a:pt x="16" y="4"/>
                    <a:pt x="16" y="4"/>
                  </a:cubicBezTo>
                  <a:cubicBezTo>
                    <a:pt x="16" y="4"/>
                    <a:pt x="16" y="4"/>
                    <a:pt x="16" y="4"/>
                  </a:cubicBezTo>
                  <a:cubicBezTo>
                    <a:pt x="16" y="5"/>
                    <a:pt x="16" y="5"/>
                    <a:pt x="16" y="5"/>
                  </a:cubicBezTo>
                  <a:cubicBezTo>
                    <a:pt x="16" y="5"/>
                    <a:pt x="16" y="5"/>
                    <a:pt x="16" y="5"/>
                  </a:cubicBezTo>
                  <a:cubicBezTo>
                    <a:pt x="16" y="5"/>
                    <a:pt x="16" y="5"/>
                    <a:pt x="16" y="5"/>
                  </a:cubicBezTo>
                  <a:close/>
                  <a:moveTo>
                    <a:pt x="10" y="4"/>
                  </a:moveTo>
                  <a:cubicBezTo>
                    <a:pt x="10" y="4"/>
                    <a:pt x="10" y="4"/>
                    <a:pt x="10" y="4"/>
                  </a:cubicBezTo>
                  <a:cubicBezTo>
                    <a:pt x="10" y="4"/>
                    <a:pt x="11" y="4"/>
                    <a:pt x="11" y="4"/>
                  </a:cubicBezTo>
                  <a:cubicBezTo>
                    <a:pt x="11" y="4"/>
                    <a:pt x="11" y="4"/>
                    <a:pt x="11" y="4"/>
                  </a:cubicBezTo>
                  <a:cubicBezTo>
                    <a:pt x="11" y="4"/>
                    <a:pt x="11" y="4"/>
                    <a:pt x="11" y="4"/>
                  </a:cubicBezTo>
                  <a:cubicBezTo>
                    <a:pt x="11" y="4"/>
                    <a:pt x="11" y="4"/>
                    <a:pt x="11" y="4"/>
                  </a:cubicBezTo>
                  <a:cubicBezTo>
                    <a:pt x="11" y="4"/>
                    <a:pt x="11" y="4"/>
                    <a:pt x="10" y="4"/>
                  </a:cubicBezTo>
                  <a:cubicBezTo>
                    <a:pt x="10" y="4"/>
                    <a:pt x="10" y="4"/>
                    <a:pt x="10" y="4"/>
                  </a:cubicBezTo>
                  <a:close/>
                  <a:moveTo>
                    <a:pt x="5" y="11"/>
                  </a:moveTo>
                  <a:cubicBezTo>
                    <a:pt x="5" y="11"/>
                    <a:pt x="5" y="11"/>
                    <a:pt x="5" y="11"/>
                  </a:cubicBezTo>
                  <a:cubicBezTo>
                    <a:pt x="5" y="11"/>
                    <a:pt x="5" y="11"/>
                    <a:pt x="5" y="11"/>
                  </a:cubicBezTo>
                  <a:cubicBezTo>
                    <a:pt x="5" y="11"/>
                    <a:pt x="5" y="11"/>
                    <a:pt x="5" y="11"/>
                  </a:cubicBezTo>
                  <a:cubicBezTo>
                    <a:pt x="5" y="11"/>
                    <a:pt x="5" y="11"/>
                    <a:pt x="5" y="11"/>
                  </a:cubicBezTo>
                  <a:cubicBezTo>
                    <a:pt x="5" y="10"/>
                    <a:pt x="5" y="10"/>
                    <a:pt x="5" y="11"/>
                  </a:cubicBezTo>
                  <a:cubicBezTo>
                    <a:pt x="5" y="11"/>
                    <a:pt x="5" y="11"/>
                    <a:pt x="6" y="11"/>
                  </a:cubicBezTo>
                  <a:cubicBezTo>
                    <a:pt x="5" y="11"/>
                    <a:pt x="5" y="11"/>
                    <a:pt x="5" y="11"/>
                  </a:cubicBezTo>
                  <a:cubicBezTo>
                    <a:pt x="5" y="11"/>
                    <a:pt x="5" y="11"/>
                    <a:pt x="5" y="11"/>
                  </a:cubicBezTo>
                  <a:close/>
                  <a:moveTo>
                    <a:pt x="8" y="6"/>
                  </a:moveTo>
                  <a:cubicBezTo>
                    <a:pt x="8" y="6"/>
                    <a:pt x="8" y="6"/>
                    <a:pt x="8" y="6"/>
                  </a:cubicBezTo>
                  <a:cubicBezTo>
                    <a:pt x="8" y="5"/>
                    <a:pt x="8" y="5"/>
                    <a:pt x="8" y="5"/>
                  </a:cubicBezTo>
                  <a:cubicBezTo>
                    <a:pt x="8" y="5"/>
                    <a:pt x="8" y="5"/>
                    <a:pt x="8" y="6"/>
                  </a:cubicBezTo>
                  <a:cubicBezTo>
                    <a:pt x="8" y="6"/>
                    <a:pt x="8" y="6"/>
                    <a:pt x="8" y="6"/>
                  </a:cubicBezTo>
                  <a:cubicBezTo>
                    <a:pt x="8" y="6"/>
                    <a:pt x="8" y="6"/>
                    <a:pt x="8" y="6"/>
                  </a:cubicBezTo>
                  <a:close/>
                  <a:moveTo>
                    <a:pt x="14" y="24"/>
                  </a:moveTo>
                  <a:cubicBezTo>
                    <a:pt x="15" y="24"/>
                    <a:pt x="15" y="24"/>
                    <a:pt x="15" y="24"/>
                  </a:cubicBezTo>
                  <a:cubicBezTo>
                    <a:pt x="15" y="24"/>
                    <a:pt x="15" y="24"/>
                    <a:pt x="15" y="25"/>
                  </a:cubicBezTo>
                  <a:cubicBezTo>
                    <a:pt x="15" y="25"/>
                    <a:pt x="15" y="25"/>
                    <a:pt x="14" y="25"/>
                  </a:cubicBezTo>
                  <a:cubicBezTo>
                    <a:pt x="14" y="24"/>
                    <a:pt x="15" y="24"/>
                    <a:pt x="14" y="24"/>
                  </a:cubicBezTo>
                  <a:cubicBezTo>
                    <a:pt x="14" y="24"/>
                    <a:pt x="14" y="24"/>
                    <a:pt x="14" y="24"/>
                  </a:cubicBezTo>
                  <a:close/>
                  <a:moveTo>
                    <a:pt x="14" y="4"/>
                  </a:moveTo>
                  <a:cubicBezTo>
                    <a:pt x="14" y="4"/>
                    <a:pt x="14" y="4"/>
                    <a:pt x="15" y="4"/>
                  </a:cubicBezTo>
                  <a:cubicBezTo>
                    <a:pt x="15" y="4"/>
                    <a:pt x="15" y="4"/>
                    <a:pt x="15" y="4"/>
                  </a:cubicBezTo>
                  <a:cubicBezTo>
                    <a:pt x="15" y="4"/>
                    <a:pt x="15" y="4"/>
                    <a:pt x="15" y="4"/>
                  </a:cubicBezTo>
                  <a:cubicBezTo>
                    <a:pt x="15" y="5"/>
                    <a:pt x="15" y="5"/>
                    <a:pt x="15" y="5"/>
                  </a:cubicBezTo>
                  <a:cubicBezTo>
                    <a:pt x="14" y="5"/>
                    <a:pt x="14" y="5"/>
                    <a:pt x="14" y="5"/>
                  </a:cubicBezTo>
                  <a:cubicBezTo>
                    <a:pt x="14" y="5"/>
                    <a:pt x="14" y="4"/>
                    <a:pt x="14" y="4"/>
                  </a:cubicBezTo>
                  <a:cubicBezTo>
                    <a:pt x="14" y="4"/>
                    <a:pt x="14" y="4"/>
                    <a:pt x="14" y="4"/>
                  </a:cubicBezTo>
                  <a:cubicBezTo>
                    <a:pt x="14" y="4"/>
                    <a:pt x="14" y="4"/>
                    <a:pt x="14" y="4"/>
                  </a:cubicBezTo>
                  <a:cubicBezTo>
                    <a:pt x="14" y="4"/>
                    <a:pt x="14" y="4"/>
                    <a:pt x="14" y="4"/>
                  </a:cubicBezTo>
                  <a:close/>
                  <a:moveTo>
                    <a:pt x="13" y="25"/>
                  </a:moveTo>
                  <a:cubicBezTo>
                    <a:pt x="14" y="25"/>
                    <a:pt x="14" y="25"/>
                    <a:pt x="14" y="25"/>
                  </a:cubicBezTo>
                  <a:cubicBezTo>
                    <a:pt x="14" y="25"/>
                    <a:pt x="14" y="25"/>
                    <a:pt x="14" y="25"/>
                  </a:cubicBezTo>
                  <a:cubicBezTo>
                    <a:pt x="14" y="25"/>
                    <a:pt x="14" y="25"/>
                    <a:pt x="14" y="25"/>
                  </a:cubicBezTo>
                  <a:cubicBezTo>
                    <a:pt x="13" y="25"/>
                    <a:pt x="13" y="25"/>
                    <a:pt x="13" y="25"/>
                  </a:cubicBezTo>
                  <a:cubicBezTo>
                    <a:pt x="13" y="25"/>
                    <a:pt x="13" y="25"/>
                    <a:pt x="13" y="25"/>
                  </a:cubicBezTo>
                  <a:close/>
                  <a:moveTo>
                    <a:pt x="23" y="17"/>
                  </a:moveTo>
                  <a:cubicBezTo>
                    <a:pt x="23" y="17"/>
                    <a:pt x="23" y="17"/>
                    <a:pt x="23" y="17"/>
                  </a:cubicBezTo>
                  <a:cubicBezTo>
                    <a:pt x="23" y="17"/>
                    <a:pt x="23" y="17"/>
                    <a:pt x="23" y="17"/>
                  </a:cubicBezTo>
                  <a:cubicBezTo>
                    <a:pt x="24" y="17"/>
                    <a:pt x="24" y="17"/>
                    <a:pt x="24" y="17"/>
                  </a:cubicBezTo>
                  <a:cubicBezTo>
                    <a:pt x="24" y="17"/>
                    <a:pt x="24" y="17"/>
                    <a:pt x="24" y="17"/>
                  </a:cubicBezTo>
                  <a:cubicBezTo>
                    <a:pt x="24" y="17"/>
                    <a:pt x="24" y="17"/>
                    <a:pt x="24" y="17"/>
                  </a:cubicBezTo>
                  <a:cubicBezTo>
                    <a:pt x="24" y="17"/>
                    <a:pt x="23" y="17"/>
                    <a:pt x="23" y="17"/>
                  </a:cubicBezTo>
                  <a:cubicBezTo>
                    <a:pt x="23" y="17"/>
                    <a:pt x="23" y="17"/>
                    <a:pt x="23" y="17"/>
                  </a:cubicBezTo>
                  <a:close/>
                  <a:moveTo>
                    <a:pt x="4" y="17"/>
                  </a:moveTo>
                  <a:cubicBezTo>
                    <a:pt x="4" y="17"/>
                    <a:pt x="4" y="17"/>
                    <a:pt x="5" y="18"/>
                  </a:cubicBezTo>
                  <a:cubicBezTo>
                    <a:pt x="4" y="18"/>
                    <a:pt x="4" y="18"/>
                    <a:pt x="4" y="18"/>
                  </a:cubicBezTo>
                  <a:cubicBezTo>
                    <a:pt x="4" y="18"/>
                    <a:pt x="4" y="18"/>
                    <a:pt x="4" y="17"/>
                  </a:cubicBezTo>
                  <a:cubicBezTo>
                    <a:pt x="4" y="17"/>
                    <a:pt x="4" y="17"/>
                    <a:pt x="4" y="17"/>
                  </a:cubicBezTo>
                  <a:cubicBezTo>
                    <a:pt x="4" y="17"/>
                    <a:pt x="4" y="17"/>
                    <a:pt x="4" y="17"/>
                  </a:cubicBezTo>
                  <a:cubicBezTo>
                    <a:pt x="4" y="17"/>
                    <a:pt x="4" y="17"/>
                    <a:pt x="4" y="17"/>
                  </a:cubicBezTo>
                  <a:close/>
                  <a:moveTo>
                    <a:pt x="4" y="16"/>
                  </a:moveTo>
                  <a:cubicBezTo>
                    <a:pt x="4" y="16"/>
                    <a:pt x="4" y="16"/>
                    <a:pt x="4" y="17"/>
                  </a:cubicBezTo>
                  <a:cubicBezTo>
                    <a:pt x="4" y="17"/>
                    <a:pt x="4" y="17"/>
                    <a:pt x="4" y="17"/>
                  </a:cubicBezTo>
                  <a:cubicBezTo>
                    <a:pt x="4" y="17"/>
                    <a:pt x="4" y="17"/>
                    <a:pt x="4" y="17"/>
                  </a:cubicBezTo>
                  <a:cubicBezTo>
                    <a:pt x="4" y="17"/>
                    <a:pt x="4" y="17"/>
                    <a:pt x="4" y="17"/>
                  </a:cubicBezTo>
                  <a:cubicBezTo>
                    <a:pt x="4" y="16"/>
                    <a:pt x="4" y="16"/>
                    <a:pt x="4" y="16"/>
                  </a:cubicBezTo>
                  <a:cubicBezTo>
                    <a:pt x="4" y="16"/>
                    <a:pt x="4" y="16"/>
                    <a:pt x="4" y="16"/>
                  </a:cubicBezTo>
                  <a:cubicBezTo>
                    <a:pt x="4" y="16"/>
                    <a:pt x="4" y="16"/>
                    <a:pt x="4" y="16"/>
                  </a:cubicBezTo>
                  <a:close/>
                  <a:moveTo>
                    <a:pt x="12" y="5"/>
                  </a:moveTo>
                  <a:cubicBezTo>
                    <a:pt x="12" y="5"/>
                    <a:pt x="12" y="5"/>
                    <a:pt x="12" y="5"/>
                  </a:cubicBezTo>
                  <a:cubicBezTo>
                    <a:pt x="12" y="5"/>
                    <a:pt x="12" y="5"/>
                    <a:pt x="12" y="5"/>
                  </a:cubicBezTo>
                  <a:cubicBezTo>
                    <a:pt x="12" y="5"/>
                    <a:pt x="12" y="4"/>
                    <a:pt x="12" y="4"/>
                  </a:cubicBezTo>
                  <a:cubicBezTo>
                    <a:pt x="12" y="4"/>
                    <a:pt x="12" y="4"/>
                    <a:pt x="12" y="4"/>
                  </a:cubicBezTo>
                  <a:cubicBezTo>
                    <a:pt x="12" y="4"/>
                    <a:pt x="12" y="4"/>
                    <a:pt x="12" y="4"/>
                  </a:cubicBezTo>
                  <a:cubicBezTo>
                    <a:pt x="12" y="4"/>
                    <a:pt x="12" y="4"/>
                    <a:pt x="12" y="4"/>
                  </a:cubicBezTo>
                  <a:cubicBezTo>
                    <a:pt x="12" y="4"/>
                    <a:pt x="12" y="5"/>
                    <a:pt x="12" y="5"/>
                  </a:cubicBezTo>
                  <a:cubicBezTo>
                    <a:pt x="12" y="5"/>
                    <a:pt x="12" y="5"/>
                    <a:pt x="12" y="5"/>
                  </a:cubicBezTo>
                  <a:close/>
                  <a:moveTo>
                    <a:pt x="21" y="22"/>
                  </a:moveTo>
                  <a:cubicBezTo>
                    <a:pt x="21" y="22"/>
                    <a:pt x="21" y="22"/>
                    <a:pt x="21" y="21"/>
                  </a:cubicBezTo>
                  <a:cubicBezTo>
                    <a:pt x="21" y="21"/>
                    <a:pt x="21" y="21"/>
                    <a:pt x="21" y="21"/>
                  </a:cubicBezTo>
                  <a:cubicBezTo>
                    <a:pt x="21" y="21"/>
                    <a:pt x="21" y="21"/>
                    <a:pt x="21" y="21"/>
                  </a:cubicBezTo>
                  <a:cubicBezTo>
                    <a:pt x="21" y="21"/>
                    <a:pt x="21" y="21"/>
                    <a:pt x="21" y="21"/>
                  </a:cubicBezTo>
                  <a:cubicBezTo>
                    <a:pt x="21" y="21"/>
                    <a:pt x="21" y="22"/>
                    <a:pt x="21" y="22"/>
                  </a:cubicBezTo>
                  <a:cubicBezTo>
                    <a:pt x="21" y="22"/>
                    <a:pt x="21" y="22"/>
                    <a:pt x="21" y="22"/>
                  </a:cubicBezTo>
                  <a:cubicBezTo>
                    <a:pt x="21" y="22"/>
                    <a:pt x="21" y="22"/>
                    <a:pt x="21" y="22"/>
                  </a:cubicBezTo>
                  <a:cubicBezTo>
                    <a:pt x="21" y="22"/>
                    <a:pt x="21" y="22"/>
                    <a:pt x="21" y="22"/>
                  </a:cubicBezTo>
                  <a:close/>
                  <a:moveTo>
                    <a:pt x="4" y="15"/>
                  </a:moveTo>
                  <a:cubicBezTo>
                    <a:pt x="4" y="15"/>
                    <a:pt x="4" y="15"/>
                    <a:pt x="4" y="16"/>
                  </a:cubicBezTo>
                  <a:cubicBezTo>
                    <a:pt x="4" y="16"/>
                    <a:pt x="4" y="16"/>
                    <a:pt x="4" y="16"/>
                  </a:cubicBezTo>
                  <a:cubicBezTo>
                    <a:pt x="4" y="16"/>
                    <a:pt x="4" y="16"/>
                    <a:pt x="4" y="16"/>
                  </a:cubicBezTo>
                  <a:cubicBezTo>
                    <a:pt x="4" y="16"/>
                    <a:pt x="3" y="16"/>
                    <a:pt x="3" y="16"/>
                  </a:cubicBezTo>
                  <a:cubicBezTo>
                    <a:pt x="3" y="16"/>
                    <a:pt x="3" y="15"/>
                    <a:pt x="3" y="15"/>
                  </a:cubicBezTo>
                  <a:cubicBezTo>
                    <a:pt x="4" y="15"/>
                    <a:pt x="4" y="15"/>
                    <a:pt x="4" y="15"/>
                  </a:cubicBezTo>
                  <a:cubicBezTo>
                    <a:pt x="4" y="15"/>
                    <a:pt x="4" y="15"/>
                    <a:pt x="4" y="15"/>
                  </a:cubicBezTo>
                  <a:close/>
                  <a:moveTo>
                    <a:pt x="11" y="24"/>
                  </a:moveTo>
                  <a:cubicBezTo>
                    <a:pt x="11" y="24"/>
                    <a:pt x="11" y="24"/>
                    <a:pt x="10" y="24"/>
                  </a:cubicBezTo>
                  <a:cubicBezTo>
                    <a:pt x="10" y="24"/>
                    <a:pt x="10" y="24"/>
                    <a:pt x="10" y="24"/>
                  </a:cubicBezTo>
                  <a:cubicBezTo>
                    <a:pt x="10" y="24"/>
                    <a:pt x="10" y="24"/>
                    <a:pt x="10" y="24"/>
                  </a:cubicBezTo>
                  <a:cubicBezTo>
                    <a:pt x="10" y="24"/>
                    <a:pt x="10" y="24"/>
                    <a:pt x="10" y="24"/>
                  </a:cubicBezTo>
                  <a:cubicBezTo>
                    <a:pt x="10" y="24"/>
                    <a:pt x="10" y="24"/>
                    <a:pt x="10" y="24"/>
                  </a:cubicBezTo>
                  <a:cubicBezTo>
                    <a:pt x="10" y="24"/>
                    <a:pt x="11" y="24"/>
                    <a:pt x="11" y="24"/>
                  </a:cubicBezTo>
                  <a:cubicBezTo>
                    <a:pt x="11" y="24"/>
                    <a:pt x="11" y="24"/>
                    <a:pt x="11" y="24"/>
                  </a:cubicBezTo>
                  <a:cubicBezTo>
                    <a:pt x="11" y="24"/>
                    <a:pt x="11" y="24"/>
                    <a:pt x="11" y="24"/>
                  </a:cubicBezTo>
                  <a:close/>
                  <a:moveTo>
                    <a:pt x="7" y="22"/>
                  </a:moveTo>
                  <a:cubicBezTo>
                    <a:pt x="7" y="22"/>
                    <a:pt x="7" y="22"/>
                    <a:pt x="7" y="22"/>
                  </a:cubicBezTo>
                  <a:cubicBezTo>
                    <a:pt x="7" y="22"/>
                    <a:pt x="7" y="22"/>
                    <a:pt x="7" y="22"/>
                  </a:cubicBezTo>
                  <a:cubicBezTo>
                    <a:pt x="7" y="22"/>
                    <a:pt x="6" y="22"/>
                    <a:pt x="6" y="21"/>
                  </a:cubicBezTo>
                  <a:cubicBezTo>
                    <a:pt x="6" y="21"/>
                    <a:pt x="6" y="21"/>
                    <a:pt x="7" y="21"/>
                  </a:cubicBezTo>
                  <a:cubicBezTo>
                    <a:pt x="7" y="21"/>
                    <a:pt x="7" y="21"/>
                    <a:pt x="7" y="21"/>
                  </a:cubicBezTo>
                  <a:cubicBezTo>
                    <a:pt x="7" y="21"/>
                    <a:pt x="7" y="21"/>
                    <a:pt x="7" y="21"/>
                  </a:cubicBezTo>
                  <a:cubicBezTo>
                    <a:pt x="7" y="21"/>
                    <a:pt x="7" y="22"/>
                    <a:pt x="7" y="22"/>
                  </a:cubicBezTo>
                  <a:cubicBezTo>
                    <a:pt x="7" y="22"/>
                    <a:pt x="7" y="22"/>
                    <a:pt x="7" y="22"/>
                  </a:cubicBezTo>
                  <a:close/>
                  <a:moveTo>
                    <a:pt x="20" y="22"/>
                  </a:moveTo>
                  <a:cubicBezTo>
                    <a:pt x="20" y="22"/>
                    <a:pt x="20" y="21"/>
                    <a:pt x="21" y="21"/>
                  </a:cubicBezTo>
                  <a:cubicBezTo>
                    <a:pt x="21" y="22"/>
                    <a:pt x="21" y="22"/>
                    <a:pt x="21" y="22"/>
                  </a:cubicBezTo>
                  <a:cubicBezTo>
                    <a:pt x="21" y="22"/>
                    <a:pt x="21" y="22"/>
                    <a:pt x="21" y="22"/>
                  </a:cubicBezTo>
                  <a:cubicBezTo>
                    <a:pt x="21" y="22"/>
                    <a:pt x="20" y="22"/>
                    <a:pt x="20" y="22"/>
                  </a:cubicBezTo>
                  <a:cubicBezTo>
                    <a:pt x="20" y="22"/>
                    <a:pt x="20" y="22"/>
                    <a:pt x="20" y="22"/>
                  </a:cubicBezTo>
                  <a:close/>
                  <a:moveTo>
                    <a:pt x="5" y="17"/>
                  </a:moveTo>
                  <a:cubicBezTo>
                    <a:pt x="5" y="17"/>
                    <a:pt x="5" y="17"/>
                    <a:pt x="5" y="17"/>
                  </a:cubicBezTo>
                  <a:cubicBezTo>
                    <a:pt x="5" y="17"/>
                    <a:pt x="5" y="17"/>
                    <a:pt x="5" y="17"/>
                  </a:cubicBezTo>
                  <a:cubicBezTo>
                    <a:pt x="5" y="17"/>
                    <a:pt x="5" y="17"/>
                    <a:pt x="5" y="17"/>
                  </a:cubicBezTo>
                  <a:cubicBezTo>
                    <a:pt x="6" y="17"/>
                    <a:pt x="6" y="17"/>
                    <a:pt x="5" y="17"/>
                  </a:cubicBezTo>
                  <a:cubicBezTo>
                    <a:pt x="5" y="17"/>
                    <a:pt x="5" y="18"/>
                    <a:pt x="5" y="18"/>
                  </a:cubicBezTo>
                  <a:cubicBezTo>
                    <a:pt x="5" y="18"/>
                    <a:pt x="5" y="18"/>
                    <a:pt x="5" y="18"/>
                  </a:cubicBezTo>
                  <a:cubicBezTo>
                    <a:pt x="5" y="17"/>
                    <a:pt x="5" y="17"/>
                    <a:pt x="5" y="17"/>
                  </a:cubicBezTo>
                  <a:cubicBezTo>
                    <a:pt x="5" y="17"/>
                    <a:pt x="5" y="17"/>
                    <a:pt x="5" y="17"/>
                  </a:cubicBezTo>
                  <a:close/>
                  <a:moveTo>
                    <a:pt x="22" y="20"/>
                  </a:moveTo>
                  <a:cubicBezTo>
                    <a:pt x="22" y="20"/>
                    <a:pt x="22" y="20"/>
                    <a:pt x="22" y="20"/>
                  </a:cubicBezTo>
                  <a:cubicBezTo>
                    <a:pt x="22" y="20"/>
                    <a:pt x="22" y="20"/>
                    <a:pt x="23" y="20"/>
                  </a:cubicBezTo>
                  <a:cubicBezTo>
                    <a:pt x="23" y="20"/>
                    <a:pt x="23" y="21"/>
                    <a:pt x="23" y="21"/>
                  </a:cubicBezTo>
                  <a:cubicBezTo>
                    <a:pt x="22" y="21"/>
                    <a:pt x="22" y="21"/>
                    <a:pt x="22" y="21"/>
                  </a:cubicBezTo>
                  <a:cubicBezTo>
                    <a:pt x="22" y="21"/>
                    <a:pt x="22" y="21"/>
                    <a:pt x="22" y="20"/>
                  </a:cubicBezTo>
                  <a:cubicBezTo>
                    <a:pt x="22" y="20"/>
                    <a:pt x="22" y="20"/>
                    <a:pt x="22" y="20"/>
                  </a:cubicBezTo>
                  <a:cubicBezTo>
                    <a:pt x="22" y="20"/>
                    <a:pt x="22" y="20"/>
                    <a:pt x="22" y="20"/>
                  </a:cubicBezTo>
                  <a:close/>
                  <a:moveTo>
                    <a:pt x="6" y="20"/>
                  </a:moveTo>
                  <a:cubicBezTo>
                    <a:pt x="5" y="20"/>
                    <a:pt x="5" y="20"/>
                    <a:pt x="5" y="20"/>
                  </a:cubicBezTo>
                  <a:cubicBezTo>
                    <a:pt x="5" y="20"/>
                    <a:pt x="5" y="20"/>
                    <a:pt x="5" y="20"/>
                  </a:cubicBezTo>
                  <a:cubicBezTo>
                    <a:pt x="5" y="20"/>
                    <a:pt x="5" y="20"/>
                    <a:pt x="5"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lose/>
                  <a:moveTo>
                    <a:pt x="14" y="25"/>
                  </a:moveTo>
                  <a:cubicBezTo>
                    <a:pt x="15" y="25"/>
                    <a:pt x="15" y="25"/>
                    <a:pt x="15" y="25"/>
                  </a:cubicBezTo>
                  <a:cubicBezTo>
                    <a:pt x="15" y="25"/>
                    <a:pt x="15" y="25"/>
                    <a:pt x="15" y="25"/>
                  </a:cubicBezTo>
                  <a:cubicBezTo>
                    <a:pt x="15" y="25"/>
                    <a:pt x="15" y="25"/>
                    <a:pt x="15" y="25"/>
                  </a:cubicBezTo>
                  <a:cubicBezTo>
                    <a:pt x="14" y="25"/>
                    <a:pt x="14" y="25"/>
                    <a:pt x="14" y="25"/>
                  </a:cubicBezTo>
                  <a:cubicBezTo>
                    <a:pt x="14" y="25"/>
                    <a:pt x="14" y="25"/>
                    <a:pt x="14" y="25"/>
                  </a:cubicBezTo>
                  <a:cubicBezTo>
                    <a:pt x="14" y="25"/>
                    <a:pt x="14" y="25"/>
                    <a:pt x="14" y="25"/>
                  </a:cubicBezTo>
                  <a:close/>
                  <a:moveTo>
                    <a:pt x="9" y="23"/>
                  </a:moveTo>
                  <a:cubicBezTo>
                    <a:pt x="9" y="23"/>
                    <a:pt x="9" y="22"/>
                    <a:pt x="9" y="22"/>
                  </a:cubicBezTo>
                  <a:cubicBezTo>
                    <a:pt x="9" y="22"/>
                    <a:pt x="10" y="22"/>
                    <a:pt x="10" y="22"/>
                  </a:cubicBezTo>
                  <a:cubicBezTo>
                    <a:pt x="10" y="22"/>
                    <a:pt x="9" y="23"/>
                    <a:pt x="9" y="23"/>
                  </a:cubicBezTo>
                  <a:cubicBezTo>
                    <a:pt x="9" y="23"/>
                    <a:pt x="9" y="23"/>
                    <a:pt x="9" y="23"/>
                  </a:cubicBezTo>
                  <a:cubicBezTo>
                    <a:pt x="9" y="23"/>
                    <a:pt x="9" y="23"/>
                    <a:pt x="9" y="23"/>
                  </a:cubicBezTo>
                  <a:cubicBezTo>
                    <a:pt x="9" y="23"/>
                    <a:pt x="9" y="23"/>
                    <a:pt x="9" y="23"/>
                  </a:cubicBezTo>
                  <a:cubicBezTo>
                    <a:pt x="9" y="23"/>
                    <a:pt x="9" y="23"/>
                    <a:pt x="9" y="23"/>
                  </a:cubicBezTo>
                  <a:close/>
                  <a:moveTo>
                    <a:pt x="4" y="12"/>
                  </a:moveTo>
                  <a:cubicBezTo>
                    <a:pt x="4" y="12"/>
                    <a:pt x="4" y="12"/>
                    <a:pt x="4" y="12"/>
                  </a:cubicBezTo>
                  <a:cubicBezTo>
                    <a:pt x="5" y="12"/>
                    <a:pt x="5" y="12"/>
                    <a:pt x="5" y="12"/>
                  </a:cubicBezTo>
                  <a:cubicBezTo>
                    <a:pt x="5" y="12"/>
                    <a:pt x="5" y="12"/>
                    <a:pt x="5" y="12"/>
                  </a:cubicBezTo>
                  <a:cubicBezTo>
                    <a:pt x="5" y="12"/>
                    <a:pt x="5" y="12"/>
                    <a:pt x="4" y="12"/>
                  </a:cubicBezTo>
                  <a:cubicBezTo>
                    <a:pt x="4" y="12"/>
                    <a:pt x="4" y="12"/>
                    <a:pt x="4" y="12"/>
                  </a:cubicBezTo>
                  <a:close/>
                  <a:moveTo>
                    <a:pt x="17" y="4"/>
                  </a:moveTo>
                  <a:cubicBezTo>
                    <a:pt x="17" y="4"/>
                    <a:pt x="17" y="4"/>
                    <a:pt x="18" y="4"/>
                  </a:cubicBezTo>
                  <a:cubicBezTo>
                    <a:pt x="17" y="5"/>
                    <a:pt x="17" y="5"/>
                    <a:pt x="17" y="5"/>
                  </a:cubicBezTo>
                  <a:cubicBezTo>
                    <a:pt x="17" y="5"/>
                    <a:pt x="17" y="5"/>
                    <a:pt x="17" y="5"/>
                  </a:cubicBezTo>
                  <a:cubicBezTo>
                    <a:pt x="17" y="5"/>
                    <a:pt x="17" y="5"/>
                    <a:pt x="17" y="5"/>
                  </a:cubicBezTo>
                  <a:cubicBezTo>
                    <a:pt x="17" y="5"/>
                    <a:pt x="17" y="5"/>
                    <a:pt x="17" y="5"/>
                  </a:cubicBezTo>
                  <a:cubicBezTo>
                    <a:pt x="17" y="5"/>
                    <a:pt x="17" y="4"/>
                    <a:pt x="17" y="4"/>
                  </a:cubicBezTo>
                  <a:cubicBezTo>
                    <a:pt x="17" y="4"/>
                    <a:pt x="17" y="4"/>
                    <a:pt x="17" y="4"/>
                  </a:cubicBezTo>
                  <a:close/>
                  <a:moveTo>
                    <a:pt x="5" y="19"/>
                  </a:moveTo>
                  <a:cubicBezTo>
                    <a:pt x="5" y="19"/>
                    <a:pt x="5" y="19"/>
                    <a:pt x="5" y="19"/>
                  </a:cubicBezTo>
                  <a:cubicBezTo>
                    <a:pt x="5" y="19"/>
                    <a:pt x="5" y="19"/>
                    <a:pt x="5" y="19"/>
                  </a:cubicBezTo>
                  <a:cubicBezTo>
                    <a:pt x="5" y="20"/>
                    <a:pt x="5" y="19"/>
                    <a:pt x="5" y="19"/>
                  </a:cubicBezTo>
                  <a:cubicBezTo>
                    <a:pt x="5" y="19"/>
                    <a:pt x="5" y="19"/>
                    <a:pt x="5" y="19"/>
                  </a:cubicBezTo>
                  <a:cubicBezTo>
                    <a:pt x="5" y="19"/>
                    <a:pt x="5" y="19"/>
                    <a:pt x="5" y="19"/>
                  </a:cubicBezTo>
                  <a:close/>
                  <a:moveTo>
                    <a:pt x="21" y="7"/>
                  </a:move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6"/>
                    <a:pt x="21" y="6"/>
                    <a:pt x="21" y="7"/>
                  </a:cubicBezTo>
                  <a:cubicBezTo>
                    <a:pt x="21" y="7"/>
                    <a:pt x="21" y="7"/>
                    <a:pt x="21" y="7"/>
                  </a:cubicBezTo>
                  <a:cubicBezTo>
                    <a:pt x="21" y="7"/>
                    <a:pt x="21" y="7"/>
                    <a:pt x="21" y="7"/>
                  </a:cubicBezTo>
                  <a:close/>
                  <a:moveTo>
                    <a:pt x="25" y="13"/>
                  </a:moveTo>
                  <a:cubicBezTo>
                    <a:pt x="25" y="13"/>
                    <a:pt x="25" y="13"/>
                    <a:pt x="25" y="13"/>
                  </a:cubicBezTo>
                  <a:cubicBezTo>
                    <a:pt x="25" y="13"/>
                    <a:pt x="25" y="14"/>
                    <a:pt x="24" y="14"/>
                  </a:cubicBezTo>
                  <a:cubicBezTo>
                    <a:pt x="24" y="14"/>
                    <a:pt x="24" y="14"/>
                    <a:pt x="24" y="14"/>
                  </a:cubicBezTo>
                  <a:cubicBezTo>
                    <a:pt x="24" y="14"/>
                    <a:pt x="24" y="14"/>
                    <a:pt x="24" y="14"/>
                  </a:cubicBezTo>
                  <a:cubicBezTo>
                    <a:pt x="24" y="14"/>
                    <a:pt x="24" y="13"/>
                    <a:pt x="24" y="13"/>
                  </a:cubicBezTo>
                  <a:cubicBezTo>
                    <a:pt x="24" y="13"/>
                    <a:pt x="24" y="13"/>
                    <a:pt x="24" y="13"/>
                  </a:cubicBezTo>
                  <a:cubicBezTo>
                    <a:pt x="24" y="13"/>
                    <a:pt x="24" y="13"/>
                    <a:pt x="25" y="13"/>
                  </a:cubicBezTo>
                  <a:cubicBezTo>
                    <a:pt x="25" y="13"/>
                    <a:pt x="25" y="13"/>
                    <a:pt x="25" y="13"/>
                  </a:cubicBezTo>
                  <a:close/>
                  <a:moveTo>
                    <a:pt x="24" y="18"/>
                  </a:moveTo>
                  <a:cubicBezTo>
                    <a:pt x="24" y="18"/>
                    <a:pt x="24" y="18"/>
                    <a:pt x="24" y="18"/>
                  </a:cubicBezTo>
                  <a:cubicBezTo>
                    <a:pt x="24" y="18"/>
                    <a:pt x="24" y="18"/>
                    <a:pt x="23" y="18"/>
                  </a:cubicBezTo>
                  <a:cubicBezTo>
                    <a:pt x="23" y="18"/>
                    <a:pt x="23" y="18"/>
                    <a:pt x="23" y="18"/>
                  </a:cubicBezTo>
                  <a:cubicBezTo>
                    <a:pt x="23" y="18"/>
                    <a:pt x="23" y="18"/>
                    <a:pt x="23" y="18"/>
                  </a:cubicBezTo>
                  <a:cubicBezTo>
                    <a:pt x="23" y="18"/>
                    <a:pt x="23" y="18"/>
                    <a:pt x="23" y="17"/>
                  </a:cubicBezTo>
                  <a:cubicBezTo>
                    <a:pt x="23" y="17"/>
                    <a:pt x="23" y="17"/>
                    <a:pt x="23" y="17"/>
                  </a:cubicBezTo>
                  <a:cubicBezTo>
                    <a:pt x="23" y="17"/>
                    <a:pt x="24" y="18"/>
                    <a:pt x="24" y="18"/>
                  </a:cubicBezTo>
                  <a:cubicBezTo>
                    <a:pt x="24" y="18"/>
                    <a:pt x="24" y="18"/>
                    <a:pt x="24" y="18"/>
                  </a:cubicBezTo>
                  <a:cubicBezTo>
                    <a:pt x="24" y="18"/>
                    <a:pt x="24" y="18"/>
                    <a:pt x="24" y="18"/>
                  </a:cubicBezTo>
                  <a:close/>
                  <a:moveTo>
                    <a:pt x="14" y="4"/>
                  </a:moveTo>
                  <a:cubicBezTo>
                    <a:pt x="14" y="4"/>
                    <a:pt x="14" y="4"/>
                    <a:pt x="14" y="4"/>
                  </a:cubicBezTo>
                  <a:cubicBezTo>
                    <a:pt x="14" y="4"/>
                    <a:pt x="14" y="4"/>
                    <a:pt x="14" y="5"/>
                  </a:cubicBezTo>
                  <a:cubicBezTo>
                    <a:pt x="14" y="5"/>
                    <a:pt x="14" y="5"/>
                    <a:pt x="14" y="5"/>
                  </a:cubicBezTo>
                  <a:cubicBezTo>
                    <a:pt x="14" y="4"/>
                    <a:pt x="14" y="4"/>
                    <a:pt x="14" y="4"/>
                  </a:cubicBezTo>
                  <a:cubicBezTo>
                    <a:pt x="14" y="4"/>
                    <a:pt x="14" y="4"/>
                    <a:pt x="14" y="4"/>
                  </a:cubicBezTo>
                  <a:close/>
                  <a:moveTo>
                    <a:pt x="17" y="24"/>
                  </a:moveTo>
                  <a:cubicBezTo>
                    <a:pt x="17" y="24"/>
                    <a:pt x="17" y="24"/>
                    <a:pt x="17" y="24"/>
                  </a:cubicBezTo>
                  <a:cubicBezTo>
                    <a:pt x="17" y="24"/>
                    <a:pt x="17" y="24"/>
                    <a:pt x="17" y="23"/>
                  </a:cubicBezTo>
                  <a:cubicBezTo>
                    <a:pt x="17" y="23"/>
                    <a:pt x="17" y="23"/>
                    <a:pt x="17" y="23"/>
                  </a:cubicBezTo>
                  <a:cubicBezTo>
                    <a:pt x="17" y="23"/>
                    <a:pt x="17" y="23"/>
                    <a:pt x="17" y="23"/>
                  </a:cubicBezTo>
                  <a:cubicBezTo>
                    <a:pt x="17" y="23"/>
                    <a:pt x="17" y="23"/>
                    <a:pt x="17" y="24"/>
                  </a:cubicBezTo>
                  <a:cubicBezTo>
                    <a:pt x="17" y="24"/>
                    <a:pt x="17" y="24"/>
                    <a:pt x="17" y="24"/>
                  </a:cubicBezTo>
                  <a:cubicBezTo>
                    <a:pt x="17" y="24"/>
                    <a:pt x="17" y="24"/>
                    <a:pt x="17" y="24"/>
                  </a:cubicBezTo>
                  <a:close/>
                  <a:moveTo>
                    <a:pt x="24" y="14"/>
                  </a:moveTo>
                  <a:cubicBezTo>
                    <a:pt x="24" y="14"/>
                    <a:pt x="24" y="14"/>
                    <a:pt x="24" y="14"/>
                  </a:cubicBezTo>
                  <a:cubicBezTo>
                    <a:pt x="24" y="14"/>
                    <a:pt x="24" y="14"/>
                    <a:pt x="25" y="14"/>
                  </a:cubicBezTo>
                  <a:cubicBezTo>
                    <a:pt x="25" y="14"/>
                    <a:pt x="25" y="14"/>
                    <a:pt x="25" y="14"/>
                  </a:cubicBezTo>
                  <a:cubicBezTo>
                    <a:pt x="25" y="14"/>
                    <a:pt x="25" y="14"/>
                    <a:pt x="25" y="14"/>
                  </a:cubicBezTo>
                  <a:cubicBezTo>
                    <a:pt x="25" y="14"/>
                    <a:pt x="25" y="14"/>
                    <a:pt x="25" y="14"/>
                  </a:cubicBezTo>
                  <a:cubicBezTo>
                    <a:pt x="24" y="14"/>
                    <a:pt x="24" y="14"/>
                    <a:pt x="24" y="14"/>
                  </a:cubicBezTo>
                  <a:cubicBezTo>
                    <a:pt x="24" y="14"/>
                    <a:pt x="24" y="14"/>
                    <a:pt x="24" y="14"/>
                  </a:cubicBezTo>
                  <a:close/>
                  <a:moveTo>
                    <a:pt x="22" y="22"/>
                  </a:moveTo>
                  <a:cubicBezTo>
                    <a:pt x="21" y="21"/>
                    <a:pt x="21" y="21"/>
                    <a:pt x="21" y="21"/>
                  </a:cubicBezTo>
                  <a:cubicBezTo>
                    <a:pt x="21" y="21"/>
                    <a:pt x="21" y="21"/>
                    <a:pt x="21" y="21"/>
                  </a:cubicBezTo>
                  <a:cubicBezTo>
                    <a:pt x="21" y="21"/>
                    <a:pt x="22" y="21"/>
                    <a:pt x="22" y="21"/>
                  </a:cubicBezTo>
                  <a:cubicBezTo>
                    <a:pt x="22" y="21"/>
                    <a:pt x="22" y="21"/>
                    <a:pt x="22" y="22"/>
                  </a:cubicBezTo>
                  <a:cubicBezTo>
                    <a:pt x="22" y="22"/>
                    <a:pt x="22" y="22"/>
                    <a:pt x="22" y="22"/>
                  </a:cubicBezTo>
                  <a:cubicBezTo>
                    <a:pt x="22" y="22"/>
                    <a:pt x="22" y="22"/>
                    <a:pt x="22" y="22"/>
                  </a:cubicBezTo>
                  <a:close/>
                  <a:moveTo>
                    <a:pt x="6" y="18"/>
                  </a:moveTo>
                  <a:cubicBezTo>
                    <a:pt x="6" y="18"/>
                    <a:pt x="6" y="18"/>
                    <a:pt x="6" y="18"/>
                  </a:cubicBezTo>
                  <a:cubicBezTo>
                    <a:pt x="6" y="19"/>
                    <a:pt x="6" y="19"/>
                    <a:pt x="5" y="19"/>
                  </a:cubicBezTo>
                  <a:cubicBezTo>
                    <a:pt x="5" y="19"/>
                    <a:pt x="5" y="19"/>
                    <a:pt x="5" y="19"/>
                  </a:cubicBezTo>
                  <a:cubicBezTo>
                    <a:pt x="5" y="19"/>
                    <a:pt x="5" y="19"/>
                    <a:pt x="5" y="19"/>
                  </a:cubicBezTo>
                  <a:cubicBezTo>
                    <a:pt x="5" y="18"/>
                    <a:pt x="5" y="18"/>
                    <a:pt x="5" y="18"/>
                  </a:cubicBezTo>
                  <a:cubicBezTo>
                    <a:pt x="5" y="18"/>
                    <a:pt x="5" y="18"/>
                    <a:pt x="6" y="18"/>
                  </a:cubicBezTo>
                  <a:cubicBezTo>
                    <a:pt x="6" y="18"/>
                    <a:pt x="6" y="18"/>
                    <a:pt x="6" y="18"/>
                  </a:cubicBezTo>
                  <a:cubicBezTo>
                    <a:pt x="6" y="18"/>
                    <a:pt x="6" y="18"/>
                    <a:pt x="6" y="18"/>
                  </a:cubicBezTo>
                  <a:close/>
                  <a:moveTo>
                    <a:pt x="8" y="21"/>
                  </a:moveTo>
                  <a:cubicBezTo>
                    <a:pt x="8" y="21"/>
                    <a:pt x="9" y="21"/>
                    <a:pt x="9" y="22"/>
                  </a:cubicBezTo>
                  <a:cubicBezTo>
                    <a:pt x="9" y="22"/>
                    <a:pt x="9" y="22"/>
                    <a:pt x="8" y="22"/>
                  </a:cubicBezTo>
                  <a:cubicBezTo>
                    <a:pt x="8" y="22"/>
                    <a:pt x="8" y="22"/>
                    <a:pt x="8" y="22"/>
                  </a:cubicBezTo>
                  <a:cubicBezTo>
                    <a:pt x="8" y="22"/>
                    <a:pt x="8" y="22"/>
                    <a:pt x="8" y="22"/>
                  </a:cubicBezTo>
                  <a:cubicBezTo>
                    <a:pt x="8" y="22"/>
                    <a:pt x="8" y="22"/>
                    <a:pt x="8" y="22"/>
                  </a:cubicBezTo>
                  <a:cubicBezTo>
                    <a:pt x="8" y="22"/>
                    <a:pt x="8" y="22"/>
                    <a:pt x="8" y="22"/>
                  </a:cubicBezTo>
                  <a:cubicBezTo>
                    <a:pt x="8" y="22"/>
                    <a:pt x="8" y="21"/>
                    <a:pt x="8" y="21"/>
                  </a:cubicBezTo>
                  <a:cubicBezTo>
                    <a:pt x="8" y="21"/>
                    <a:pt x="8" y="21"/>
                    <a:pt x="8" y="21"/>
                  </a:cubicBezTo>
                  <a:close/>
                  <a:moveTo>
                    <a:pt x="15" y="24"/>
                  </a:moveTo>
                  <a:cubicBezTo>
                    <a:pt x="15" y="24"/>
                    <a:pt x="15" y="24"/>
                    <a:pt x="15" y="24"/>
                  </a:cubicBezTo>
                  <a:cubicBezTo>
                    <a:pt x="15" y="24"/>
                    <a:pt x="15" y="24"/>
                    <a:pt x="15" y="24"/>
                  </a:cubicBezTo>
                  <a:cubicBezTo>
                    <a:pt x="15" y="24"/>
                    <a:pt x="15" y="25"/>
                    <a:pt x="15" y="25"/>
                  </a:cubicBezTo>
                  <a:cubicBezTo>
                    <a:pt x="15" y="25"/>
                    <a:pt x="15" y="25"/>
                    <a:pt x="15" y="25"/>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lose/>
                  <a:moveTo>
                    <a:pt x="25" y="14"/>
                  </a:moveTo>
                  <a:cubicBezTo>
                    <a:pt x="25" y="15"/>
                    <a:pt x="25" y="15"/>
                    <a:pt x="25" y="15"/>
                  </a:cubicBezTo>
                  <a:cubicBezTo>
                    <a:pt x="25" y="15"/>
                    <a:pt x="25" y="15"/>
                    <a:pt x="25" y="15"/>
                  </a:cubicBezTo>
                  <a:cubicBezTo>
                    <a:pt x="24" y="15"/>
                    <a:pt x="24" y="15"/>
                    <a:pt x="24" y="15"/>
                  </a:cubicBezTo>
                  <a:cubicBezTo>
                    <a:pt x="24" y="15"/>
                    <a:pt x="24" y="15"/>
                    <a:pt x="24" y="15"/>
                  </a:cubicBezTo>
                  <a:cubicBezTo>
                    <a:pt x="24" y="14"/>
                    <a:pt x="24" y="15"/>
                    <a:pt x="25" y="14"/>
                  </a:cubicBezTo>
                  <a:cubicBezTo>
                    <a:pt x="25" y="14"/>
                    <a:pt x="25" y="14"/>
                    <a:pt x="25" y="14"/>
                  </a:cubicBezTo>
                  <a:close/>
                  <a:moveTo>
                    <a:pt x="24" y="13"/>
                  </a:moveTo>
                  <a:cubicBezTo>
                    <a:pt x="24" y="13"/>
                    <a:pt x="24" y="13"/>
                    <a:pt x="24" y="13"/>
                  </a:cubicBezTo>
                  <a:cubicBezTo>
                    <a:pt x="24" y="13"/>
                    <a:pt x="24" y="13"/>
                    <a:pt x="24" y="13"/>
                  </a:cubicBezTo>
                  <a:cubicBezTo>
                    <a:pt x="24" y="13"/>
                    <a:pt x="24" y="13"/>
                    <a:pt x="24" y="13"/>
                  </a:cubicBezTo>
                  <a:cubicBezTo>
                    <a:pt x="24" y="13"/>
                    <a:pt x="25" y="13"/>
                    <a:pt x="25" y="13"/>
                  </a:cubicBezTo>
                  <a:cubicBezTo>
                    <a:pt x="25" y="13"/>
                    <a:pt x="25" y="13"/>
                    <a:pt x="25" y="13"/>
                  </a:cubicBezTo>
                  <a:cubicBezTo>
                    <a:pt x="25" y="13"/>
                    <a:pt x="24" y="13"/>
                    <a:pt x="24" y="13"/>
                  </a:cubicBezTo>
                  <a:cubicBezTo>
                    <a:pt x="24" y="13"/>
                    <a:pt x="24" y="13"/>
                    <a:pt x="24" y="13"/>
                  </a:cubicBezTo>
                  <a:cubicBezTo>
                    <a:pt x="24" y="13"/>
                    <a:pt x="24" y="13"/>
                    <a:pt x="24" y="13"/>
                  </a:cubicBezTo>
                  <a:close/>
                  <a:moveTo>
                    <a:pt x="20" y="23"/>
                  </a:moveTo>
                  <a:cubicBezTo>
                    <a:pt x="20" y="23"/>
                    <a:pt x="20" y="23"/>
                    <a:pt x="20" y="23"/>
                  </a:cubicBezTo>
                  <a:cubicBezTo>
                    <a:pt x="20" y="23"/>
                    <a:pt x="20" y="23"/>
                    <a:pt x="20" y="24"/>
                  </a:cubicBezTo>
                  <a:cubicBezTo>
                    <a:pt x="20" y="24"/>
                    <a:pt x="20" y="24"/>
                    <a:pt x="20" y="24"/>
                  </a:cubicBezTo>
                  <a:cubicBezTo>
                    <a:pt x="20" y="24"/>
                    <a:pt x="20" y="24"/>
                    <a:pt x="20" y="24"/>
                  </a:cubicBezTo>
                  <a:cubicBezTo>
                    <a:pt x="20" y="24"/>
                    <a:pt x="20" y="24"/>
                    <a:pt x="20" y="23"/>
                  </a:cubicBezTo>
                  <a:cubicBezTo>
                    <a:pt x="20" y="23"/>
                    <a:pt x="20" y="23"/>
                    <a:pt x="20" y="23"/>
                  </a:cubicBezTo>
                  <a:cubicBezTo>
                    <a:pt x="20" y="23"/>
                    <a:pt x="20" y="23"/>
                    <a:pt x="20" y="23"/>
                  </a:cubicBezTo>
                  <a:close/>
                  <a:moveTo>
                    <a:pt x="25"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5" y="12"/>
                  </a:cubicBezTo>
                  <a:cubicBezTo>
                    <a:pt x="25" y="12"/>
                    <a:pt x="25" y="12"/>
                    <a:pt x="25" y="12"/>
                  </a:cubicBezTo>
                  <a:close/>
                  <a:moveTo>
                    <a:pt x="6" y="10"/>
                  </a:moveTo>
                  <a:cubicBezTo>
                    <a:pt x="6" y="10"/>
                    <a:pt x="6" y="10"/>
                    <a:pt x="6" y="10"/>
                  </a:cubicBezTo>
                  <a:cubicBezTo>
                    <a:pt x="6" y="10"/>
                    <a:pt x="6" y="10"/>
                    <a:pt x="6" y="10"/>
                  </a:cubicBezTo>
                  <a:cubicBezTo>
                    <a:pt x="5"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lose/>
                  <a:moveTo>
                    <a:pt x="6" y="8"/>
                  </a:moveTo>
                  <a:cubicBezTo>
                    <a:pt x="6" y="8"/>
                    <a:pt x="6" y="8"/>
                    <a:pt x="6" y="8"/>
                  </a:cubicBezTo>
                  <a:cubicBezTo>
                    <a:pt x="6" y="8"/>
                    <a:pt x="6" y="8"/>
                    <a:pt x="6" y="8"/>
                  </a:cubicBezTo>
                  <a:cubicBezTo>
                    <a:pt x="6" y="8"/>
                    <a:pt x="6" y="8"/>
                    <a:pt x="6" y="8"/>
                  </a:cubicBezTo>
                  <a:cubicBezTo>
                    <a:pt x="5" y="8"/>
                    <a:pt x="5" y="8"/>
                    <a:pt x="6" y="8"/>
                  </a:cubicBezTo>
                  <a:cubicBezTo>
                    <a:pt x="6" y="7"/>
                    <a:pt x="6" y="7"/>
                    <a:pt x="6" y="7"/>
                  </a:cubicBezTo>
                  <a:cubicBezTo>
                    <a:pt x="6" y="8"/>
                    <a:pt x="6" y="8"/>
                    <a:pt x="6" y="8"/>
                  </a:cubicBezTo>
                  <a:cubicBezTo>
                    <a:pt x="6" y="8"/>
                    <a:pt x="6" y="8"/>
                    <a:pt x="6" y="8"/>
                  </a:cubicBezTo>
                  <a:close/>
                  <a:moveTo>
                    <a:pt x="16" y="23"/>
                  </a:moveTo>
                  <a:cubicBezTo>
                    <a:pt x="16" y="23"/>
                    <a:pt x="17" y="23"/>
                    <a:pt x="17" y="23"/>
                  </a:cubicBezTo>
                  <a:cubicBezTo>
                    <a:pt x="17" y="24"/>
                    <a:pt x="17" y="24"/>
                    <a:pt x="17" y="24"/>
                  </a:cubicBezTo>
                  <a:cubicBezTo>
                    <a:pt x="17" y="24"/>
                    <a:pt x="17" y="24"/>
                    <a:pt x="17" y="24"/>
                  </a:cubicBezTo>
                  <a:cubicBezTo>
                    <a:pt x="17" y="24"/>
                    <a:pt x="16" y="24"/>
                    <a:pt x="16" y="24"/>
                  </a:cubicBezTo>
                  <a:cubicBezTo>
                    <a:pt x="16" y="24"/>
                    <a:pt x="16" y="24"/>
                    <a:pt x="16" y="23"/>
                  </a:cubicBezTo>
                  <a:cubicBezTo>
                    <a:pt x="16" y="23"/>
                    <a:pt x="16" y="23"/>
                    <a:pt x="16" y="23"/>
                  </a:cubicBezTo>
                  <a:close/>
                  <a:moveTo>
                    <a:pt x="20" y="7"/>
                  </a:moveTo>
                  <a:cubicBezTo>
                    <a:pt x="20" y="7"/>
                    <a:pt x="21" y="6"/>
                    <a:pt x="21" y="6"/>
                  </a:cubicBezTo>
                  <a:cubicBezTo>
                    <a:pt x="21" y="6"/>
                    <a:pt x="21" y="6"/>
                    <a:pt x="21" y="6"/>
                  </a:cubicBezTo>
                  <a:cubicBezTo>
                    <a:pt x="21" y="6"/>
                    <a:pt x="21" y="6"/>
                    <a:pt x="21" y="7"/>
                  </a:cubicBezTo>
                  <a:cubicBezTo>
                    <a:pt x="21" y="7"/>
                    <a:pt x="21" y="7"/>
                    <a:pt x="21" y="7"/>
                  </a:cubicBezTo>
                  <a:cubicBezTo>
                    <a:pt x="21" y="7"/>
                    <a:pt x="21" y="7"/>
                    <a:pt x="21" y="7"/>
                  </a:cubicBezTo>
                  <a:cubicBezTo>
                    <a:pt x="21" y="7"/>
                    <a:pt x="20" y="7"/>
                    <a:pt x="20" y="7"/>
                  </a:cubicBezTo>
                  <a:cubicBezTo>
                    <a:pt x="20" y="7"/>
                    <a:pt x="20" y="7"/>
                    <a:pt x="20" y="7"/>
                  </a:cubicBezTo>
                  <a:close/>
                  <a:moveTo>
                    <a:pt x="5" y="10"/>
                  </a:moveTo>
                  <a:cubicBezTo>
                    <a:pt x="5" y="10"/>
                    <a:pt x="5" y="9"/>
                    <a:pt x="5" y="9"/>
                  </a:cubicBezTo>
                  <a:cubicBezTo>
                    <a:pt x="6" y="9"/>
                    <a:pt x="6" y="9"/>
                    <a:pt x="6" y="10"/>
                  </a:cubicBezTo>
                  <a:cubicBezTo>
                    <a:pt x="6" y="10"/>
                    <a:pt x="6" y="10"/>
                    <a:pt x="6" y="10"/>
                  </a:cubicBezTo>
                  <a:cubicBezTo>
                    <a:pt x="6" y="10"/>
                    <a:pt x="6" y="10"/>
                    <a:pt x="6" y="10"/>
                  </a:cubicBezTo>
                  <a:cubicBezTo>
                    <a:pt x="6" y="10"/>
                    <a:pt x="6" y="10"/>
                    <a:pt x="6" y="10"/>
                  </a:cubicBezTo>
                  <a:cubicBezTo>
                    <a:pt x="6" y="10"/>
                    <a:pt x="5" y="10"/>
                    <a:pt x="5" y="10"/>
                  </a:cubicBezTo>
                  <a:cubicBezTo>
                    <a:pt x="5" y="10"/>
                    <a:pt x="5" y="10"/>
                    <a:pt x="5" y="10"/>
                  </a:cubicBezTo>
                  <a:close/>
                  <a:moveTo>
                    <a:pt x="18" y="23"/>
                  </a:moveTo>
                  <a:cubicBezTo>
                    <a:pt x="18" y="23"/>
                    <a:pt x="18" y="23"/>
                    <a:pt x="18" y="23"/>
                  </a:cubicBezTo>
                  <a:cubicBezTo>
                    <a:pt x="18" y="23"/>
                    <a:pt x="18" y="23"/>
                    <a:pt x="18" y="23"/>
                  </a:cubicBezTo>
                  <a:cubicBezTo>
                    <a:pt x="18" y="23"/>
                    <a:pt x="18" y="23"/>
                    <a:pt x="18" y="24"/>
                  </a:cubicBezTo>
                  <a:cubicBezTo>
                    <a:pt x="18" y="24"/>
                    <a:pt x="18" y="24"/>
                    <a:pt x="18" y="24"/>
                  </a:cubicBezTo>
                  <a:cubicBezTo>
                    <a:pt x="18" y="24"/>
                    <a:pt x="18" y="24"/>
                    <a:pt x="18" y="24"/>
                  </a:cubicBezTo>
                  <a:cubicBezTo>
                    <a:pt x="18" y="24"/>
                    <a:pt x="18" y="23"/>
                    <a:pt x="18" y="23"/>
                  </a:cubicBezTo>
                  <a:cubicBezTo>
                    <a:pt x="18" y="23"/>
                    <a:pt x="18" y="23"/>
                    <a:pt x="18" y="23"/>
                  </a:cubicBezTo>
                  <a:close/>
                  <a:moveTo>
                    <a:pt x="6" y="21"/>
                  </a:moveTo>
                  <a:cubicBezTo>
                    <a:pt x="6" y="20"/>
                    <a:pt x="6" y="20"/>
                    <a:pt x="6" y="20"/>
                  </a:cubicBezTo>
                  <a:cubicBezTo>
                    <a:pt x="6" y="20"/>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lose/>
                  <a:moveTo>
                    <a:pt x="18" y="23"/>
                  </a:moveTo>
                  <a:cubicBezTo>
                    <a:pt x="18" y="23"/>
                    <a:pt x="18" y="23"/>
                    <a:pt x="19" y="23"/>
                  </a:cubicBezTo>
                  <a:cubicBezTo>
                    <a:pt x="19" y="23"/>
                    <a:pt x="19" y="23"/>
                    <a:pt x="19" y="24"/>
                  </a:cubicBezTo>
                  <a:cubicBezTo>
                    <a:pt x="19" y="24"/>
                    <a:pt x="19" y="24"/>
                    <a:pt x="19" y="24"/>
                  </a:cubicBezTo>
                  <a:cubicBezTo>
                    <a:pt x="19" y="23"/>
                    <a:pt x="18" y="23"/>
                    <a:pt x="18" y="23"/>
                  </a:cubicBezTo>
                  <a:cubicBezTo>
                    <a:pt x="18" y="23"/>
                    <a:pt x="18" y="23"/>
                    <a:pt x="18" y="23"/>
                  </a:cubicBezTo>
                  <a:close/>
                  <a:moveTo>
                    <a:pt x="5" y="12"/>
                  </a:moveTo>
                  <a:cubicBezTo>
                    <a:pt x="5" y="12"/>
                    <a:pt x="5" y="12"/>
                    <a:pt x="5" y="12"/>
                  </a:cubicBezTo>
                  <a:cubicBezTo>
                    <a:pt x="5" y="12"/>
                    <a:pt x="5" y="12"/>
                    <a:pt x="5" y="12"/>
                  </a:cubicBezTo>
                  <a:cubicBezTo>
                    <a:pt x="4" y="12"/>
                    <a:pt x="4" y="12"/>
                    <a:pt x="4" y="11"/>
                  </a:cubicBezTo>
                  <a:cubicBezTo>
                    <a:pt x="4" y="11"/>
                    <a:pt x="5" y="11"/>
                    <a:pt x="5" y="11"/>
                  </a:cubicBezTo>
                  <a:cubicBezTo>
                    <a:pt x="5" y="11"/>
                    <a:pt x="5" y="11"/>
                    <a:pt x="5" y="11"/>
                  </a:cubicBezTo>
                  <a:cubicBezTo>
                    <a:pt x="5" y="11"/>
                    <a:pt x="5" y="11"/>
                    <a:pt x="5" y="11"/>
                  </a:cubicBezTo>
                  <a:cubicBezTo>
                    <a:pt x="5" y="11"/>
                    <a:pt x="5" y="11"/>
                    <a:pt x="5" y="11"/>
                  </a:cubicBezTo>
                  <a:cubicBezTo>
                    <a:pt x="5" y="12"/>
                    <a:pt x="5" y="12"/>
                    <a:pt x="5" y="12"/>
                  </a:cubicBezTo>
                  <a:cubicBezTo>
                    <a:pt x="5" y="12"/>
                    <a:pt x="5" y="12"/>
                    <a:pt x="5" y="12"/>
                  </a:cubicBezTo>
                  <a:close/>
                  <a:moveTo>
                    <a:pt x="23" y="10"/>
                  </a:moveTo>
                  <a:cubicBezTo>
                    <a:pt x="23" y="10"/>
                    <a:pt x="23" y="10"/>
                    <a:pt x="23" y="10"/>
                  </a:cubicBezTo>
                  <a:cubicBezTo>
                    <a:pt x="23" y="10"/>
                    <a:pt x="23" y="10"/>
                    <a:pt x="23" y="10"/>
                  </a:cubicBezTo>
                  <a:cubicBezTo>
                    <a:pt x="23" y="10"/>
                    <a:pt x="23" y="10"/>
                    <a:pt x="23" y="10"/>
                  </a:cubicBezTo>
                  <a:cubicBezTo>
                    <a:pt x="23" y="10"/>
                    <a:pt x="23" y="10"/>
                    <a:pt x="23" y="10"/>
                  </a:cubicBezTo>
                  <a:cubicBezTo>
                    <a:pt x="23" y="10"/>
                    <a:pt x="24" y="10"/>
                    <a:pt x="24" y="10"/>
                  </a:cubicBezTo>
                  <a:cubicBezTo>
                    <a:pt x="24" y="10"/>
                    <a:pt x="24" y="10"/>
                    <a:pt x="24" y="10"/>
                  </a:cubicBezTo>
                  <a:cubicBezTo>
                    <a:pt x="24" y="10"/>
                    <a:pt x="24" y="10"/>
                    <a:pt x="24" y="10"/>
                  </a:cubicBezTo>
                  <a:cubicBezTo>
                    <a:pt x="24" y="10"/>
                    <a:pt x="23" y="10"/>
                    <a:pt x="23" y="10"/>
                  </a:cubicBezTo>
                  <a:cubicBezTo>
                    <a:pt x="23" y="10"/>
                    <a:pt x="23" y="10"/>
                    <a:pt x="23" y="10"/>
                  </a:cubicBezTo>
                  <a:cubicBezTo>
                    <a:pt x="23" y="10"/>
                    <a:pt x="23" y="10"/>
                    <a:pt x="23" y="10"/>
                  </a:cubicBezTo>
                  <a:close/>
                  <a:moveTo>
                    <a:pt x="23" y="11"/>
                  </a:moveTo>
                  <a:cubicBezTo>
                    <a:pt x="23" y="11"/>
                    <a:pt x="23" y="11"/>
                    <a:pt x="23" y="11"/>
                  </a:cubicBezTo>
                  <a:cubicBezTo>
                    <a:pt x="23" y="11"/>
                    <a:pt x="23" y="11"/>
                    <a:pt x="23" y="11"/>
                  </a:cubicBezTo>
                  <a:cubicBezTo>
                    <a:pt x="23" y="11"/>
                    <a:pt x="23" y="11"/>
                    <a:pt x="23" y="10"/>
                  </a:cubicBezTo>
                  <a:cubicBezTo>
                    <a:pt x="23" y="10"/>
                    <a:pt x="24" y="10"/>
                    <a:pt x="24" y="10"/>
                  </a:cubicBezTo>
                  <a:cubicBezTo>
                    <a:pt x="24" y="10"/>
                    <a:pt x="24" y="10"/>
                    <a:pt x="24" y="10"/>
                  </a:cubicBezTo>
                  <a:cubicBezTo>
                    <a:pt x="24" y="10"/>
                    <a:pt x="24" y="10"/>
                    <a:pt x="24" y="10"/>
                  </a:cubicBezTo>
                  <a:cubicBezTo>
                    <a:pt x="24" y="11"/>
                    <a:pt x="24" y="11"/>
                    <a:pt x="24" y="11"/>
                  </a:cubicBezTo>
                  <a:cubicBezTo>
                    <a:pt x="24" y="11"/>
                    <a:pt x="23" y="11"/>
                    <a:pt x="23" y="11"/>
                  </a:cubicBezTo>
                  <a:cubicBezTo>
                    <a:pt x="23" y="11"/>
                    <a:pt x="23" y="11"/>
                    <a:pt x="23" y="11"/>
                  </a:cubicBezTo>
                  <a:cubicBezTo>
                    <a:pt x="23" y="11"/>
                    <a:pt x="23" y="11"/>
                    <a:pt x="23" y="11"/>
                  </a:cubicBezTo>
                  <a:close/>
                  <a:moveTo>
                    <a:pt x="16" y="5"/>
                  </a:moveTo>
                  <a:cubicBezTo>
                    <a:pt x="16" y="5"/>
                    <a:pt x="16" y="5"/>
                    <a:pt x="17" y="4"/>
                  </a:cubicBezTo>
                  <a:cubicBezTo>
                    <a:pt x="17" y="4"/>
                    <a:pt x="17" y="4"/>
                    <a:pt x="17" y="4"/>
                  </a:cubicBezTo>
                  <a:cubicBezTo>
                    <a:pt x="17" y="4"/>
                    <a:pt x="17" y="4"/>
                    <a:pt x="17" y="4"/>
                  </a:cubicBezTo>
                  <a:cubicBezTo>
                    <a:pt x="17" y="4"/>
                    <a:pt x="17" y="4"/>
                    <a:pt x="17" y="4"/>
                  </a:cubicBezTo>
                  <a:cubicBezTo>
                    <a:pt x="17" y="4"/>
                    <a:pt x="17" y="5"/>
                    <a:pt x="17" y="5"/>
                  </a:cubicBezTo>
                  <a:cubicBezTo>
                    <a:pt x="17" y="5"/>
                    <a:pt x="17" y="5"/>
                    <a:pt x="17" y="5"/>
                  </a:cubicBezTo>
                  <a:cubicBezTo>
                    <a:pt x="17" y="5"/>
                    <a:pt x="16" y="5"/>
                    <a:pt x="16" y="5"/>
                  </a:cubicBezTo>
                  <a:cubicBezTo>
                    <a:pt x="16" y="5"/>
                    <a:pt x="16" y="5"/>
                    <a:pt x="16" y="5"/>
                  </a:cubicBezTo>
                  <a:close/>
                  <a:moveTo>
                    <a:pt x="13" y="23"/>
                  </a:moveTo>
                  <a:cubicBezTo>
                    <a:pt x="13" y="23"/>
                    <a:pt x="13" y="23"/>
                    <a:pt x="13" y="23"/>
                  </a:cubicBezTo>
                  <a:cubicBezTo>
                    <a:pt x="13" y="23"/>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2" y="24"/>
                  </a:cubicBezTo>
                  <a:cubicBezTo>
                    <a:pt x="13" y="24"/>
                    <a:pt x="13" y="24"/>
                    <a:pt x="13" y="23"/>
                  </a:cubicBezTo>
                  <a:cubicBezTo>
                    <a:pt x="13" y="23"/>
                    <a:pt x="13" y="23"/>
                    <a:pt x="13" y="23"/>
                  </a:cubicBezTo>
                  <a:close/>
                  <a:moveTo>
                    <a:pt x="22" y="7"/>
                  </a:moveTo>
                  <a:cubicBezTo>
                    <a:pt x="22" y="7"/>
                    <a:pt x="22" y="7"/>
                    <a:pt x="22" y="8"/>
                  </a:cubicBezTo>
                  <a:cubicBezTo>
                    <a:pt x="22" y="8"/>
                    <a:pt x="22" y="8"/>
                    <a:pt x="22" y="8"/>
                  </a:cubicBezTo>
                  <a:cubicBezTo>
                    <a:pt x="22" y="8"/>
                    <a:pt x="22" y="8"/>
                    <a:pt x="22" y="8"/>
                  </a:cubicBezTo>
                  <a:cubicBezTo>
                    <a:pt x="22" y="8"/>
                    <a:pt x="21" y="8"/>
                    <a:pt x="22" y="8"/>
                  </a:cubicBezTo>
                  <a:cubicBezTo>
                    <a:pt x="22" y="8"/>
                    <a:pt x="22" y="8"/>
                    <a:pt x="22" y="8"/>
                  </a:cubicBezTo>
                  <a:cubicBezTo>
                    <a:pt x="22" y="7"/>
                    <a:pt x="22" y="7"/>
                    <a:pt x="22" y="7"/>
                  </a:cubicBezTo>
                  <a:cubicBezTo>
                    <a:pt x="22" y="7"/>
                    <a:pt x="22" y="7"/>
                    <a:pt x="22" y="7"/>
                  </a:cubicBezTo>
                  <a:close/>
                  <a:moveTo>
                    <a:pt x="23" y="9"/>
                  </a:moveTo>
                  <a:cubicBezTo>
                    <a:pt x="23" y="9"/>
                    <a:pt x="23" y="9"/>
                    <a:pt x="24" y="9"/>
                  </a:cubicBezTo>
                  <a:cubicBezTo>
                    <a:pt x="24" y="10"/>
                    <a:pt x="24" y="10"/>
                    <a:pt x="24" y="10"/>
                  </a:cubicBezTo>
                  <a:cubicBezTo>
                    <a:pt x="23" y="10"/>
                    <a:pt x="23" y="10"/>
                    <a:pt x="23" y="10"/>
                  </a:cubicBezTo>
                  <a:cubicBezTo>
                    <a:pt x="23" y="10"/>
                    <a:pt x="23" y="10"/>
                    <a:pt x="23" y="10"/>
                  </a:cubicBezTo>
                  <a:cubicBezTo>
                    <a:pt x="23" y="10"/>
                    <a:pt x="23" y="9"/>
                    <a:pt x="23" y="9"/>
                  </a:cubicBezTo>
                  <a:cubicBezTo>
                    <a:pt x="23" y="9"/>
                    <a:pt x="23" y="9"/>
                    <a:pt x="23" y="9"/>
                  </a:cubicBezTo>
                  <a:close/>
                  <a:moveTo>
                    <a:pt x="19" y="23"/>
                  </a:moveTo>
                  <a:cubicBezTo>
                    <a:pt x="19" y="23"/>
                    <a:pt x="19" y="23"/>
                    <a:pt x="19" y="22"/>
                  </a:cubicBezTo>
                  <a:cubicBezTo>
                    <a:pt x="19" y="23"/>
                    <a:pt x="19" y="23"/>
                    <a:pt x="19" y="23"/>
                  </a:cubicBezTo>
                  <a:cubicBezTo>
                    <a:pt x="19" y="23"/>
                    <a:pt x="19" y="23"/>
                    <a:pt x="19" y="23"/>
                  </a:cubicBezTo>
                  <a:cubicBezTo>
                    <a:pt x="19" y="23"/>
                    <a:pt x="19" y="23"/>
                    <a:pt x="19" y="23"/>
                  </a:cubicBezTo>
                  <a:cubicBezTo>
                    <a:pt x="19" y="23"/>
                    <a:pt x="19" y="23"/>
                    <a:pt x="19" y="23"/>
                  </a:cubicBezTo>
                  <a:cubicBezTo>
                    <a:pt x="19" y="23"/>
                    <a:pt x="19" y="23"/>
                    <a:pt x="19" y="23"/>
                  </a:cubicBezTo>
                  <a:close/>
                  <a:moveTo>
                    <a:pt x="6" y="18"/>
                  </a:moveTo>
                  <a:cubicBezTo>
                    <a:pt x="5" y="18"/>
                    <a:pt x="5" y="18"/>
                    <a:pt x="5" y="18"/>
                  </a:cubicBezTo>
                  <a:cubicBezTo>
                    <a:pt x="5" y="18"/>
                    <a:pt x="5" y="18"/>
                    <a:pt x="5" y="18"/>
                  </a:cubicBezTo>
                  <a:cubicBezTo>
                    <a:pt x="5" y="18"/>
                    <a:pt x="5" y="18"/>
                    <a:pt x="5" y="18"/>
                  </a:cubicBezTo>
                  <a:cubicBezTo>
                    <a:pt x="5" y="18"/>
                    <a:pt x="5" y="18"/>
                    <a:pt x="5" y="18"/>
                  </a:cubicBezTo>
                  <a:cubicBezTo>
                    <a:pt x="5" y="18"/>
                    <a:pt x="6" y="18"/>
                    <a:pt x="6" y="18"/>
                  </a:cubicBezTo>
                  <a:cubicBezTo>
                    <a:pt x="6" y="18"/>
                    <a:pt x="6" y="18"/>
                    <a:pt x="6" y="18"/>
                  </a:cubicBezTo>
                  <a:cubicBezTo>
                    <a:pt x="6" y="18"/>
                    <a:pt x="6" y="18"/>
                    <a:pt x="6" y="18"/>
                  </a:cubicBezTo>
                  <a:cubicBezTo>
                    <a:pt x="6" y="18"/>
                    <a:pt x="6" y="18"/>
                    <a:pt x="6" y="18"/>
                  </a:cubicBezTo>
                  <a:close/>
                  <a:moveTo>
                    <a:pt x="6" y="21"/>
                  </a:moveTo>
                  <a:cubicBezTo>
                    <a:pt x="7" y="20"/>
                    <a:pt x="7" y="20"/>
                    <a:pt x="7" y="20"/>
                  </a:cubicBezTo>
                  <a:cubicBezTo>
                    <a:pt x="7" y="20"/>
                    <a:pt x="7" y="20"/>
                    <a:pt x="7" y="20"/>
                  </a:cubicBezTo>
                  <a:cubicBezTo>
                    <a:pt x="7" y="20"/>
                    <a:pt x="7" y="20"/>
                    <a:pt x="7" y="20"/>
                  </a:cubicBezTo>
                  <a:cubicBezTo>
                    <a:pt x="7" y="20"/>
                    <a:pt x="7" y="21"/>
                    <a:pt x="7" y="21"/>
                  </a:cubicBezTo>
                  <a:cubicBezTo>
                    <a:pt x="7" y="21"/>
                    <a:pt x="7" y="21"/>
                    <a:pt x="6" y="21"/>
                  </a:cubicBezTo>
                  <a:cubicBezTo>
                    <a:pt x="6" y="21"/>
                    <a:pt x="6" y="21"/>
                    <a:pt x="6" y="21"/>
                  </a:cubicBezTo>
                  <a:cubicBezTo>
                    <a:pt x="6" y="21"/>
                    <a:pt x="6" y="21"/>
                    <a:pt x="6" y="21"/>
                  </a:cubicBezTo>
                  <a:close/>
                  <a:moveTo>
                    <a:pt x="24" y="19"/>
                  </a:moveTo>
                  <a:cubicBezTo>
                    <a:pt x="23" y="19"/>
                    <a:pt x="23" y="18"/>
                    <a:pt x="23" y="18"/>
                  </a:cubicBezTo>
                  <a:cubicBezTo>
                    <a:pt x="23" y="18"/>
                    <a:pt x="23" y="18"/>
                    <a:pt x="23" y="18"/>
                  </a:cubicBezTo>
                  <a:cubicBezTo>
                    <a:pt x="23" y="18"/>
                    <a:pt x="23" y="18"/>
                    <a:pt x="23" y="18"/>
                  </a:cubicBezTo>
                  <a:cubicBezTo>
                    <a:pt x="23" y="18"/>
                    <a:pt x="23" y="18"/>
                    <a:pt x="23" y="18"/>
                  </a:cubicBezTo>
                  <a:cubicBezTo>
                    <a:pt x="23" y="18"/>
                    <a:pt x="23" y="18"/>
                    <a:pt x="24" y="18"/>
                  </a:cubicBezTo>
                  <a:cubicBezTo>
                    <a:pt x="24" y="18"/>
                    <a:pt x="24" y="18"/>
                    <a:pt x="24" y="18"/>
                  </a:cubicBezTo>
                  <a:cubicBezTo>
                    <a:pt x="24" y="18"/>
                    <a:pt x="24" y="19"/>
                    <a:pt x="24" y="19"/>
                  </a:cubicBezTo>
                  <a:cubicBezTo>
                    <a:pt x="24" y="19"/>
                    <a:pt x="24" y="19"/>
                    <a:pt x="24" y="19"/>
                  </a:cubicBezTo>
                  <a:close/>
                  <a:moveTo>
                    <a:pt x="22" y="21"/>
                  </a:moveTo>
                  <a:cubicBezTo>
                    <a:pt x="22" y="21"/>
                    <a:pt x="22" y="21"/>
                    <a:pt x="21" y="21"/>
                  </a:cubicBezTo>
                  <a:cubicBezTo>
                    <a:pt x="21" y="21"/>
                    <a:pt x="21" y="21"/>
                    <a:pt x="21" y="21"/>
                  </a:cubicBezTo>
                  <a:cubicBezTo>
                    <a:pt x="21" y="21"/>
                    <a:pt x="21" y="21"/>
                    <a:pt x="22" y="21"/>
                  </a:cubicBezTo>
                  <a:cubicBezTo>
                    <a:pt x="22" y="20"/>
                    <a:pt x="22" y="20"/>
                    <a:pt x="22" y="20"/>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lose/>
                  <a:moveTo>
                    <a:pt x="15" y="4"/>
                  </a:moveTo>
                  <a:cubicBezTo>
                    <a:pt x="15" y="4"/>
                    <a:pt x="15" y="4"/>
                    <a:pt x="15" y="4"/>
                  </a:cubicBezTo>
                  <a:cubicBezTo>
                    <a:pt x="15" y="4"/>
                    <a:pt x="15" y="4"/>
                    <a:pt x="15" y="4"/>
                  </a:cubicBezTo>
                  <a:cubicBezTo>
                    <a:pt x="15" y="4"/>
                    <a:pt x="15" y="4"/>
                    <a:pt x="15" y="4"/>
                  </a:cubicBezTo>
                  <a:cubicBezTo>
                    <a:pt x="15" y="4"/>
                    <a:pt x="15" y="4"/>
                    <a:pt x="15" y="5"/>
                  </a:cubicBezTo>
                  <a:cubicBezTo>
                    <a:pt x="15" y="5"/>
                    <a:pt x="15" y="5"/>
                    <a:pt x="15" y="5"/>
                  </a:cubicBezTo>
                  <a:cubicBezTo>
                    <a:pt x="15" y="5"/>
                    <a:pt x="15" y="5"/>
                    <a:pt x="15" y="4"/>
                  </a:cubicBezTo>
                  <a:cubicBezTo>
                    <a:pt x="15" y="4"/>
                    <a:pt x="15" y="4"/>
                    <a:pt x="15" y="4"/>
                  </a:cubicBezTo>
                  <a:cubicBezTo>
                    <a:pt x="15" y="4"/>
                    <a:pt x="15" y="4"/>
                    <a:pt x="15" y="4"/>
                  </a:cubicBezTo>
                  <a:close/>
                  <a:moveTo>
                    <a:pt x="2" y="16"/>
                  </a:moveTo>
                  <a:cubicBezTo>
                    <a:pt x="2" y="16"/>
                    <a:pt x="2" y="17"/>
                    <a:pt x="3" y="18"/>
                  </a:cubicBezTo>
                  <a:cubicBezTo>
                    <a:pt x="2" y="18"/>
                    <a:pt x="2" y="17"/>
                    <a:pt x="2" y="16"/>
                  </a:cubicBezTo>
                  <a:cubicBezTo>
                    <a:pt x="2" y="16"/>
                    <a:pt x="2" y="16"/>
                    <a:pt x="2" y="16"/>
                  </a:cubicBezTo>
                  <a:close/>
                  <a:moveTo>
                    <a:pt x="19" y="5"/>
                  </a:moveTo>
                  <a:cubicBezTo>
                    <a:pt x="19" y="5"/>
                    <a:pt x="19" y="5"/>
                    <a:pt x="19" y="5"/>
                  </a:cubicBezTo>
                  <a:cubicBezTo>
                    <a:pt x="19" y="5"/>
                    <a:pt x="19" y="5"/>
                    <a:pt x="19" y="6"/>
                  </a:cubicBezTo>
                  <a:cubicBezTo>
                    <a:pt x="19" y="6"/>
                    <a:pt x="19" y="6"/>
                    <a:pt x="19" y="6"/>
                  </a:cubicBezTo>
                  <a:cubicBezTo>
                    <a:pt x="19" y="6"/>
                    <a:pt x="19" y="6"/>
                    <a:pt x="19" y="6"/>
                  </a:cubicBezTo>
                  <a:cubicBezTo>
                    <a:pt x="19" y="6"/>
                    <a:pt x="19" y="5"/>
                    <a:pt x="19" y="5"/>
                  </a:cubicBezTo>
                  <a:cubicBezTo>
                    <a:pt x="19" y="5"/>
                    <a:pt x="19" y="5"/>
                    <a:pt x="19" y="5"/>
                  </a:cubicBezTo>
                  <a:close/>
                  <a:moveTo>
                    <a:pt x="23" y="17"/>
                  </a:moveTo>
                  <a:cubicBezTo>
                    <a:pt x="23" y="16"/>
                    <a:pt x="23" y="16"/>
                    <a:pt x="23" y="16"/>
                  </a:cubicBezTo>
                  <a:cubicBezTo>
                    <a:pt x="24" y="16"/>
                    <a:pt x="24" y="16"/>
                    <a:pt x="24" y="16"/>
                  </a:cubicBezTo>
                  <a:cubicBezTo>
                    <a:pt x="24" y="16"/>
                    <a:pt x="24" y="17"/>
                    <a:pt x="24" y="17"/>
                  </a:cubicBezTo>
                  <a:cubicBezTo>
                    <a:pt x="24" y="17"/>
                    <a:pt x="24" y="17"/>
                    <a:pt x="23" y="17"/>
                  </a:cubicBezTo>
                  <a:cubicBezTo>
                    <a:pt x="23" y="17"/>
                    <a:pt x="23" y="17"/>
                    <a:pt x="23" y="17"/>
                  </a:cubicBezTo>
                  <a:close/>
                  <a:moveTo>
                    <a:pt x="20" y="6"/>
                  </a:moveTo>
                  <a:cubicBezTo>
                    <a:pt x="20" y="6"/>
                    <a:pt x="20" y="6"/>
                    <a:pt x="20" y="7"/>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lose/>
                  <a:moveTo>
                    <a:pt x="20" y="7"/>
                  </a:moveTo>
                  <a:cubicBezTo>
                    <a:pt x="20" y="6"/>
                    <a:pt x="20" y="6"/>
                    <a:pt x="21" y="6"/>
                  </a:cubicBezTo>
                  <a:cubicBezTo>
                    <a:pt x="21" y="6"/>
                    <a:pt x="21" y="6"/>
                    <a:pt x="21" y="6"/>
                  </a:cubicBezTo>
                  <a:cubicBezTo>
                    <a:pt x="20" y="6"/>
                    <a:pt x="20" y="6"/>
                    <a:pt x="20" y="7"/>
                  </a:cubicBezTo>
                  <a:cubicBezTo>
                    <a:pt x="20" y="7"/>
                    <a:pt x="20" y="7"/>
                    <a:pt x="20" y="7"/>
                  </a:cubicBezTo>
                  <a:cubicBezTo>
                    <a:pt x="20" y="7"/>
                    <a:pt x="20" y="7"/>
                    <a:pt x="20" y="7"/>
                  </a:cubicBezTo>
                  <a:cubicBezTo>
                    <a:pt x="20" y="7"/>
                    <a:pt x="20" y="7"/>
                    <a:pt x="20" y="7"/>
                  </a:cubicBezTo>
                  <a:close/>
                  <a:moveTo>
                    <a:pt x="23" y="20"/>
                  </a:moveTo>
                  <a:cubicBezTo>
                    <a:pt x="23" y="20"/>
                    <a:pt x="23" y="20"/>
                    <a:pt x="23" y="20"/>
                  </a:cubicBezTo>
                  <a:cubicBezTo>
                    <a:pt x="23" y="20"/>
                    <a:pt x="23" y="19"/>
                    <a:pt x="22" y="19"/>
                  </a:cubicBezTo>
                  <a:cubicBezTo>
                    <a:pt x="22" y="19"/>
                    <a:pt x="22" y="19"/>
                    <a:pt x="22" y="19"/>
                  </a:cubicBezTo>
                  <a:cubicBezTo>
                    <a:pt x="23" y="19"/>
                    <a:pt x="23" y="19"/>
                    <a:pt x="23" y="20"/>
                  </a:cubicBezTo>
                  <a:cubicBezTo>
                    <a:pt x="23" y="20"/>
                    <a:pt x="23" y="20"/>
                    <a:pt x="23" y="20"/>
                  </a:cubicBezTo>
                  <a:close/>
                  <a:moveTo>
                    <a:pt x="5" y="16"/>
                  </a:moveTo>
                  <a:cubicBezTo>
                    <a:pt x="5" y="17"/>
                    <a:pt x="5" y="17"/>
                    <a:pt x="5" y="17"/>
                  </a:cubicBezTo>
                  <a:cubicBezTo>
                    <a:pt x="5" y="17"/>
                    <a:pt x="5"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6"/>
                  </a:cubicBezTo>
                  <a:cubicBezTo>
                    <a:pt x="5" y="16"/>
                    <a:pt x="5" y="16"/>
                    <a:pt x="5" y="16"/>
                  </a:cubicBezTo>
                  <a:close/>
                  <a:moveTo>
                    <a:pt x="24" y="11"/>
                  </a:moveTo>
                  <a:cubicBezTo>
                    <a:pt x="24" y="11"/>
                    <a:pt x="24" y="11"/>
                    <a:pt x="23" y="11"/>
                  </a:cubicBezTo>
                  <a:cubicBezTo>
                    <a:pt x="23" y="11"/>
                    <a:pt x="23" y="11"/>
                    <a:pt x="23" y="11"/>
                  </a:cubicBezTo>
                  <a:cubicBezTo>
                    <a:pt x="23" y="11"/>
                    <a:pt x="23" y="11"/>
                    <a:pt x="23" y="11"/>
                  </a:cubicBezTo>
                  <a:cubicBezTo>
                    <a:pt x="24" y="11"/>
                    <a:pt x="24" y="11"/>
                    <a:pt x="24" y="11"/>
                  </a:cubicBezTo>
                  <a:cubicBezTo>
                    <a:pt x="24" y="11"/>
                    <a:pt x="24" y="11"/>
                    <a:pt x="24" y="11"/>
                  </a:cubicBezTo>
                  <a:cubicBezTo>
                    <a:pt x="24" y="11"/>
                    <a:pt x="24" y="11"/>
                    <a:pt x="24" y="11"/>
                  </a:cubicBezTo>
                  <a:cubicBezTo>
                    <a:pt x="24" y="11"/>
                    <a:pt x="24" y="11"/>
                    <a:pt x="24" y="11"/>
                  </a:cubicBezTo>
                  <a:close/>
                  <a:moveTo>
                    <a:pt x="24" y="15"/>
                  </a:move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lose/>
                  <a:moveTo>
                    <a:pt x="4" y="13"/>
                  </a:moveTo>
                  <a:cubicBezTo>
                    <a:pt x="4" y="13"/>
                    <a:pt x="4" y="13"/>
                    <a:pt x="4" y="13"/>
                  </a:cubicBezTo>
                  <a:cubicBezTo>
                    <a:pt x="5" y="13"/>
                    <a:pt x="5" y="13"/>
                    <a:pt x="5" y="13"/>
                  </a:cubicBezTo>
                  <a:cubicBezTo>
                    <a:pt x="5" y="13"/>
                    <a:pt x="5" y="13"/>
                    <a:pt x="5" y="13"/>
                  </a:cubicBezTo>
                  <a:cubicBezTo>
                    <a:pt x="5" y="13"/>
                    <a:pt x="5" y="13"/>
                    <a:pt x="5" y="13"/>
                  </a:cubicBezTo>
                  <a:cubicBezTo>
                    <a:pt x="5" y="13"/>
                    <a:pt x="5" y="13"/>
                    <a:pt x="5" y="13"/>
                  </a:cubicBezTo>
                  <a:cubicBezTo>
                    <a:pt x="5" y="13"/>
                    <a:pt x="4" y="13"/>
                    <a:pt x="4" y="13"/>
                  </a:cubicBezTo>
                  <a:cubicBezTo>
                    <a:pt x="4" y="13"/>
                    <a:pt x="4" y="13"/>
                    <a:pt x="4" y="13"/>
                  </a:cubicBezTo>
                  <a:cubicBezTo>
                    <a:pt x="4" y="13"/>
                    <a:pt x="4" y="13"/>
                    <a:pt x="4" y="13"/>
                  </a:cubicBezTo>
                  <a:close/>
                  <a:moveTo>
                    <a:pt x="21" y="11"/>
                  </a:move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lose/>
                  <a:moveTo>
                    <a:pt x="8" y="9"/>
                  </a:moveTo>
                  <a:cubicBezTo>
                    <a:pt x="8" y="9"/>
                    <a:pt x="8" y="9"/>
                    <a:pt x="8" y="9"/>
                  </a:cubicBezTo>
                  <a:cubicBezTo>
                    <a:pt x="8" y="9"/>
                    <a:pt x="8" y="9"/>
                    <a:pt x="8" y="10"/>
                  </a:cubicBezTo>
                  <a:cubicBezTo>
                    <a:pt x="8" y="10"/>
                    <a:pt x="8" y="10"/>
                    <a:pt x="8" y="10"/>
                  </a:cubicBezTo>
                  <a:cubicBezTo>
                    <a:pt x="9" y="10"/>
                    <a:pt x="9" y="10"/>
                    <a:pt x="9" y="9"/>
                  </a:cubicBezTo>
                  <a:cubicBezTo>
                    <a:pt x="9" y="9"/>
                    <a:pt x="9" y="9"/>
                    <a:pt x="8" y="9"/>
                  </a:cubicBezTo>
                  <a:close/>
                  <a:moveTo>
                    <a:pt x="18" y="20"/>
                  </a:moveTo>
                  <a:cubicBezTo>
                    <a:pt x="18" y="20"/>
                    <a:pt x="18" y="20"/>
                    <a:pt x="18" y="20"/>
                  </a:cubicBezTo>
                  <a:cubicBezTo>
                    <a:pt x="19" y="20"/>
                    <a:pt x="19" y="20"/>
                    <a:pt x="19" y="20"/>
                  </a:cubicBezTo>
                  <a:cubicBezTo>
                    <a:pt x="19" y="20"/>
                    <a:pt x="19" y="20"/>
                    <a:pt x="18" y="20"/>
                  </a:cubicBezTo>
                  <a:cubicBezTo>
                    <a:pt x="18" y="20"/>
                    <a:pt x="18" y="20"/>
                    <a:pt x="18" y="20"/>
                  </a:cubicBezTo>
                  <a:cubicBezTo>
                    <a:pt x="18" y="20"/>
                    <a:pt x="18" y="20"/>
                    <a:pt x="18" y="20"/>
                  </a:cubicBezTo>
                  <a:close/>
                  <a:moveTo>
                    <a:pt x="7" y="11"/>
                  </a:moveTo>
                  <a:cubicBezTo>
                    <a:pt x="7" y="11"/>
                    <a:pt x="7" y="12"/>
                    <a:pt x="7"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lose/>
                  <a:moveTo>
                    <a:pt x="19" y="19"/>
                  </a:moveTo>
                  <a:cubicBezTo>
                    <a:pt x="19" y="19"/>
                    <a:pt x="19" y="19"/>
                    <a:pt x="19" y="19"/>
                  </a:cubicBezTo>
                  <a:cubicBezTo>
                    <a:pt x="19" y="19"/>
                    <a:pt x="19" y="20"/>
                    <a:pt x="19" y="20"/>
                  </a:cubicBezTo>
                  <a:cubicBezTo>
                    <a:pt x="19" y="20"/>
                    <a:pt x="19" y="20"/>
                    <a:pt x="19" y="20"/>
                  </a:cubicBezTo>
                  <a:cubicBezTo>
                    <a:pt x="20" y="20"/>
                    <a:pt x="20" y="20"/>
                    <a:pt x="20" y="20"/>
                  </a:cubicBezTo>
                  <a:cubicBezTo>
                    <a:pt x="20" y="19"/>
                    <a:pt x="20" y="19"/>
                    <a:pt x="19" y="19"/>
                  </a:cubicBezTo>
                  <a:cubicBezTo>
                    <a:pt x="19" y="19"/>
                    <a:pt x="19" y="19"/>
                    <a:pt x="19" y="19"/>
                  </a:cubicBezTo>
                  <a:close/>
                  <a:moveTo>
                    <a:pt x="15" y="7"/>
                  </a:moveTo>
                  <a:cubicBezTo>
                    <a:pt x="15" y="7"/>
                    <a:pt x="15" y="7"/>
                    <a:pt x="15" y="7"/>
                  </a:cubicBezTo>
                  <a:cubicBezTo>
                    <a:pt x="15" y="7"/>
                    <a:pt x="15" y="7"/>
                    <a:pt x="15" y="6"/>
                  </a:cubicBezTo>
                  <a:cubicBezTo>
                    <a:pt x="15" y="6"/>
                    <a:pt x="15" y="6"/>
                    <a:pt x="15" y="6"/>
                  </a:cubicBezTo>
                  <a:cubicBezTo>
                    <a:pt x="15" y="6"/>
                    <a:pt x="15" y="6"/>
                    <a:pt x="15" y="6"/>
                  </a:cubicBezTo>
                  <a:cubicBezTo>
                    <a:pt x="15" y="6"/>
                    <a:pt x="15" y="6"/>
                    <a:pt x="15" y="7"/>
                  </a:cubicBezTo>
                  <a:cubicBezTo>
                    <a:pt x="15" y="7"/>
                    <a:pt x="15" y="7"/>
                    <a:pt x="15" y="7"/>
                  </a:cubicBezTo>
                  <a:cubicBezTo>
                    <a:pt x="15" y="7"/>
                    <a:pt x="15" y="7"/>
                    <a:pt x="15" y="7"/>
                  </a:cubicBezTo>
                  <a:close/>
                  <a:moveTo>
                    <a:pt x="16" y="7"/>
                  </a:move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lose/>
                  <a:moveTo>
                    <a:pt x="20" y="19"/>
                  </a:moveTo>
                  <a:cubicBezTo>
                    <a:pt x="20" y="19"/>
                    <a:pt x="20" y="19"/>
                    <a:pt x="20" y="19"/>
                  </a:cubicBezTo>
                  <a:cubicBezTo>
                    <a:pt x="20" y="19"/>
                    <a:pt x="20" y="19"/>
                    <a:pt x="20" y="19"/>
                  </a:cubicBezTo>
                  <a:cubicBezTo>
                    <a:pt x="21" y="19"/>
                    <a:pt x="21" y="19"/>
                    <a:pt x="21" y="19"/>
                  </a:cubicBezTo>
                  <a:cubicBezTo>
                    <a:pt x="21" y="19"/>
                    <a:pt x="20" y="18"/>
                    <a:pt x="20" y="18"/>
                  </a:cubicBezTo>
                  <a:cubicBezTo>
                    <a:pt x="20" y="18"/>
                    <a:pt x="20" y="18"/>
                    <a:pt x="20" y="19"/>
                  </a:cubicBezTo>
                  <a:close/>
                  <a:moveTo>
                    <a:pt x="7" y="13"/>
                  </a:moveTo>
                  <a:cubicBezTo>
                    <a:pt x="7" y="13"/>
                    <a:pt x="7" y="12"/>
                    <a:pt x="7" y="12"/>
                  </a:cubicBezTo>
                  <a:cubicBezTo>
                    <a:pt x="7" y="12"/>
                    <a:pt x="7" y="12"/>
                    <a:pt x="7" y="12"/>
                  </a:cubicBezTo>
                  <a:cubicBezTo>
                    <a:pt x="7" y="12"/>
                    <a:pt x="7" y="12"/>
                    <a:pt x="7" y="12"/>
                  </a:cubicBezTo>
                  <a:cubicBezTo>
                    <a:pt x="7" y="12"/>
                    <a:pt x="7" y="13"/>
                    <a:pt x="7" y="13"/>
                  </a:cubicBezTo>
                  <a:cubicBezTo>
                    <a:pt x="7" y="13"/>
                    <a:pt x="7" y="13"/>
                    <a:pt x="7" y="13"/>
                  </a:cubicBezTo>
                  <a:close/>
                  <a:moveTo>
                    <a:pt x="14" y="22"/>
                  </a:moveTo>
                  <a:cubicBezTo>
                    <a:pt x="14" y="22"/>
                    <a:pt x="14" y="21"/>
                    <a:pt x="14" y="21"/>
                  </a:cubicBezTo>
                  <a:cubicBezTo>
                    <a:pt x="14" y="21"/>
                    <a:pt x="15" y="22"/>
                    <a:pt x="15" y="22"/>
                  </a:cubicBezTo>
                  <a:cubicBezTo>
                    <a:pt x="15" y="22"/>
                    <a:pt x="14" y="22"/>
                    <a:pt x="14" y="22"/>
                  </a:cubicBezTo>
                  <a:cubicBezTo>
                    <a:pt x="14" y="22"/>
                    <a:pt x="14" y="22"/>
                    <a:pt x="14" y="22"/>
                  </a:cubicBezTo>
                  <a:cubicBezTo>
                    <a:pt x="14" y="22"/>
                    <a:pt x="14" y="22"/>
                    <a:pt x="14" y="22"/>
                  </a:cubicBezTo>
                  <a:close/>
                  <a:moveTo>
                    <a:pt x="20" y="10"/>
                  </a:moveTo>
                  <a:cubicBezTo>
                    <a:pt x="20" y="10"/>
                    <a:pt x="20" y="10"/>
                    <a:pt x="20" y="10"/>
                  </a:cubicBezTo>
                  <a:cubicBezTo>
                    <a:pt x="20" y="10"/>
                    <a:pt x="20" y="9"/>
                    <a:pt x="20" y="9"/>
                  </a:cubicBezTo>
                  <a:cubicBezTo>
                    <a:pt x="20" y="9"/>
                    <a:pt x="20" y="10"/>
                    <a:pt x="20" y="10"/>
                  </a:cubicBezTo>
                  <a:cubicBezTo>
                    <a:pt x="20" y="10"/>
                    <a:pt x="20" y="10"/>
                    <a:pt x="20" y="10"/>
                  </a:cubicBezTo>
                  <a:cubicBezTo>
                    <a:pt x="20" y="10"/>
                    <a:pt x="20" y="10"/>
                    <a:pt x="20" y="10"/>
                  </a:cubicBezTo>
                  <a:close/>
                  <a:moveTo>
                    <a:pt x="8" y="10"/>
                  </a:move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lose/>
                  <a:moveTo>
                    <a:pt x="9" y="19"/>
                  </a:moveTo>
                  <a:cubicBezTo>
                    <a:pt x="9" y="19"/>
                    <a:pt x="9" y="19"/>
                    <a:pt x="9" y="19"/>
                  </a:cubicBezTo>
                  <a:cubicBezTo>
                    <a:pt x="9" y="19"/>
                    <a:pt x="8" y="19"/>
                    <a:pt x="9" y="19"/>
                  </a:cubicBezTo>
                  <a:cubicBezTo>
                    <a:pt x="9" y="19"/>
                    <a:pt x="9" y="19"/>
                    <a:pt x="9" y="19"/>
                  </a:cubicBezTo>
                  <a:cubicBezTo>
                    <a:pt x="9" y="19"/>
                    <a:pt x="9" y="19"/>
                    <a:pt x="9" y="19"/>
                  </a:cubicBezTo>
                  <a:close/>
                  <a:moveTo>
                    <a:pt x="18" y="8"/>
                  </a:moveTo>
                  <a:cubicBezTo>
                    <a:pt x="19" y="8"/>
                    <a:pt x="19" y="8"/>
                    <a:pt x="19" y="8"/>
                  </a:cubicBezTo>
                  <a:cubicBezTo>
                    <a:pt x="19" y="8"/>
                    <a:pt x="19" y="8"/>
                    <a:pt x="19" y="8"/>
                  </a:cubicBezTo>
                  <a:cubicBezTo>
                    <a:pt x="19" y="8"/>
                    <a:pt x="18" y="8"/>
                    <a:pt x="18" y="8"/>
                  </a:cubicBezTo>
                  <a:cubicBezTo>
                    <a:pt x="18" y="8"/>
                    <a:pt x="18" y="8"/>
                    <a:pt x="18" y="8"/>
                  </a:cubicBezTo>
                  <a:cubicBezTo>
                    <a:pt x="18" y="8"/>
                    <a:pt x="18" y="8"/>
                    <a:pt x="18" y="8"/>
                  </a:cubicBezTo>
                  <a:close/>
                  <a:moveTo>
                    <a:pt x="22" y="13"/>
                  </a:move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lose/>
                  <a:moveTo>
                    <a:pt x="22" y="17"/>
                  </a:moveTo>
                  <a:cubicBezTo>
                    <a:pt x="22" y="17"/>
                    <a:pt x="22" y="17"/>
                    <a:pt x="22" y="17"/>
                  </a:cubicBezTo>
                  <a:cubicBezTo>
                    <a:pt x="22" y="17"/>
                    <a:pt x="22" y="17"/>
                    <a:pt x="22" y="17"/>
                  </a:cubicBezTo>
                  <a:cubicBezTo>
                    <a:pt x="22" y="17"/>
                    <a:pt x="21" y="17"/>
                    <a:pt x="22" y="17"/>
                  </a:cubicBezTo>
                  <a:cubicBezTo>
                    <a:pt x="22" y="17"/>
                    <a:pt x="22" y="17"/>
                    <a:pt x="22" y="17"/>
                  </a:cubicBezTo>
                  <a:cubicBezTo>
                    <a:pt x="22" y="17"/>
                    <a:pt x="22" y="17"/>
                    <a:pt x="22" y="17"/>
                  </a:cubicBezTo>
                  <a:cubicBezTo>
                    <a:pt x="22" y="17"/>
                    <a:pt x="22" y="17"/>
                    <a:pt x="22" y="17"/>
                  </a:cubicBezTo>
                  <a:close/>
                  <a:moveTo>
                    <a:pt x="22" y="12"/>
                  </a:moveTo>
                  <a:cubicBezTo>
                    <a:pt x="22" y="12"/>
                    <a:pt x="22" y="12"/>
                    <a:pt x="22" y="12"/>
                  </a:cubicBezTo>
                  <a:cubicBezTo>
                    <a:pt x="22" y="12"/>
                    <a:pt x="21" y="12"/>
                    <a:pt x="21" y="12"/>
                  </a:cubicBezTo>
                  <a:cubicBezTo>
                    <a:pt x="21" y="12"/>
                    <a:pt x="21" y="12"/>
                    <a:pt x="21" y="12"/>
                  </a:cubicBezTo>
                  <a:cubicBezTo>
                    <a:pt x="21" y="12"/>
                    <a:pt x="21" y="12"/>
                    <a:pt x="21" y="12"/>
                  </a:cubicBezTo>
                  <a:cubicBezTo>
                    <a:pt x="21" y="12"/>
                    <a:pt x="21" y="12"/>
                    <a:pt x="21" y="12"/>
                  </a:cubicBezTo>
                  <a:cubicBezTo>
                    <a:pt x="21" y="12"/>
                    <a:pt x="22" y="12"/>
                    <a:pt x="22" y="12"/>
                  </a:cubicBezTo>
                  <a:cubicBezTo>
                    <a:pt x="22" y="12"/>
                    <a:pt x="22" y="12"/>
                    <a:pt x="22" y="12"/>
                  </a:cubicBezTo>
                  <a:close/>
                  <a:moveTo>
                    <a:pt x="22" y="16"/>
                  </a:moveTo>
                  <a:cubicBezTo>
                    <a:pt x="22" y="16"/>
                    <a:pt x="22" y="16"/>
                    <a:pt x="22" y="15"/>
                  </a:cubicBezTo>
                  <a:cubicBezTo>
                    <a:pt x="22" y="15"/>
                    <a:pt x="22" y="15"/>
                    <a:pt x="22" y="15"/>
                  </a:cubicBezTo>
                  <a:cubicBezTo>
                    <a:pt x="22" y="16"/>
                    <a:pt x="22" y="16"/>
                    <a:pt x="22" y="16"/>
                  </a:cubicBezTo>
                  <a:cubicBezTo>
                    <a:pt x="22" y="16"/>
                    <a:pt x="22" y="16"/>
                    <a:pt x="22" y="16"/>
                  </a:cubicBezTo>
                  <a:cubicBezTo>
                    <a:pt x="22" y="16"/>
                    <a:pt x="22" y="16"/>
                    <a:pt x="22" y="16"/>
                  </a:cubicBezTo>
                  <a:cubicBezTo>
                    <a:pt x="22" y="16"/>
                    <a:pt x="22" y="16"/>
                    <a:pt x="22" y="16"/>
                  </a:cubicBezTo>
                  <a:close/>
                  <a:moveTo>
                    <a:pt x="23" y="10"/>
                  </a:moveTo>
                  <a:cubicBezTo>
                    <a:pt x="22" y="9"/>
                    <a:pt x="23" y="9"/>
                    <a:pt x="23" y="9"/>
                  </a:cubicBezTo>
                  <a:cubicBezTo>
                    <a:pt x="23" y="9"/>
                    <a:pt x="23" y="9"/>
                    <a:pt x="23" y="9"/>
                  </a:cubicBezTo>
                  <a:cubicBezTo>
                    <a:pt x="23" y="9"/>
                    <a:pt x="23" y="9"/>
                    <a:pt x="23" y="9"/>
                  </a:cubicBezTo>
                  <a:cubicBezTo>
                    <a:pt x="23" y="9"/>
                    <a:pt x="23" y="9"/>
                    <a:pt x="23" y="9"/>
                  </a:cubicBezTo>
                  <a:cubicBezTo>
                    <a:pt x="23" y="9"/>
                    <a:pt x="23" y="9"/>
                    <a:pt x="23" y="9"/>
                  </a:cubicBezTo>
                  <a:cubicBezTo>
                    <a:pt x="23" y="9"/>
                    <a:pt x="23" y="9"/>
                    <a:pt x="23" y="10"/>
                  </a:cubicBezTo>
                  <a:cubicBezTo>
                    <a:pt x="23" y="10"/>
                    <a:pt x="23" y="10"/>
                    <a:pt x="23" y="10"/>
                  </a:cubicBezTo>
                  <a:close/>
                  <a:moveTo>
                    <a:pt x="13" y="6"/>
                  </a:moveTo>
                  <a:cubicBezTo>
                    <a:pt x="13" y="6"/>
                    <a:pt x="13" y="6"/>
                    <a:pt x="13" y="6"/>
                  </a:cubicBezTo>
                  <a:cubicBezTo>
                    <a:pt x="13" y="6"/>
                    <a:pt x="13" y="6"/>
                    <a:pt x="13" y="6"/>
                  </a:cubicBezTo>
                  <a:cubicBezTo>
                    <a:pt x="13" y="6"/>
                    <a:pt x="13" y="6"/>
                    <a:pt x="13" y="6"/>
                  </a:cubicBezTo>
                  <a:cubicBezTo>
                    <a:pt x="13" y="7"/>
                    <a:pt x="13" y="7"/>
                    <a:pt x="13" y="7"/>
                  </a:cubicBezTo>
                  <a:cubicBezTo>
                    <a:pt x="13" y="7"/>
                    <a:pt x="13" y="7"/>
                    <a:pt x="13" y="7"/>
                  </a:cubicBezTo>
                  <a:cubicBezTo>
                    <a:pt x="13" y="7"/>
                    <a:pt x="13" y="6"/>
                    <a:pt x="13" y="6"/>
                  </a:cubicBezTo>
                  <a:cubicBezTo>
                    <a:pt x="13" y="6"/>
                    <a:pt x="13" y="6"/>
                    <a:pt x="13" y="6"/>
                  </a:cubicBezTo>
                  <a:close/>
                  <a:moveTo>
                    <a:pt x="10" y="9"/>
                  </a:moveTo>
                  <a:cubicBezTo>
                    <a:pt x="10" y="9"/>
                    <a:pt x="10" y="9"/>
                    <a:pt x="10" y="9"/>
                  </a:cubicBezTo>
                  <a:cubicBezTo>
                    <a:pt x="10" y="9"/>
                    <a:pt x="10" y="9"/>
                    <a:pt x="10" y="8"/>
                  </a:cubicBezTo>
                  <a:cubicBezTo>
                    <a:pt x="9" y="8"/>
                    <a:pt x="9" y="8"/>
                    <a:pt x="9" y="8"/>
                  </a:cubicBezTo>
                  <a:cubicBezTo>
                    <a:pt x="9" y="9"/>
                    <a:pt x="9" y="9"/>
                    <a:pt x="9" y="9"/>
                  </a:cubicBezTo>
                  <a:cubicBezTo>
                    <a:pt x="9" y="9"/>
                    <a:pt x="9" y="9"/>
                    <a:pt x="9" y="9"/>
                  </a:cubicBezTo>
                  <a:cubicBezTo>
                    <a:pt x="9" y="9"/>
                    <a:pt x="9" y="9"/>
                    <a:pt x="9" y="9"/>
                  </a:cubicBezTo>
                  <a:cubicBezTo>
                    <a:pt x="10" y="9"/>
                    <a:pt x="10" y="9"/>
                    <a:pt x="10" y="9"/>
                  </a:cubicBezTo>
                  <a:close/>
                  <a:moveTo>
                    <a:pt x="20" y="9"/>
                  </a:moveTo>
                  <a:cubicBezTo>
                    <a:pt x="20" y="9"/>
                    <a:pt x="20" y="9"/>
                    <a:pt x="20" y="9"/>
                  </a:cubicBezTo>
                  <a:cubicBezTo>
                    <a:pt x="20" y="9"/>
                    <a:pt x="20" y="9"/>
                    <a:pt x="19" y="9"/>
                  </a:cubicBezTo>
                  <a:cubicBezTo>
                    <a:pt x="19" y="9"/>
                    <a:pt x="19" y="9"/>
                    <a:pt x="19" y="9"/>
                  </a:cubicBezTo>
                  <a:cubicBezTo>
                    <a:pt x="19" y="9"/>
                    <a:pt x="19" y="9"/>
                    <a:pt x="19" y="9"/>
                  </a:cubicBezTo>
                  <a:cubicBezTo>
                    <a:pt x="19" y="9"/>
                    <a:pt x="19" y="9"/>
                    <a:pt x="19" y="9"/>
                  </a:cubicBezTo>
                  <a:cubicBezTo>
                    <a:pt x="20" y="9"/>
                    <a:pt x="20" y="9"/>
                    <a:pt x="20" y="9"/>
                  </a:cubicBezTo>
                  <a:close/>
                  <a:moveTo>
                    <a:pt x="22" y="14"/>
                  </a:move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lose/>
                  <a:moveTo>
                    <a:pt x="12" y="21"/>
                  </a:move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lose/>
                  <a:moveTo>
                    <a:pt x="7" y="17"/>
                  </a:moveTo>
                  <a:cubicBezTo>
                    <a:pt x="7" y="17"/>
                    <a:pt x="7" y="17"/>
                    <a:pt x="7" y="17"/>
                  </a:cubicBezTo>
                  <a:cubicBezTo>
                    <a:pt x="7" y="17"/>
                    <a:pt x="7" y="17"/>
                    <a:pt x="7" y="17"/>
                  </a:cubicBezTo>
                  <a:cubicBezTo>
                    <a:pt x="7" y="17"/>
                    <a:pt x="7" y="17"/>
                    <a:pt x="7" y="17"/>
                  </a:cubicBezTo>
                  <a:cubicBezTo>
                    <a:pt x="7" y="17"/>
                    <a:pt x="7" y="17"/>
                    <a:pt x="7" y="17"/>
                  </a:cubicBezTo>
                  <a:close/>
                  <a:moveTo>
                    <a:pt x="7" y="16"/>
                  </a:moveTo>
                  <a:cubicBezTo>
                    <a:pt x="7" y="16"/>
                    <a:pt x="7" y="16"/>
                    <a:pt x="7" y="16"/>
                  </a:cubicBezTo>
                  <a:cubicBezTo>
                    <a:pt x="7" y="16"/>
                    <a:pt x="7" y="15"/>
                    <a:pt x="7" y="15"/>
                  </a:cubicBezTo>
                  <a:cubicBezTo>
                    <a:pt x="7" y="15"/>
                    <a:pt x="7" y="15"/>
                    <a:pt x="7" y="16"/>
                  </a:cubicBezTo>
                  <a:cubicBezTo>
                    <a:pt x="7" y="16"/>
                    <a:pt x="7" y="16"/>
                    <a:pt x="7" y="16"/>
                  </a:cubicBezTo>
                  <a:cubicBezTo>
                    <a:pt x="7" y="16"/>
                    <a:pt x="7" y="16"/>
                    <a:pt x="7" y="16"/>
                  </a:cubicBezTo>
                  <a:close/>
                  <a:moveTo>
                    <a:pt x="14" y="6"/>
                  </a:move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lose/>
                  <a:moveTo>
                    <a:pt x="21" y="18"/>
                  </a:move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lose/>
                  <a:moveTo>
                    <a:pt x="8" y="18"/>
                  </a:move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lose/>
                  <a:moveTo>
                    <a:pt x="10" y="8"/>
                  </a:moveTo>
                  <a:cubicBezTo>
                    <a:pt x="10" y="8"/>
                    <a:pt x="10" y="8"/>
                    <a:pt x="10" y="8"/>
                  </a:cubicBezTo>
                  <a:cubicBezTo>
                    <a:pt x="10" y="8"/>
                    <a:pt x="11" y="8"/>
                    <a:pt x="11" y="8"/>
                  </a:cubicBezTo>
                  <a:cubicBezTo>
                    <a:pt x="11" y="8"/>
                    <a:pt x="11" y="8"/>
                    <a:pt x="11" y="8"/>
                  </a:cubicBezTo>
                  <a:cubicBezTo>
                    <a:pt x="11" y="8"/>
                    <a:pt x="11" y="8"/>
                    <a:pt x="11" y="8"/>
                  </a:cubicBezTo>
                  <a:cubicBezTo>
                    <a:pt x="11" y="8"/>
                    <a:pt x="10" y="8"/>
                    <a:pt x="10" y="8"/>
                  </a:cubicBezTo>
                  <a:cubicBezTo>
                    <a:pt x="10" y="8"/>
                    <a:pt x="10" y="8"/>
                    <a:pt x="10" y="8"/>
                  </a:cubicBezTo>
                  <a:cubicBezTo>
                    <a:pt x="10" y="8"/>
                    <a:pt x="10" y="8"/>
                    <a:pt x="10" y="8"/>
                  </a:cubicBezTo>
                  <a:close/>
                  <a:moveTo>
                    <a:pt x="16" y="21"/>
                  </a:moveTo>
                  <a:cubicBezTo>
                    <a:pt x="16" y="21"/>
                    <a:pt x="16" y="21"/>
                    <a:pt x="16" y="21"/>
                  </a:cubicBezTo>
                  <a:cubicBezTo>
                    <a:pt x="16" y="21"/>
                    <a:pt x="16" y="21"/>
                    <a:pt x="16" y="21"/>
                  </a:cubicBezTo>
                  <a:cubicBezTo>
                    <a:pt x="16" y="22"/>
                    <a:pt x="16" y="22"/>
                    <a:pt x="16" y="22"/>
                  </a:cubicBezTo>
                  <a:cubicBezTo>
                    <a:pt x="16" y="22"/>
                    <a:pt x="16" y="22"/>
                    <a:pt x="16" y="21"/>
                  </a:cubicBezTo>
                  <a:cubicBezTo>
                    <a:pt x="16" y="21"/>
                    <a:pt x="16" y="21"/>
                    <a:pt x="16" y="21"/>
                  </a:cubicBezTo>
                  <a:close/>
                  <a:moveTo>
                    <a:pt x="12" y="7"/>
                  </a:moveTo>
                  <a:cubicBezTo>
                    <a:pt x="12" y="7"/>
                    <a:pt x="12" y="7"/>
                    <a:pt x="12" y="7"/>
                  </a:cubicBezTo>
                  <a:cubicBezTo>
                    <a:pt x="12" y="7"/>
                    <a:pt x="12" y="7"/>
                    <a:pt x="12" y="7"/>
                  </a:cubicBezTo>
                  <a:cubicBezTo>
                    <a:pt x="12"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2" y="7"/>
                    <a:pt x="12" y="7"/>
                    <a:pt x="12" y="7"/>
                  </a:cubicBezTo>
                  <a:cubicBezTo>
                    <a:pt x="12" y="7"/>
                    <a:pt x="12" y="7"/>
                    <a:pt x="12" y="7"/>
                  </a:cubicBezTo>
                  <a:close/>
                  <a:moveTo>
                    <a:pt x="3" y="9"/>
                  </a:moveTo>
                  <a:cubicBezTo>
                    <a:pt x="3" y="10"/>
                    <a:pt x="2" y="10"/>
                    <a:pt x="2" y="10"/>
                  </a:cubicBezTo>
                  <a:cubicBezTo>
                    <a:pt x="2" y="10"/>
                    <a:pt x="3" y="10"/>
                    <a:pt x="3" y="9"/>
                  </a:cubicBezTo>
                  <a:cubicBezTo>
                    <a:pt x="3" y="9"/>
                    <a:pt x="3" y="9"/>
                    <a:pt x="3" y="9"/>
                  </a:cubicBezTo>
                  <a:close/>
                  <a:moveTo>
                    <a:pt x="10" y="21"/>
                  </a:moveTo>
                  <a:cubicBezTo>
                    <a:pt x="10" y="21"/>
                    <a:pt x="10" y="21"/>
                    <a:pt x="11" y="21"/>
                  </a:cubicBezTo>
                  <a:cubicBezTo>
                    <a:pt x="11" y="21"/>
                    <a:pt x="11" y="21"/>
                    <a:pt x="11" y="21"/>
                  </a:cubicBezTo>
                  <a:cubicBezTo>
                    <a:pt x="11" y="21"/>
                    <a:pt x="11" y="21"/>
                    <a:pt x="11" y="21"/>
                  </a:cubicBezTo>
                  <a:cubicBezTo>
                    <a:pt x="10" y="21"/>
                    <a:pt x="10" y="21"/>
                    <a:pt x="10" y="21"/>
                  </a:cubicBezTo>
                  <a:cubicBezTo>
                    <a:pt x="10" y="21"/>
                    <a:pt x="10" y="21"/>
                    <a:pt x="10" y="21"/>
                  </a:cubicBezTo>
                  <a:close/>
                  <a:moveTo>
                    <a:pt x="17" y="7"/>
                  </a:moveTo>
                  <a:cubicBezTo>
                    <a:pt x="17" y="7"/>
                    <a:pt x="18" y="8"/>
                    <a:pt x="18" y="7"/>
                  </a:cubicBezTo>
                  <a:cubicBezTo>
                    <a:pt x="18" y="7"/>
                    <a:pt x="18" y="8"/>
                    <a:pt x="18" y="8"/>
                  </a:cubicBezTo>
                  <a:cubicBezTo>
                    <a:pt x="17" y="8"/>
                    <a:pt x="17" y="8"/>
                    <a:pt x="17" y="8"/>
                  </a:cubicBezTo>
                  <a:cubicBezTo>
                    <a:pt x="17" y="8"/>
                    <a:pt x="17" y="7"/>
                    <a:pt x="17" y="7"/>
                  </a:cubicBezTo>
                  <a:cubicBezTo>
                    <a:pt x="17" y="7"/>
                    <a:pt x="17" y="7"/>
                    <a:pt x="17" y="7"/>
                  </a:cubicBezTo>
                  <a:close/>
                  <a:moveTo>
                    <a:pt x="7" y="14"/>
                  </a:moveTo>
                  <a:cubicBezTo>
                    <a:pt x="7" y="14"/>
                    <a:pt x="7" y="14"/>
                    <a:pt x="7" y="14"/>
                  </a:cubicBezTo>
                  <a:cubicBezTo>
                    <a:pt x="7" y="15"/>
                    <a:pt x="7" y="15"/>
                    <a:pt x="7" y="15"/>
                  </a:cubicBezTo>
                  <a:cubicBezTo>
                    <a:pt x="7" y="15"/>
                    <a:pt x="7" y="15"/>
                    <a:pt x="7" y="15"/>
                  </a:cubicBezTo>
                  <a:cubicBezTo>
                    <a:pt x="7" y="14"/>
                    <a:pt x="7" y="14"/>
                    <a:pt x="7" y="14"/>
                  </a:cubicBezTo>
                  <a:cubicBezTo>
                    <a:pt x="7" y="14"/>
                    <a:pt x="7" y="14"/>
                    <a:pt x="7" y="14"/>
                  </a:cubicBezTo>
                  <a:cubicBezTo>
                    <a:pt x="7" y="14"/>
                    <a:pt x="7" y="14"/>
                    <a:pt x="7" y="14"/>
                  </a:cubicBezTo>
                  <a:close/>
                  <a:moveTo>
                    <a:pt x="13" y="21"/>
                  </a:moveTo>
                  <a:cubicBezTo>
                    <a:pt x="13" y="21"/>
                    <a:pt x="13" y="22"/>
                    <a:pt x="13" y="22"/>
                  </a:cubicBezTo>
                  <a:cubicBezTo>
                    <a:pt x="13" y="22"/>
                    <a:pt x="13" y="22"/>
                    <a:pt x="13" y="22"/>
                  </a:cubicBezTo>
                  <a:cubicBezTo>
                    <a:pt x="13" y="22"/>
                    <a:pt x="13" y="21"/>
                    <a:pt x="13" y="21"/>
                  </a:cubicBezTo>
                  <a:cubicBezTo>
                    <a:pt x="13" y="21"/>
                    <a:pt x="13" y="21"/>
                    <a:pt x="13" y="21"/>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10" y="20"/>
                  </a:moveTo>
                  <a:cubicBezTo>
                    <a:pt x="10" y="20"/>
                    <a:pt x="10" y="20"/>
                    <a:pt x="10" y="20"/>
                  </a:cubicBezTo>
                  <a:cubicBezTo>
                    <a:pt x="10" y="20"/>
                    <a:pt x="10" y="20"/>
                    <a:pt x="9" y="20"/>
                  </a:cubicBezTo>
                  <a:cubicBezTo>
                    <a:pt x="9" y="20"/>
                    <a:pt x="9" y="20"/>
                    <a:pt x="9" y="20"/>
                  </a:cubicBezTo>
                  <a:cubicBezTo>
                    <a:pt x="10" y="20"/>
                    <a:pt x="10" y="20"/>
                    <a:pt x="10" y="20"/>
                  </a:cubicBezTo>
                  <a:close/>
                  <a:moveTo>
                    <a:pt x="26" y="20"/>
                  </a:moveTo>
                  <a:cubicBezTo>
                    <a:pt x="26" y="20"/>
                    <a:pt x="26" y="20"/>
                    <a:pt x="26" y="20"/>
                  </a:cubicBezTo>
                  <a:cubicBezTo>
                    <a:pt x="26" y="20"/>
                    <a:pt x="26" y="20"/>
                    <a:pt x="26" y="20"/>
                  </a:cubicBezTo>
                  <a:cubicBezTo>
                    <a:pt x="26" y="20"/>
                    <a:pt x="26" y="20"/>
                    <a:pt x="25" y="20"/>
                  </a:cubicBezTo>
                  <a:cubicBezTo>
                    <a:pt x="26" y="20"/>
                    <a:pt x="26" y="20"/>
                    <a:pt x="26" y="20"/>
                  </a:cubicBezTo>
                  <a:cubicBezTo>
                    <a:pt x="26" y="20"/>
                    <a:pt x="26" y="20"/>
                    <a:pt x="26" y="20"/>
                  </a:cubicBezTo>
                  <a:close/>
                  <a:moveTo>
                    <a:pt x="24" y="17"/>
                  </a:moveTo>
                  <a:cubicBezTo>
                    <a:pt x="24" y="17"/>
                    <a:pt x="24" y="17"/>
                    <a:pt x="24" y="17"/>
                  </a:cubicBezTo>
                  <a:cubicBezTo>
                    <a:pt x="24" y="17"/>
                    <a:pt x="24" y="17"/>
                    <a:pt x="24" y="18"/>
                  </a:cubicBezTo>
                  <a:cubicBezTo>
                    <a:pt x="24" y="17"/>
                    <a:pt x="24" y="17"/>
                    <a:pt x="24" y="17"/>
                  </a:cubicBezTo>
                  <a:cubicBezTo>
                    <a:pt x="24" y="17"/>
                    <a:pt x="24" y="17"/>
                    <a:pt x="24" y="17"/>
                  </a:cubicBezTo>
                  <a:cubicBezTo>
                    <a:pt x="24" y="17"/>
                    <a:pt x="24" y="17"/>
                    <a:pt x="24" y="17"/>
                  </a:cubicBezTo>
                  <a:close/>
                  <a:moveTo>
                    <a:pt x="26" y="10"/>
                  </a:moveTo>
                  <a:cubicBezTo>
                    <a:pt x="26" y="10"/>
                    <a:pt x="26" y="10"/>
                    <a:pt x="26" y="10"/>
                  </a:cubicBezTo>
                  <a:cubicBezTo>
                    <a:pt x="26" y="10"/>
                    <a:pt x="26" y="10"/>
                    <a:pt x="26" y="10"/>
                  </a:cubicBezTo>
                  <a:cubicBezTo>
                    <a:pt x="26" y="10"/>
                    <a:pt x="26" y="10"/>
                    <a:pt x="26" y="10"/>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1"/>
            <p:cNvSpPr/>
            <p:nvPr/>
          </p:nvSpPr>
          <p:spPr bwMode="auto">
            <a:xfrm>
              <a:off x="4765675" y="1962151"/>
              <a:ext cx="252413" cy="504825"/>
            </a:xfrm>
            <a:custGeom>
              <a:avLst/>
              <a:gdLst>
                <a:gd name="T0" fmla="*/ 12 w 21"/>
                <a:gd name="T1" fmla="*/ 38 h 42"/>
                <a:gd name="T2" fmla="*/ 13 w 21"/>
                <a:gd name="T3" fmla="*/ 41 h 42"/>
                <a:gd name="T4" fmla="*/ 12 w 21"/>
                <a:gd name="T5" fmla="*/ 40 h 42"/>
                <a:gd name="T6" fmla="*/ 11 w 21"/>
                <a:gd name="T7" fmla="*/ 36 h 42"/>
                <a:gd name="T8" fmla="*/ 11 w 21"/>
                <a:gd name="T9" fmla="*/ 29 h 42"/>
                <a:gd name="T10" fmla="*/ 10 w 21"/>
                <a:gd name="T11" fmla="*/ 35 h 42"/>
                <a:gd name="T12" fmla="*/ 10 w 21"/>
                <a:gd name="T13" fmla="*/ 36 h 42"/>
                <a:gd name="T14" fmla="*/ 10 w 21"/>
                <a:gd name="T15" fmla="*/ 42 h 42"/>
                <a:gd name="T16" fmla="*/ 9 w 21"/>
                <a:gd name="T17" fmla="*/ 39 h 42"/>
                <a:gd name="T18" fmla="*/ 9 w 21"/>
                <a:gd name="T19" fmla="*/ 36 h 42"/>
                <a:gd name="T20" fmla="*/ 8 w 21"/>
                <a:gd name="T21" fmla="*/ 29 h 42"/>
                <a:gd name="T22" fmla="*/ 7 w 21"/>
                <a:gd name="T23" fmla="*/ 38 h 42"/>
                <a:gd name="T24" fmla="*/ 6 w 21"/>
                <a:gd name="T25" fmla="*/ 39 h 42"/>
                <a:gd name="T26" fmla="*/ 6 w 21"/>
                <a:gd name="T27" fmla="*/ 37 h 42"/>
                <a:gd name="T28" fmla="*/ 5 w 21"/>
                <a:gd name="T29" fmla="*/ 29 h 42"/>
                <a:gd name="T30" fmla="*/ 5 w 21"/>
                <a:gd name="T31" fmla="*/ 29 h 42"/>
                <a:gd name="T32" fmla="*/ 2 w 21"/>
                <a:gd name="T33" fmla="*/ 35 h 42"/>
                <a:gd name="T34" fmla="*/ 2 w 21"/>
                <a:gd name="T35" fmla="*/ 39 h 42"/>
                <a:gd name="T36" fmla="*/ 1 w 21"/>
                <a:gd name="T37" fmla="*/ 40 h 42"/>
                <a:gd name="T38" fmla="*/ 1 w 21"/>
                <a:gd name="T39" fmla="*/ 38 h 42"/>
                <a:gd name="T40" fmla="*/ 2 w 21"/>
                <a:gd name="T41" fmla="*/ 30 h 42"/>
                <a:gd name="T42" fmla="*/ 1 w 21"/>
                <a:gd name="T43" fmla="*/ 24 h 42"/>
                <a:gd name="T44" fmla="*/ 4 w 21"/>
                <a:gd name="T45" fmla="*/ 19 h 42"/>
                <a:gd name="T46" fmla="*/ 8 w 21"/>
                <a:gd name="T47" fmla="*/ 17 h 42"/>
                <a:gd name="T48" fmla="*/ 8 w 21"/>
                <a:gd name="T49" fmla="*/ 14 h 42"/>
                <a:gd name="T50" fmla="*/ 5 w 21"/>
                <a:gd name="T51" fmla="*/ 11 h 42"/>
                <a:gd name="T52" fmla="*/ 9 w 21"/>
                <a:gd name="T53" fmla="*/ 12 h 42"/>
                <a:gd name="T54" fmla="*/ 5 w 21"/>
                <a:gd name="T55" fmla="*/ 10 h 42"/>
                <a:gd name="T56" fmla="*/ 2 w 21"/>
                <a:gd name="T57" fmla="*/ 6 h 42"/>
                <a:gd name="T58" fmla="*/ 1 w 21"/>
                <a:gd name="T59" fmla="*/ 2 h 42"/>
                <a:gd name="T60" fmla="*/ 2 w 21"/>
                <a:gd name="T61" fmla="*/ 1 h 42"/>
                <a:gd name="T62" fmla="*/ 2 w 21"/>
                <a:gd name="T63" fmla="*/ 4 h 42"/>
                <a:gd name="T64" fmla="*/ 3 w 21"/>
                <a:gd name="T65" fmla="*/ 2 h 42"/>
                <a:gd name="T66" fmla="*/ 2 w 21"/>
                <a:gd name="T67" fmla="*/ 5 h 42"/>
                <a:gd name="T68" fmla="*/ 4 w 21"/>
                <a:gd name="T69" fmla="*/ 4 h 42"/>
                <a:gd name="T70" fmla="*/ 3 w 21"/>
                <a:gd name="T71" fmla="*/ 5 h 42"/>
                <a:gd name="T72" fmla="*/ 5 w 21"/>
                <a:gd name="T73" fmla="*/ 3 h 42"/>
                <a:gd name="T74" fmla="*/ 6 w 21"/>
                <a:gd name="T75" fmla="*/ 1 h 42"/>
                <a:gd name="T76" fmla="*/ 3 w 21"/>
                <a:gd name="T77" fmla="*/ 7 h 42"/>
                <a:gd name="T78" fmla="*/ 7 w 21"/>
                <a:gd name="T79" fmla="*/ 10 h 42"/>
                <a:gd name="T80" fmla="*/ 8 w 21"/>
                <a:gd name="T81" fmla="*/ 10 h 42"/>
                <a:gd name="T82" fmla="*/ 10 w 21"/>
                <a:gd name="T83" fmla="*/ 11 h 42"/>
                <a:gd name="T84" fmla="*/ 13 w 21"/>
                <a:gd name="T85" fmla="*/ 11 h 42"/>
                <a:gd name="T86" fmla="*/ 15 w 21"/>
                <a:gd name="T87" fmla="*/ 6 h 42"/>
                <a:gd name="T88" fmla="*/ 15 w 21"/>
                <a:gd name="T89" fmla="*/ 8 h 42"/>
                <a:gd name="T90" fmla="*/ 15 w 21"/>
                <a:gd name="T91" fmla="*/ 10 h 42"/>
                <a:gd name="T92" fmla="*/ 18 w 21"/>
                <a:gd name="T93" fmla="*/ 5 h 42"/>
                <a:gd name="T94" fmla="*/ 16 w 21"/>
                <a:gd name="T95" fmla="*/ 0 h 42"/>
                <a:gd name="T96" fmla="*/ 19 w 21"/>
                <a:gd name="T97" fmla="*/ 5 h 42"/>
                <a:gd name="T98" fmla="*/ 19 w 21"/>
                <a:gd name="T99" fmla="*/ 4 h 42"/>
                <a:gd name="T100" fmla="*/ 20 w 21"/>
                <a:gd name="T101" fmla="*/ 5 h 42"/>
                <a:gd name="T102" fmla="*/ 21 w 21"/>
                <a:gd name="T103" fmla="*/ 4 h 42"/>
                <a:gd name="T104" fmla="*/ 20 w 21"/>
                <a:gd name="T105" fmla="*/ 1 h 42"/>
                <a:gd name="T106" fmla="*/ 21 w 21"/>
                <a:gd name="T107" fmla="*/ 4 h 42"/>
                <a:gd name="T108" fmla="*/ 20 w 21"/>
                <a:gd name="T109" fmla="*/ 6 h 42"/>
                <a:gd name="T110" fmla="*/ 15 w 21"/>
                <a:gd name="T111" fmla="*/ 11 h 42"/>
                <a:gd name="T112" fmla="*/ 16 w 21"/>
                <a:gd name="T113" fmla="*/ 12 h 42"/>
                <a:gd name="T114" fmla="*/ 14 w 21"/>
                <a:gd name="T115" fmla="*/ 14 h 42"/>
                <a:gd name="T116" fmla="*/ 14 w 21"/>
                <a:gd name="T117" fmla="*/ 18 h 42"/>
                <a:gd name="T118" fmla="*/ 15 w 21"/>
                <a:gd name="T119" fmla="*/ 25 h 42"/>
                <a:gd name="T120" fmla="*/ 13 w 21"/>
                <a:gd name="T121" fmla="*/ 28 h 42"/>
                <a:gd name="T122" fmla="*/ 12 w 21"/>
                <a:gd name="T12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42">
                  <a:moveTo>
                    <a:pt x="12" y="36"/>
                  </a:moveTo>
                  <a:cubicBezTo>
                    <a:pt x="12" y="36"/>
                    <a:pt x="12" y="38"/>
                    <a:pt x="12" y="38"/>
                  </a:cubicBezTo>
                  <a:cubicBezTo>
                    <a:pt x="12" y="39"/>
                    <a:pt x="12" y="40"/>
                    <a:pt x="13" y="40"/>
                  </a:cubicBezTo>
                  <a:cubicBezTo>
                    <a:pt x="13" y="40"/>
                    <a:pt x="13" y="41"/>
                    <a:pt x="13" y="41"/>
                  </a:cubicBezTo>
                  <a:cubicBezTo>
                    <a:pt x="12" y="41"/>
                    <a:pt x="12" y="41"/>
                    <a:pt x="11" y="41"/>
                  </a:cubicBezTo>
                  <a:cubicBezTo>
                    <a:pt x="11" y="41"/>
                    <a:pt x="11" y="40"/>
                    <a:pt x="12" y="40"/>
                  </a:cubicBezTo>
                  <a:cubicBezTo>
                    <a:pt x="12" y="40"/>
                    <a:pt x="12" y="39"/>
                    <a:pt x="11" y="38"/>
                  </a:cubicBezTo>
                  <a:cubicBezTo>
                    <a:pt x="11" y="38"/>
                    <a:pt x="11" y="36"/>
                    <a:pt x="11" y="36"/>
                  </a:cubicBezTo>
                  <a:cubicBezTo>
                    <a:pt x="11" y="36"/>
                    <a:pt x="11" y="35"/>
                    <a:pt x="11" y="34"/>
                  </a:cubicBezTo>
                  <a:cubicBezTo>
                    <a:pt x="11" y="33"/>
                    <a:pt x="11" y="30"/>
                    <a:pt x="11" y="29"/>
                  </a:cubicBezTo>
                  <a:cubicBezTo>
                    <a:pt x="11" y="29"/>
                    <a:pt x="10" y="28"/>
                    <a:pt x="10" y="29"/>
                  </a:cubicBezTo>
                  <a:cubicBezTo>
                    <a:pt x="10" y="29"/>
                    <a:pt x="10" y="34"/>
                    <a:pt x="10" y="35"/>
                  </a:cubicBezTo>
                  <a:cubicBezTo>
                    <a:pt x="10" y="35"/>
                    <a:pt x="10" y="35"/>
                    <a:pt x="10" y="35"/>
                  </a:cubicBezTo>
                  <a:cubicBezTo>
                    <a:pt x="10" y="35"/>
                    <a:pt x="10" y="36"/>
                    <a:pt x="10" y="36"/>
                  </a:cubicBezTo>
                  <a:cubicBezTo>
                    <a:pt x="10" y="37"/>
                    <a:pt x="10" y="41"/>
                    <a:pt x="10" y="41"/>
                  </a:cubicBezTo>
                  <a:cubicBezTo>
                    <a:pt x="10" y="41"/>
                    <a:pt x="11" y="42"/>
                    <a:pt x="10" y="42"/>
                  </a:cubicBezTo>
                  <a:cubicBezTo>
                    <a:pt x="9" y="42"/>
                    <a:pt x="9" y="42"/>
                    <a:pt x="9" y="41"/>
                  </a:cubicBezTo>
                  <a:cubicBezTo>
                    <a:pt x="9" y="40"/>
                    <a:pt x="9" y="39"/>
                    <a:pt x="9" y="39"/>
                  </a:cubicBezTo>
                  <a:cubicBezTo>
                    <a:pt x="9" y="38"/>
                    <a:pt x="9" y="37"/>
                    <a:pt x="9" y="37"/>
                  </a:cubicBezTo>
                  <a:cubicBezTo>
                    <a:pt x="9" y="36"/>
                    <a:pt x="9" y="36"/>
                    <a:pt x="9" y="36"/>
                  </a:cubicBezTo>
                  <a:cubicBezTo>
                    <a:pt x="9" y="34"/>
                    <a:pt x="9" y="33"/>
                    <a:pt x="8" y="31"/>
                  </a:cubicBezTo>
                  <a:cubicBezTo>
                    <a:pt x="8" y="30"/>
                    <a:pt x="8" y="29"/>
                    <a:pt x="8" y="29"/>
                  </a:cubicBezTo>
                  <a:cubicBezTo>
                    <a:pt x="7" y="29"/>
                    <a:pt x="6" y="35"/>
                    <a:pt x="6" y="36"/>
                  </a:cubicBezTo>
                  <a:cubicBezTo>
                    <a:pt x="7" y="37"/>
                    <a:pt x="6" y="38"/>
                    <a:pt x="7" y="38"/>
                  </a:cubicBezTo>
                  <a:cubicBezTo>
                    <a:pt x="7" y="38"/>
                    <a:pt x="7" y="39"/>
                    <a:pt x="7" y="39"/>
                  </a:cubicBezTo>
                  <a:cubicBezTo>
                    <a:pt x="6" y="39"/>
                    <a:pt x="6" y="39"/>
                    <a:pt x="6" y="39"/>
                  </a:cubicBezTo>
                  <a:cubicBezTo>
                    <a:pt x="5" y="39"/>
                    <a:pt x="5" y="39"/>
                    <a:pt x="5" y="38"/>
                  </a:cubicBezTo>
                  <a:cubicBezTo>
                    <a:pt x="5" y="38"/>
                    <a:pt x="6" y="38"/>
                    <a:pt x="6" y="37"/>
                  </a:cubicBezTo>
                  <a:cubicBezTo>
                    <a:pt x="6" y="36"/>
                    <a:pt x="6" y="36"/>
                    <a:pt x="6" y="36"/>
                  </a:cubicBezTo>
                  <a:cubicBezTo>
                    <a:pt x="5" y="34"/>
                    <a:pt x="5" y="31"/>
                    <a:pt x="5" y="29"/>
                  </a:cubicBezTo>
                  <a:cubicBezTo>
                    <a:pt x="5" y="29"/>
                    <a:pt x="5" y="29"/>
                    <a:pt x="5" y="29"/>
                  </a:cubicBezTo>
                  <a:cubicBezTo>
                    <a:pt x="5" y="29"/>
                    <a:pt x="5" y="29"/>
                    <a:pt x="5" y="29"/>
                  </a:cubicBezTo>
                  <a:cubicBezTo>
                    <a:pt x="4" y="31"/>
                    <a:pt x="3" y="32"/>
                    <a:pt x="3" y="33"/>
                  </a:cubicBezTo>
                  <a:cubicBezTo>
                    <a:pt x="3" y="33"/>
                    <a:pt x="2" y="35"/>
                    <a:pt x="2" y="35"/>
                  </a:cubicBezTo>
                  <a:cubicBezTo>
                    <a:pt x="2" y="35"/>
                    <a:pt x="2" y="39"/>
                    <a:pt x="2" y="39"/>
                  </a:cubicBezTo>
                  <a:cubicBezTo>
                    <a:pt x="2" y="39"/>
                    <a:pt x="2" y="39"/>
                    <a:pt x="2" y="39"/>
                  </a:cubicBezTo>
                  <a:cubicBezTo>
                    <a:pt x="2" y="40"/>
                    <a:pt x="2" y="40"/>
                    <a:pt x="2" y="40"/>
                  </a:cubicBezTo>
                  <a:cubicBezTo>
                    <a:pt x="1" y="40"/>
                    <a:pt x="1" y="40"/>
                    <a:pt x="1" y="40"/>
                  </a:cubicBezTo>
                  <a:cubicBezTo>
                    <a:pt x="1" y="40"/>
                    <a:pt x="0" y="40"/>
                    <a:pt x="1" y="40"/>
                  </a:cubicBezTo>
                  <a:cubicBezTo>
                    <a:pt x="1" y="39"/>
                    <a:pt x="1" y="39"/>
                    <a:pt x="1" y="38"/>
                  </a:cubicBezTo>
                  <a:cubicBezTo>
                    <a:pt x="1" y="38"/>
                    <a:pt x="1" y="34"/>
                    <a:pt x="1" y="34"/>
                  </a:cubicBezTo>
                  <a:cubicBezTo>
                    <a:pt x="1" y="34"/>
                    <a:pt x="2" y="31"/>
                    <a:pt x="2" y="30"/>
                  </a:cubicBezTo>
                  <a:cubicBezTo>
                    <a:pt x="2" y="28"/>
                    <a:pt x="2" y="27"/>
                    <a:pt x="2" y="27"/>
                  </a:cubicBezTo>
                  <a:cubicBezTo>
                    <a:pt x="2" y="26"/>
                    <a:pt x="1" y="25"/>
                    <a:pt x="1" y="24"/>
                  </a:cubicBezTo>
                  <a:cubicBezTo>
                    <a:pt x="1" y="22"/>
                    <a:pt x="1" y="22"/>
                    <a:pt x="2" y="21"/>
                  </a:cubicBezTo>
                  <a:cubicBezTo>
                    <a:pt x="3" y="19"/>
                    <a:pt x="4" y="19"/>
                    <a:pt x="4" y="19"/>
                  </a:cubicBezTo>
                  <a:cubicBezTo>
                    <a:pt x="5" y="19"/>
                    <a:pt x="8" y="18"/>
                    <a:pt x="8" y="18"/>
                  </a:cubicBezTo>
                  <a:cubicBezTo>
                    <a:pt x="8" y="18"/>
                    <a:pt x="8" y="17"/>
                    <a:pt x="8" y="17"/>
                  </a:cubicBezTo>
                  <a:cubicBezTo>
                    <a:pt x="8" y="17"/>
                    <a:pt x="9" y="15"/>
                    <a:pt x="9" y="15"/>
                  </a:cubicBezTo>
                  <a:cubicBezTo>
                    <a:pt x="9" y="15"/>
                    <a:pt x="8" y="14"/>
                    <a:pt x="8" y="14"/>
                  </a:cubicBezTo>
                  <a:cubicBezTo>
                    <a:pt x="8" y="14"/>
                    <a:pt x="8" y="13"/>
                    <a:pt x="8" y="13"/>
                  </a:cubicBezTo>
                  <a:cubicBezTo>
                    <a:pt x="7" y="13"/>
                    <a:pt x="6" y="12"/>
                    <a:pt x="5" y="11"/>
                  </a:cubicBezTo>
                  <a:cubicBezTo>
                    <a:pt x="5" y="11"/>
                    <a:pt x="5" y="11"/>
                    <a:pt x="5" y="11"/>
                  </a:cubicBezTo>
                  <a:cubicBezTo>
                    <a:pt x="6" y="11"/>
                    <a:pt x="8" y="12"/>
                    <a:pt x="9" y="12"/>
                  </a:cubicBezTo>
                  <a:cubicBezTo>
                    <a:pt x="9" y="12"/>
                    <a:pt x="9" y="12"/>
                    <a:pt x="9" y="12"/>
                  </a:cubicBezTo>
                  <a:cubicBezTo>
                    <a:pt x="8" y="11"/>
                    <a:pt x="6" y="11"/>
                    <a:pt x="5" y="10"/>
                  </a:cubicBezTo>
                  <a:cubicBezTo>
                    <a:pt x="4" y="10"/>
                    <a:pt x="2" y="8"/>
                    <a:pt x="2" y="7"/>
                  </a:cubicBezTo>
                  <a:cubicBezTo>
                    <a:pt x="2" y="6"/>
                    <a:pt x="2" y="7"/>
                    <a:pt x="2" y="6"/>
                  </a:cubicBezTo>
                  <a:cubicBezTo>
                    <a:pt x="2" y="6"/>
                    <a:pt x="1" y="5"/>
                    <a:pt x="1" y="4"/>
                  </a:cubicBezTo>
                  <a:cubicBezTo>
                    <a:pt x="1" y="4"/>
                    <a:pt x="1" y="3"/>
                    <a:pt x="1" y="2"/>
                  </a:cubicBezTo>
                  <a:cubicBezTo>
                    <a:pt x="1" y="2"/>
                    <a:pt x="2" y="1"/>
                    <a:pt x="2" y="1"/>
                  </a:cubicBezTo>
                  <a:cubicBezTo>
                    <a:pt x="2" y="1"/>
                    <a:pt x="2" y="1"/>
                    <a:pt x="2" y="1"/>
                  </a:cubicBezTo>
                  <a:cubicBezTo>
                    <a:pt x="2" y="1"/>
                    <a:pt x="1" y="2"/>
                    <a:pt x="1" y="3"/>
                  </a:cubicBezTo>
                  <a:cubicBezTo>
                    <a:pt x="1" y="3"/>
                    <a:pt x="1" y="5"/>
                    <a:pt x="2" y="4"/>
                  </a:cubicBezTo>
                  <a:cubicBezTo>
                    <a:pt x="2" y="4"/>
                    <a:pt x="2" y="4"/>
                    <a:pt x="2" y="3"/>
                  </a:cubicBezTo>
                  <a:cubicBezTo>
                    <a:pt x="3" y="3"/>
                    <a:pt x="3" y="3"/>
                    <a:pt x="3" y="2"/>
                  </a:cubicBezTo>
                  <a:cubicBezTo>
                    <a:pt x="3" y="2"/>
                    <a:pt x="3" y="3"/>
                    <a:pt x="3" y="3"/>
                  </a:cubicBezTo>
                  <a:cubicBezTo>
                    <a:pt x="3" y="3"/>
                    <a:pt x="2" y="5"/>
                    <a:pt x="2" y="5"/>
                  </a:cubicBezTo>
                  <a:cubicBezTo>
                    <a:pt x="2" y="5"/>
                    <a:pt x="2" y="5"/>
                    <a:pt x="2" y="5"/>
                  </a:cubicBezTo>
                  <a:cubicBezTo>
                    <a:pt x="3" y="5"/>
                    <a:pt x="3" y="4"/>
                    <a:pt x="4" y="4"/>
                  </a:cubicBezTo>
                  <a:cubicBezTo>
                    <a:pt x="4" y="3"/>
                    <a:pt x="4" y="3"/>
                    <a:pt x="4" y="4"/>
                  </a:cubicBezTo>
                  <a:cubicBezTo>
                    <a:pt x="3" y="5"/>
                    <a:pt x="3" y="5"/>
                    <a:pt x="3" y="5"/>
                  </a:cubicBezTo>
                  <a:cubicBezTo>
                    <a:pt x="3" y="5"/>
                    <a:pt x="3" y="6"/>
                    <a:pt x="3" y="5"/>
                  </a:cubicBezTo>
                  <a:cubicBezTo>
                    <a:pt x="3" y="5"/>
                    <a:pt x="5" y="3"/>
                    <a:pt x="5" y="3"/>
                  </a:cubicBezTo>
                  <a:cubicBezTo>
                    <a:pt x="5" y="2"/>
                    <a:pt x="6" y="2"/>
                    <a:pt x="6" y="1"/>
                  </a:cubicBezTo>
                  <a:cubicBezTo>
                    <a:pt x="6" y="1"/>
                    <a:pt x="7" y="1"/>
                    <a:pt x="6" y="1"/>
                  </a:cubicBezTo>
                  <a:cubicBezTo>
                    <a:pt x="6" y="2"/>
                    <a:pt x="5" y="4"/>
                    <a:pt x="4" y="5"/>
                  </a:cubicBezTo>
                  <a:cubicBezTo>
                    <a:pt x="4" y="5"/>
                    <a:pt x="3" y="6"/>
                    <a:pt x="3" y="7"/>
                  </a:cubicBezTo>
                  <a:cubicBezTo>
                    <a:pt x="3" y="8"/>
                    <a:pt x="4" y="9"/>
                    <a:pt x="5" y="9"/>
                  </a:cubicBezTo>
                  <a:cubicBezTo>
                    <a:pt x="6" y="10"/>
                    <a:pt x="7" y="10"/>
                    <a:pt x="7" y="10"/>
                  </a:cubicBezTo>
                  <a:cubicBezTo>
                    <a:pt x="8" y="10"/>
                    <a:pt x="8" y="10"/>
                    <a:pt x="8" y="10"/>
                  </a:cubicBezTo>
                  <a:cubicBezTo>
                    <a:pt x="8" y="10"/>
                    <a:pt x="8" y="11"/>
                    <a:pt x="8" y="10"/>
                  </a:cubicBezTo>
                  <a:cubicBezTo>
                    <a:pt x="7" y="9"/>
                    <a:pt x="7" y="8"/>
                    <a:pt x="7" y="6"/>
                  </a:cubicBezTo>
                  <a:cubicBezTo>
                    <a:pt x="7" y="5"/>
                    <a:pt x="8" y="10"/>
                    <a:pt x="10" y="11"/>
                  </a:cubicBezTo>
                  <a:cubicBezTo>
                    <a:pt x="10" y="11"/>
                    <a:pt x="10" y="11"/>
                    <a:pt x="10" y="11"/>
                  </a:cubicBezTo>
                  <a:cubicBezTo>
                    <a:pt x="10" y="11"/>
                    <a:pt x="12" y="12"/>
                    <a:pt x="13" y="11"/>
                  </a:cubicBezTo>
                  <a:cubicBezTo>
                    <a:pt x="13" y="9"/>
                    <a:pt x="14" y="9"/>
                    <a:pt x="14" y="9"/>
                  </a:cubicBezTo>
                  <a:cubicBezTo>
                    <a:pt x="15" y="8"/>
                    <a:pt x="15" y="8"/>
                    <a:pt x="15" y="6"/>
                  </a:cubicBezTo>
                  <a:cubicBezTo>
                    <a:pt x="15" y="6"/>
                    <a:pt x="15" y="5"/>
                    <a:pt x="15" y="6"/>
                  </a:cubicBezTo>
                  <a:cubicBezTo>
                    <a:pt x="15" y="8"/>
                    <a:pt x="15" y="8"/>
                    <a:pt x="15" y="8"/>
                  </a:cubicBezTo>
                  <a:cubicBezTo>
                    <a:pt x="15" y="8"/>
                    <a:pt x="14" y="10"/>
                    <a:pt x="14" y="10"/>
                  </a:cubicBezTo>
                  <a:cubicBezTo>
                    <a:pt x="14" y="10"/>
                    <a:pt x="14" y="10"/>
                    <a:pt x="15" y="10"/>
                  </a:cubicBezTo>
                  <a:cubicBezTo>
                    <a:pt x="15" y="10"/>
                    <a:pt x="17" y="9"/>
                    <a:pt x="17" y="9"/>
                  </a:cubicBezTo>
                  <a:cubicBezTo>
                    <a:pt x="18" y="8"/>
                    <a:pt x="18" y="7"/>
                    <a:pt x="18" y="5"/>
                  </a:cubicBezTo>
                  <a:cubicBezTo>
                    <a:pt x="17" y="4"/>
                    <a:pt x="17" y="2"/>
                    <a:pt x="17" y="2"/>
                  </a:cubicBezTo>
                  <a:cubicBezTo>
                    <a:pt x="17" y="2"/>
                    <a:pt x="16" y="0"/>
                    <a:pt x="16" y="0"/>
                  </a:cubicBezTo>
                  <a:cubicBezTo>
                    <a:pt x="16" y="0"/>
                    <a:pt x="16" y="0"/>
                    <a:pt x="17" y="1"/>
                  </a:cubicBezTo>
                  <a:cubicBezTo>
                    <a:pt x="17" y="1"/>
                    <a:pt x="19" y="5"/>
                    <a:pt x="19" y="5"/>
                  </a:cubicBezTo>
                  <a:cubicBezTo>
                    <a:pt x="19" y="5"/>
                    <a:pt x="19" y="5"/>
                    <a:pt x="19" y="5"/>
                  </a:cubicBezTo>
                  <a:cubicBezTo>
                    <a:pt x="19" y="5"/>
                    <a:pt x="19" y="4"/>
                    <a:pt x="19" y="4"/>
                  </a:cubicBezTo>
                  <a:cubicBezTo>
                    <a:pt x="19" y="3"/>
                    <a:pt x="19" y="3"/>
                    <a:pt x="19" y="3"/>
                  </a:cubicBezTo>
                  <a:cubicBezTo>
                    <a:pt x="19" y="4"/>
                    <a:pt x="20" y="4"/>
                    <a:pt x="20" y="5"/>
                  </a:cubicBezTo>
                  <a:cubicBezTo>
                    <a:pt x="20" y="5"/>
                    <a:pt x="20" y="5"/>
                    <a:pt x="20" y="5"/>
                  </a:cubicBezTo>
                  <a:cubicBezTo>
                    <a:pt x="21" y="4"/>
                    <a:pt x="21" y="4"/>
                    <a:pt x="21" y="4"/>
                  </a:cubicBezTo>
                  <a:cubicBezTo>
                    <a:pt x="21" y="3"/>
                    <a:pt x="20" y="1"/>
                    <a:pt x="20" y="1"/>
                  </a:cubicBezTo>
                  <a:cubicBezTo>
                    <a:pt x="20" y="0"/>
                    <a:pt x="20" y="0"/>
                    <a:pt x="20" y="1"/>
                  </a:cubicBezTo>
                  <a:cubicBezTo>
                    <a:pt x="21" y="2"/>
                    <a:pt x="21" y="2"/>
                    <a:pt x="21" y="3"/>
                  </a:cubicBezTo>
                  <a:cubicBezTo>
                    <a:pt x="21" y="3"/>
                    <a:pt x="21" y="3"/>
                    <a:pt x="21" y="4"/>
                  </a:cubicBezTo>
                  <a:cubicBezTo>
                    <a:pt x="21" y="4"/>
                    <a:pt x="21" y="5"/>
                    <a:pt x="21" y="6"/>
                  </a:cubicBezTo>
                  <a:cubicBezTo>
                    <a:pt x="21" y="6"/>
                    <a:pt x="20" y="6"/>
                    <a:pt x="20" y="6"/>
                  </a:cubicBezTo>
                  <a:cubicBezTo>
                    <a:pt x="19" y="6"/>
                    <a:pt x="19" y="8"/>
                    <a:pt x="18" y="9"/>
                  </a:cubicBezTo>
                  <a:cubicBezTo>
                    <a:pt x="16" y="10"/>
                    <a:pt x="15" y="11"/>
                    <a:pt x="15" y="11"/>
                  </a:cubicBezTo>
                  <a:cubicBezTo>
                    <a:pt x="15" y="11"/>
                    <a:pt x="16" y="11"/>
                    <a:pt x="16" y="11"/>
                  </a:cubicBezTo>
                  <a:cubicBezTo>
                    <a:pt x="16" y="11"/>
                    <a:pt x="17" y="11"/>
                    <a:pt x="16" y="12"/>
                  </a:cubicBezTo>
                  <a:cubicBezTo>
                    <a:pt x="16" y="12"/>
                    <a:pt x="16" y="13"/>
                    <a:pt x="15" y="13"/>
                  </a:cubicBezTo>
                  <a:cubicBezTo>
                    <a:pt x="14" y="13"/>
                    <a:pt x="14" y="13"/>
                    <a:pt x="14" y="14"/>
                  </a:cubicBezTo>
                  <a:cubicBezTo>
                    <a:pt x="13" y="14"/>
                    <a:pt x="13" y="15"/>
                    <a:pt x="13" y="15"/>
                  </a:cubicBezTo>
                  <a:cubicBezTo>
                    <a:pt x="13" y="15"/>
                    <a:pt x="14" y="17"/>
                    <a:pt x="14" y="18"/>
                  </a:cubicBezTo>
                  <a:cubicBezTo>
                    <a:pt x="14" y="18"/>
                    <a:pt x="14" y="21"/>
                    <a:pt x="14" y="22"/>
                  </a:cubicBezTo>
                  <a:cubicBezTo>
                    <a:pt x="14" y="22"/>
                    <a:pt x="15" y="24"/>
                    <a:pt x="15" y="25"/>
                  </a:cubicBezTo>
                  <a:cubicBezTo>
                    <a:pt x="14" y="25"/>
                    <a:pt x="14" y="26"/>
                    <a:pt x="14" y="26"/>
                  </a:cubicBezTo>
                  <a:cubicBezTo>
                    <a:pt x="14" y="27"/>
                    <a:pt x="14" y="28"/>
                    <a:pt x="13" y="28"/>
                  </a:cubicBezTo>
                  <a:cubicBezTo>
                    <a:pt x="13" y="29"/>
                    <a:pt x="13" y="30"/>
                    <a:pt x="13" y="32"/>
                  </a:cubicBezTo>
                  <a:cubicBezTo>
                    <a:pt x="12" y="34"/>
                    <a:pt x="12" y="34"/>
                    <a:pt x="12" y="34"/>
                  </a:cubicBezTo>
                  <a:cubicBezTo>
                    <a:pt x="12" y="35"/>
                    <a:pt x="12" y="36"/>
                    <a:pt x="12" y="36"/>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2"/>
            <p:cNvSpPr>
              <a:spLocks noEditPoints="1"/>
            </p:cNvSpPr>
            <p:nvPr/>
          </p:nvSpPr>
          <p:spPr bwMode="auto">
            <a:xfrm>
              <a:off x="4392613" y="2743201"/>
              <a:ext cx="492125" cy="492125"/>
            </a:xfrm>
            <a:custGeom>
              <a:avLst/>
              <a:gdLst>
                <a:gd name="T0" fmla="*/ 19 w 41"/>
                <a:gd name="T1" fmla="*/ 12 h 41"/>
                <a:gd name="T2" fmla="*/ 18 w 41"/>
                <a:gd name="T3" fmla="*/ 7 h 41"/>
                <a:gd name="T4" fmla="*/ 15 w 41"/>
                <a:gd name="T5" fmla="*/ 11 h 41"/>
                <a:gd name="T6" fmla="*/ 10 w 41"/>
                <a:gd name="T7" fmla="*/ 6 h 41"/>
                <a:gd name="T8" fmla="*/ 12 w 41"/>
                <a:gd name="T9" fmla="*/ 12 h 41"/>
                <a:gd name="T10" fmla="*/ 9 w 41"/>
                <a:gd name="T11" fmla="*/ 16 h 41"/>
                <a:gd name="T12" fmla="*/ 8 w 41"/>
                <a:gd name="T13" fmla="*/ 21 h 41"/>
                <a:gd name="T14" fmla="*/ 6 w 41"/>
                <a:gd name="T15" fmla="*/ 24 h 41"/>
                <a:gd name="T16" fmla="*/ 7 w 41"/>
                <a:gd name="T17" fmla="*/ 28 h 41"/>
                <a:gd name="T18" fmla="*/ 13 w 41"/>
                <a:gd name="T19" fmla="*/ 28 h 41"/>
                <a:gd name="T20" fmla="*/ 13 w 41"/>
                <a:gd name="T21" fmla="*/ 29 h 41"/>
                <a:gd name="T22" fmla="*/ 14 w 41"/>
                <a:gd name="T23" fmla="*/ 34 h 41"/>
                <a:gd name="T24" fmla="*/ 17 w 41"/>
                <a:gd name="T25" fmla="*/ 36 h 41"/>
                <a:gd name="T26" fmla="*/ 21 w 41"/>
                <a:gd name="T27" fmla="*/ 33 h 41"/>
                <a:gd name="T28" fmla="*/ 26 w 41"/>
                <a:gd name="T29" fmla="*/ 33 h 41"/>
                <a:gd name="T30" fmla="*/ 29 w 41"/>
                <a:gd name="T31" fmla="*/ 30 h 41"/>
                <a:gd name="T32" fmla="*/ 35 w 41"/>
                <a:gd name="T33" fmla="*/ 32 h 41"/>
                <a:gd name="T34" fmla="*/ 30 w 41"/>
                <a:gd name="T35" fmla="*/ 26 h 41"/>
                <a:gd name="T36" fmla="*/ 34 w 41"/>
                <a:gd name="T37" fmla="*/ 23 h 41"/>
                <a:gd name="T38" fmla="*/ 29 w 41"/>
                <a:gd name="T39" fmla="*/ 22 h 41"/>
                <a:gd name="T40" fmla="*/ 41 w 41"/>
                <a:gd name="T41" fmla="*/ 15 h 41"/>
                <a:gd name="T42" fmla="*/ 27 w 41"/>
                <a:gd name="T43" fmla="*/ 15 h 41"/>
                <a:gd name="T44" fmla="*/ 31 w 41"/>
                <a:gd name="T45" fmla="*/ 11 h 41"/>
                <a:gd name="T46" fmla="*/ 26 w 41"/>
                <a:gd name="T47" fmla="*/ 11 h 41"/>
                <a:gd name="T48" fmla="*/ 28 w 41"/>
                <a:gd name="T49" fmla="*/ 4 h 41"/>
                <a:gd name="T50" fmla="*/ 24 w 41"/>
                <a:gd name="T51" fmla="*/ 22 h 41"/>
                <a:gd name="T52" fmla="*/ 26 w 41"/>
                <a:gd name="T53" fmla="*/ 33 h 41"/>
                <a:gd name="T54" fmla="*/ 21 w 41"/>
                <a:gd name="T55" fmla="*/ 22 h 41"/>
                <a:gd name="T56" fmla="*/ 11 w 41"/>
                <a:gd name="T57" fmla="*/ 31 h 41"/>
                <a:gd name="T58" fmla="*/ 19 w 41"/>
                <a:gd name="T59" fmla="*/ 21 h 41"/>
                <a:gd name="T60" fmla="*/ 8 w 41"/>
                <a:gd name="T61" fmla="*/ 17 h 41"/>
                <a:gd name="T62" fmla="*/ 20 w 41"/>
                <a:gd name="T63" fmla="*/ 19 h 41"/>
                <a:gd name="T64" fmla="*/ 18 w 41"/>
                <a:gd name="T65" fmla="*/ 9 h 41"/>
                <a:gd name="T66" fmla="*/ 23 w 41"/>
                <a:gd name="T67" fmla="*/ 16 h 41"/>
                <a:gd name="T68" fmla="*/ 26 w 41"/>
                <a:gd name="T69" fmla="*/ 15 h 41"/>
                <a:gd name="T70" fmla="*/ 31 w 41"/>
                <a:gd name="T71" fmla="*/ 23 h 41"/>
                <a:gd name="T72" fmla="*/ 5 w 41"/>
                <a:gd name="T73" fmla="*/ 25 h 41"/>
                <a:gd name="T74" fmla="*/ 14 w 41"/>
                <a:gd name="T75" fmla="*/ 20 h 41"/>
                <a:gd name="T76" fmla="*/ 14 w 41"/>
                <a:gd name="T77" fmla="*/ 23 h 41"/>
                <a:gd name="T78" fmla="*/ 9 w 41"/>
                <a:gd name="T79" fmla="*/ 24 h 41"/>
                <a:gd name="T80" fmla="*/ 32 w 41"/>
                <a:gd name="T81" fmla="*/ 32 h 41"/>
                <a:gd name="T82" fmla="*/ 24 w 41"/>
                <a:gd name="T83" fmla="*/ 28 h 41"/>
                <a:gd name="T84" fmla="*/ 26 w 41"/>
                <a:gd name="T85" fmla="*/ 26 h 41"/>
                <a:gd name="T86" fmla="*/ 29 w 41"/>
                <a:gd name="T87" fmla="*/ 29 h 41"/>
                <a:gd name="T88" fmla="*/ 16 w 41"/>
                <a:gd name="T89" fmla="*/ 37 h 41"/>
                <a:gd name="T90" fmla="*/ 17 w 41"/>
                <a:gd name="T91" fmla="*/ 28 h 41"/>
                <a:gd name="T92" fmla="*/ 19 w 41"/>
                <a:gd name="T93" fmla="*/ 27 h 41"/>
                <a:gd name="T94" fmla="*/ 20 w 41"/>
                <a:gd name="T95" fmla="*/ 23 h 41"/>
                <a:gd name="T96" fmla="*/ 9 w 41"/>
                <a:gd name="T97" fmla="*/ 9 h 41"/>
                <a:gd name="T98" fmla="*/ 16 w 41"/>
                <a:gd name="T99" fmla="*/ 14 h 41"/>
                <a:gd name="T100" fmla="*/ 16 w 41"/>
                <a:gd name="T101" fmla="*/ 16 h 41"/>
                <a:gd name="T102" fmla="*/ 12 w 41"/>
                <a:gd name="T103" fmla="*/ 12 h 41"/>
                <a:gd name="T104" fmla="*/ 36 w 41"/>
                <a:gd name="T105" fmla="*/ 16 h 41"/>
                <a:gd name="T106" fmla="*/ 28 w 41"/>
                <a:gd name="T107" fmla="*/ 21 h 41"/>
                <a:gd name="T108" fmla="*/ 27 w 41"/>
                <a:gd name="T109" fmla="*/ 18 h 41"/>
                <a:gd name="T110" fmla="*/ 32 w 41"/>
                <a:gd name="T111" fmla="*/ 17 h 41"/>
                <a:gd name="T112" fmla="*/ 25 w 41"/>
                <a:gd name="T113" fmla="*/ 5 h 41"/>
                <a:gd name="T114" fmla="*/ 24 w 41"/>
                <a:gd name="T115" fmla="*/ 14 h 41"/>
                <a:gd name="T116" fmla="*/ 22 w 41"/>
                <a:gd name="T117" fmla="*/ 13 h 41"/>
                <a:gd name="T118" fmla="*/ 24 w 41"/>
                <a:gd name="T1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25" y="3"/>
                  </a:moveTo>
                  <a:cubicBezTo>
                    <a:pt x="24" y="2"/>
                    <a:pt x="23" y="2"/>
                    <a:pt x="23" y="3"/>
                  </a:cubicBezTo>
                  <a:cubicBezTo>
                    <a:pt x="24" y="3"/>
                    <a:pt x="24" y="4"/>
                    <a:pt x="24" y="4"/>
                  </a:cubicBezTo>
                  <a:cubicBezTo>
                    <a:pt x="24" y="5"/>
                    <a:pt x="24" y="5"/>
                    <a:pt x="24" y="5"/>
                  </a:cubicBezTo>
                  <a:cubicBezTo>
                    <a:pt x="24" y="6"/>
                    <a:pt x="24" y="7"/>
                    <a:pt x="23" y="6"/>
                  </a:cubicBezTo>
                  <a:cubicBezTo>
                    <a:pt x="23" y="4"/>
                    <a:pt x="22" y="4"/>
                    <a:pt x="21" y="4"/>
                  </a:cubicBezTo>
                  <a:cubicBezTo>
                    <a:pt x="20" y="4"/>
                    <a:pt x="21" y="6"/>
                    <a:pt x="21" y="6"/>
                  </a:cubicBezTo>
                  <a:cubicBezTo>
                    <a:pt x="22" y="5"/>
                    <a:pt x="22" y="6"/>
                    <a:pt x="23" y="7"/>
                  </a:cubicBezTo>
                  <a:cubicBezTo>
                    <a:pt x="24" y="7"/>
                    <a:pt x="23" y="8"/>
                    <a:pt x="23" y="9"/>
                  </a:cubicBezTo>
                  <a:cubicBezTo>
                    <a:pt x="23" y="10"/>
                    <a:pt x="22" y="12"/>
                    <a:pt x="21" y="12"/>
                  </a:cubicBezTo>
                  <a:cubicBezTo>
                    <a:pt x="20" y="13"/>
                    <a:pt x="19" y="13"/>
                    <a:pt x="19" y="12"/>
                  </a:cubicBezTo>
                  <a:cubicBezTo>
                    <a:pt x="19" y="12"/>
                    <a:pt x="19" y="12"/>
                    <a:pt x="19" y="11"/>
                  </a:cubicBezTo>
                  <a:cubicBezTo>
                    <a:pt x="20" y="11"/>
                    <a:pt x="20" y="10"/>
                    <a:pt x="20" y="9"/>
                  </a:cubicBezTo>
                  <a:cubicBezTo>
                    <a:pt x="20" y="9"/>
                    <a:pt x="20" y="9"/>
                    <a:pt x="21" y="9"/>
                  </a:cubicBezTo>
                  <a:cubicBezTo>
                    <a:pt x="21" y="9"/>
                    <a:pt x="21" y="8"/>
                    <a:pt x="21" y="8"/>
                  </a:cubicBezTo>
                  <a:cubicBezTo>
                    <a:pt x="20" y="8"/>
                    <a:pt x="20" y="8"/>
                    <a:pt x="20" y="9"/>
                  </a:cubicBezTo>
                  <a:cubicBezTo>
                    <a:pt x="20" y="10"/>
                    <a:pt x="20" y="11"/>
                    <a:pt x="19" y="11"/>
                  </a:cubicBezTo>
                  <a:cubicBezTo>
                    <a:pt x="19" y="11"/>
                    <a:pt x="18" y="10"/>
                    <a:pt x="18" y="10"/>
                  </a:cubicBezTo>
                  <a:cubicBezTo>
                    <a:pt x="19" y="10"/>
                    <a:pt x="19" y="9"/>
                    <a:pt x="18" y="9"/>
                  </a:cubicBezTo>
                  <a:cubicBezTo>
                    <a:pt x="18" y="8"/>
                    <a:pt x="18" y="8"/>
                    <a:pt x="19" y="8"/>
                  </a:cubicBezTo>
                  <a:cubicBezTo>
                    <a:pt x="19" y="7"/>
                    <a:pt x="20" y="7"/>
                    <a:pt x="20" y="8"/>
                  </a:cubicBezTo>
                  <a:cubicBezTo>
                    <a:pt x="20" y="6"/>
                    <a:pt x="19" y="6"/>
                    <a:pt x="18" y="7"/>
                  </a:cubicBezTo>
                  <a:cubicBezTo>
                    <a:pt x="17" y="6"/>
                    <a:pt x="17" y="5"/>
                    <a:pt x="16" y="5"/>
                  </a:cubicBezTo>
                  <a:cubicBezTo>
                    <a:pt x="16" y="6"/>
                    <a:pt x="16" y="6"/>
                    <a:pt x="16" y="7"/>
                  </a:cubicBezTo>
                  <a:cubicBezTo>
                    <a:pt x="15" y="7"/>
                    <a:pt x="14" y="8"/>
                    <a:pt x="15" y="9"/>
                  </a:cubicBezTo>
                  <a:cubicBezTo>
                    <a:pt x="15" y="9"/>
                    <a:pt x="15" y="9"/>
                    <a:pt x="16" y="8"/>
                  </a:cubicBezTo>
                  <a:cubicBezTo>
                    <a:pt x="16" y="8"/>
                    <a:pt x="16" y="9"/>
                    <a:pt x="17" y="9"/>
                  </a:cubicBezTo>
                  <a:cubicBezTo>
                    <a:pt x="17" y="10"/>
                    <a:pt x="17" y="10"/>
                    <a:pt x="17" y="10"/>
                  </a:cubicBezTo>
                  <a:cubicBezTo>
                    <a:pt x="17" y="11"/>
                    <a:pt x="18" y="11"/>
                    <a:pt x="18" y="11"/>
                  </a:cubicBezTo>
                  <a:cubicBezTo>
                    <a:pt x="17" y="12"/>
                    <a:pt x="16" y="11"/>
                    <a:pt x="15" y="10"/>
                  </a:cubicBezTo>
                  <a:cubicBezTo>
                    <a:pt x="15" y="9"/>
                    <a:pt x="15" y="9"/>
                    <a:pt x="14" y="10"/>
                  </a:cubicBezTo>
                  <a:cubicBezTo>
                    <a:pt x="14" y="10"/>
                    <a:pt x="14" y="11"/>
                    <a:pt x="15" y="11"/>
                  </a:cubicBezTo>
                  <a:cubicBezTo>
                    <a:pt x="15" y="10"/>
                    <a:pt x="15" y="11"/>
                    <a:pt x="15" y="11"/>
                  </a:cubicBezTo>
                  <a:cubicBezTo>
                    <a:pt x="16" y="12"/>
                    <a:pt x="16" y="12"/>
                    <a:pt x="17" y="12"/>
                  </a:cubicBezTo>
                  <a:cubicBezTo>
                    <a:pt x="18" y="12"/>
                    <a:pt x="18" y="12"/>
                    <a:pt x="18" y="12"/>
                  </a:cubicBezTo>
                  <a:cubicBezTo>
                    <a:pt x="18" y="13"/>
                    <a:pt x="17" y="13"/>
                    <a:pt x="17" y="13"/>
                  </a:cubicBezTo>
                  <a:cubicBezTo>
                    <a:pt x="15" y="13"/>
                    <a:pt x="14" y="12"/>
                    <a:pt x="12" y="12"/>
                  </a:cubicBezTo>
                  <a:cubicBezTo>
                    <a:pt x="12" y="11"/>
                    <a:pt x="11" y="10"/>
                    <a:pt x="12" y="10"/>
                  </a:cubicBezTo>
                  <a:cubicBezTo>
                    <a:pt x="12" y="9"/>
                    <a:pt x="12" y="8"/>
                    <a:pt x="13" y="8"/>
                  </a:cubicBezTo>
                  <a:cubicBezTo>
                    <a:pt x="13" y="8"/>
                    <a:pt x="13" y="6"/>
                    <a:pt x="12" y="7"/>
                  </a:cubicBezTo>
                  <a:cubicBezTo>
                    <a:pt x="11" y="7"/>
                    <a:pt x="11" y="8"/>
                    <a:pt x="11" y="9"/>
                  </a:cubicBezTo>
                  <a:cubicBezTo>
                    <a:pt x="11" y="10"/>
                    <a:pt x="10" y="10"/>
                    <a:pt x="10" y="9"/>
                  </a:cubicBezTo>
                  <a:cubicBezTo>
                    <a:pt x="10" y="9"/>
                    <a:pt x="10" y="8"/>
                    <a:pt x="10" y="8"/>
                  </a:cubicBezTo>
                  <a:cubicBezTo>
                    <a:pt x="9" y="8"/>
                    <a:pt x="9" y="7"/>
                    <a:pt x="10" y="6"/>
                  </a:cubicBezTo>
                  <a:cubicBezTo>
                    <a:pt x="9" y="6"/>
                    <a:pt x="8" y="6"/>
                    <a:pt x="8" y="7"/>
                  </a:cubicBezTo>
                  <a:cubicBezTo>
                    <a:pt x="7" y="7"/>
                    <a:pt x="6" y="6"/>
                    <a:pt x="6" y="6"/>
                  </a:cubicBezTo>
                  <a:cubicBezTo>
                    <a:pt x="6" y="6"/>
                    <a:pt x="7" y="8"/>
                    <a:pt x="7" y="8"/>
                  </a:cubicBezTo>
                  <a:cubicBezTo>
                    <a:pt x="6" y="8"/>
                    <a:pt x="6" y="9"/>
                    <a:pt x="6" y="10"/>
                  </a:cubicBezTo>
                  <a:cubicBezTo>
                    <a:pt x="7" y="9"/>
                    <a:pt x="8" y="9"/>
                    <a:pt x="8" y="9"/>
                  </a:cubicBezTo>
                  <a:cubicBezTo>
                    <a:pt x="9" y="10"/>
                    <a:pt x="9" y="10"/>
                    <a:pt x="9" y="10"/>
                  </a:cubicBezTo>
                  <a:cubicBezTo>
                    <a:pt x="10" y="10"/>
                    <a:pt x="10" y="11"/>
                    <a:pt x="9" y="11"/>
                  </a:cubicBezTo>
                  <a:cubicBezTo>
                    <a:pt x="8" y="10"/>
                    <a:pt x="7" y="11"/>
                    <a:pt x="7" y="12"/>
                  </a:cubicBezTo>
                  <a:cubicBezTo>
                    <a:pt x="7" y="13"/>
                    <a:pt x="8" y="13"/>
                    <a:pt x="8" y="12"/>
                  </a:cubicBezTo>
                  <a:cubicBezTo>
                    <a:pt x="8" y="12"/>
                    <a:pt x="9" y="12"/>
                    <a:pt x="10" y="12"/>
                  </a:cubicBezTo>
                  <a:cubicBezTo>
                    <a:pt x="10" y="11"/>
                    <a:pt x="11" y="12"/>
                    <a:pt x="12" y="12"/>
                  </a:cubicBezTo>
                  <a:cubicBezTo>
                    <a:pt x="13" y="14"/>
                    <a:pt x="13" y="15"/>
                    <a:pt x="14" y="16"/>
                  </a:cubicBezTo>
                  <a:cubicBezTo>
                    <a:pt x="14" y="17"/>
                    <a:pt x="13" y="18"/>
                    <a:pt x="13" y="18"/>
                  </a:cubicBezTo>
                  <a:cubicBezTo>
                    <a:pt x="12" y="18"/>
                    <a:pt x="12" y="18"/>
                    <a:pt x="12" y="17"/>
                  </a:cubicBezTo>
                  <a:cubicBezTo>
                    <a:pt x="12" y="16"/>
                    <a:pt x="12" y="16"/>
                    <a:pt x="11" y="15"/>
                  </a:cubicBezTo>
                  <a:cubicBezTo>
                    <a:pt x="11" y="15"/>
                    <a:pt x="11" y="15"/>
                    <a:pt x="11" y="15"/>
                  </a:cubicBezTo>
                  <a:cubicBezTo>
                    <a:pt x="11" y="14"/>
                    <a:pt x="10" y="14"/>
                    <a:pt x="10" y="14"/>
                  </a:cubicBezTo>
                  <a:cubicBezTo>
                    <a:pt x="9" y="15"/>
                    <a:pt x="9" y="15"/>
                    <a:pt x="10" y="15"/>
                  </a:cubicBezTo>
                  <a:cubicBezTo>
                    <a:pt x="11" y="16"/>
                    <a:pt x="12" y="17"/>
                    <a:pt x="11" y="18"/>
                  </a:cubicBezTo>
                  <a:cubicBezTo>
                    <a:pt x="11" y="17"/>
                    <a:pt x="11" y="17"/>
                    <a:pt x="10" y="17"/>
                  </a:cubicBezTo>
                  <a:cubicBezTo>
                    <a:pt x="10" y="17"/>
                    <a:pt x="10" y="17"/>
                    <a:pt x="9" y="17"/>
                  </a:cubicBezTo>
                  <a:cubicBezTo>
                    <a:pt x="9" y="16"/>
                    <a:pt x="8" y="16"/>
                    <a:pt x="9" y="16"/>
                  </a:cubicBezTo>
                  <a:cubicBezTo>
                    <a:pt x="9" y="15"/>
                    <a:pt x="9" y="15"/>
                    <a:pt x="9" y="15"/>
                  </a:cubicBezTo>
                  <a:cubicBezTo>
                    <a:pt x="8" y="14"/>
                    <a:pt x="7" y="15"/>
                    <a:pt x="7" y="16"/>
                  </a:cubicBezTo>
                  <a:cubicBezTo>
                    <a:pt x="7" y="16"/>
                    <a:pt x="6" y="16"/>
                    <a:pt x="5" y="16"/>
                  </a:cubicBezTo>
                  <a:cubicBezTo>
                    <a:pt x="6" y="17"/>
                    <a:pt x="6" y="17"/>
                    <a:pt x="7" y="18"/>
                  </a:cubicBezTo>
                  <a:cubicBezTo>
                    <a:pt x="6" y="19"/>
                    <a:pt x="7" y="20"/>
                    <a:pt x="8" y="20"/>
                  </a:cubicBezTo>
                  <a:cubicBezTo>
                    <a:pt x="8" y="20"/>
                    <a:pt x="8" y="19"/>
                    <a:pt x="8" y="19"/>
                  </a:cubicBezTo>
                  <a:cubicBezTo>
                    <a:pt x="8" y="18"/>
                    <a:pt x="8" y="18"/>
                    <a:pt x="9" y="19"/>
                  </a:cubicBezTo>
                  <a:cubicBezTo>
                    <a:pt x="10" y="19"/>
                    <a:pt x="10" y="19"/>
                    <a:pt x="10" y="18"/>
                  </a:cubicBezTo>
                  <a:cubicBezTo>
                    <a:pt x="11" y="19"/>
                    <a:pt x="11" y="19"/>
                    <a:pt x="11" y="19"/>
                  </a:cubicBezTo>
                  <a:cubicBezTo>
                    <a:pt x="11" y="20"/>
                    <a:pt x="10" y="20"/>
                    <a:pt x="9" y="20"/>
                  </a:cubicBezTo>
                  <a:cubicBezTo>
                    <a:pt x="8" y="20"/>
                    <a:pt x="8" y="20"/>
                    <a:pt x="8" y="21"/>
                  </a:cubicBezTo>
                  <a:cubicBezTo>
                    <a:pt x="8" y="21"/>
                    <a:pt x="9" y="21"/>
                    <a:pt x="9" y="21"/>
                  </a:cubicBezTo>
                  <a:cubicBezTo>
                    <a:pt x="9" y="20"/>
                    <a:pt x="9" y="20"/>
                    <a:pt x="10" y="20"/>
                  </a:cubicBezTo>
                  <a:cubicBezTo>
                    <a:pt x="11" y="21"/>
                    <a:pt x="11" y="20"/>
                    <a:pt x="12" y="19"/>
                  </a:cubicBezTo>
                  <a:cubicBezTo>
                    <a:pt x="12" y="19"/>
                    <a:pt x="12" y="19"/>
                    <a:pt x="12" y="19"/>
                  </a:cubicBezTo>
                  <a:cubicBezTo>
                    <a:pt x="13" y="20"/>
                    <a:pt x="13" y="20"/>
                    <a:pt x="13" y="21"/>
                  </a:cubicBezTo>
                  <a:cubicBezTo>
                    <a:pt x="12" y="22"/>
                    <a:pt x="10" y="23"/>
                    <a:pt x="9" y="23"/>
                  </a:cubicBezTo>
                  <a:cubicBezTo>
                    <a:pt x="8" y="24"/>
                    <a:pt x="7" y="24"/>
                    <a:pt x="7" y="23"/>
                  </a:cubicBezTo>
                  <a:cubicBezTo>
                    <a:pt x="6" y="23"/>
                    <a:pt x="5" y="22"/>
                    <a:pt x="6" y="21"/>
                  </a:cubicBezTo>
                  <a:cubicBezTo>
                    <a:pt x="6" y="21"/>
                    <a:pt x="5" y="21"/>
                    <a:pt x="4" y="21"/>
                  </a:cubicBezTo>
                  <a:cubicBezTo>
                    <a:pt x="4" y="22"/>
                    <a:pt x="4" y="23"/>
                    <a:pt x="6" y="23"/>
                  </a:cubicBezTo>
                  <a:cubicBezTo>
                    <a:pt x="7" y="24"/>
                    <a:pt x="7" y="24"/>
                    <a:pt x="6" y="24"/>
                  </a:cubicBezTo>
                  <a:cubicBezTo>
                    <a:pt x="5" y="24"/>
                    <a:pt x="5" y="24"/>
                    <a:pt x="4" y="24"/>
                  </a:cubicBezTo>
                  <a:cubicBezTo>
                    <a:pt x="4" y="24"/>
                    <a:pt x="3" y="24"/>
                    <a:pt x="3" y="23"/>
                  </a:cubicBezTo>
                  <a:cubicBezTo>
                    <a:pt x="2" y="23"/>
                    <a:pt x="2" y="24"/>
                    <a:pt x="3" y="25"/>
                  </a:cubicBezTo>
                  <a:cubicBezTo>
                    <a:pt x="2" y="25"/>
                    <a:pt x="0" y="26"/>
                    <a:pt x="0" y="26"/>
                  </a:cubicBezTo>
                  <a:cubicBezTo>
                    <a:pt x="1" y="26"/>
                    <a:pt x="2" y="26"/>
                    <a:pt x="3" y="26"/>
                  </a:cubicBezTo>
                  <a:cubicBezTo>
                    <a:pt x="3" y="27"/>
                    <a:pt x="3" y="27"/>
                    <a:pt x="4" y="28"/>
                  </a:cubicBezTo>
                  <a:cubicBezTo>
                    <a:pt x="4" y="27"/>
                    <a:pt x="4" y="26"/>
                    <a:pt x="5" y="26"/>
                  </a:cubicBezTo>
                  <a:cubicBezTo>
                    <a:pt x="5" y="26"/>
                    <a:pt x="6" y="26"/>
                    <a:pt x="6" y="25"/>
                  </a:cubicBezTo>
                  <a:cubicBezTo>
                    <a:pt x="7" y="25"/>
                    <a:pt x="7" y="25"/>
                    <a:pt x="7" y="26"/>
                  </a:cubicBezTo>
                  <a:cubicBezTo>
                    <a:pt x="5" y="27"/>
                    <a:pt x="5" y="28"/>
                    <a:pt x="6" y="28"/>
                  </a:cubicBezTo>
                  <a:cubicBezTo>
                    <a:pt x="7" y="29"/>
                    <a:pt x="8" y="28"/>
                    <a:pt x="7" y="28"/>
                  </a:cubicBezTo>
                  <a:cubicBezTo>
                    <a:pt x="7" y="27"/>
                    <a:pt x="7" y="26"/>
                    <a:pt x="7" y="26"/>
                  </a:cubicBezTo>
                  <a:cubicBezTo>
                    <a:pt x="8" y="25"/>
                    <a:pt x="8" y="25"/>
                    <a:pt x="9" y="24"/>
                  </a:cubicBezTo>
                  <a:cubicBezTo>
                    <a:pt x="11" y="24"/>
                    <a:pt x="12" y="24"/>
                    <a:pt x="14" y="25"/>
                  </a:cubicBezTo>
                  <a:cubicBezTo>
                    <a:pt x="14" y="25"/>
                    <a:pt x="14" y="26"/>
                    <a:pt x="14" y="26"/>
                  </a:cubicBezTo>
                  <a:cubicBezTo>
                    <a:pt x="14" y="27"/>
                    <a:pt x="14" y="27"/>
                    <a:pt x="13" y="26"/>
                  </a:cubicBezTo>
                  <a:cubicBezTo>
                    <a:pt x="13" y="26"/>
                    <a:pt x="12" y="26"/>
                    <a:pt x="11" y="27"/>
                  </a:cubicBezTo>
                  <a:cubicBezTo>
                    <a:pt x="11" y="27"/>
                    <a:pt x="11" y="27"/>
                    <a:pt x="11" y="26"/>
                  </a:cubicBezTo>
                  <a:cubicBezTo>
                    <a:pt x="10" y="26"/>
                    <a:pt x="9" y="26"/>
                    <a:pt x="10" y="27"/>
                  </a:cubicBezTo>
                  <a:cubicBezTo>
                    <a:pt x="10" y="28"/>
                    <a:pt x="10" y="28"/>
                    <a:pt x="11" y="27"/>
                  </a:cubicBezTo>
                  <a:cubicBezTo>
                    <a:pt x="12" y="26"/>
                    <a:pt x="13" y="26"/>
                    <a:pt x="13" y="27"/>
                  </a:cubicBezTo>
                  <a:cubicBezTo>
                    <a:pt x="13" y="27"/>
                    <a:pt x="13" y="28"/>
                    <a:pt x="13" y="28"/>
                  </a:cubicBezTo>
                  <a:cubicBezTo>
                    <a:pt x="12" y="28"/>
                    <a:pt x="12" y="28"/>
                    <a:pt x="11" y="29"/>
                  </a:cubicBezTo>
                  <a:cubicBezTo>
                    <a:pt x="11" y="29"/>
                    <a:pt x="11" y="29"/>
                    <a:pt x="10" y="29"/>
                  </a:cubicBezTo>
                  <a:cubicBezTo>
                    <a:pt x="10" y="28"/>
                    <a:pt x="10" y="28"/>
                    <a:pt x="10" y="28"/>
                  </a:cubicBezTo>
                  <a:cubicBezTo>
                    <a:pt x="9" y="29"/>
                    <a:pt x="9" y="29"/>
                    <a:pt x="10" y="30"/>
                  </a:cubicBezTo>
                  <a:cubicBezTo>
                    <a:pt x="10" y="30"/>
                    <a:pt x="9" y="32"/>
                    <a:pt x="9" y="32"/>
                  </a:cubicBezTo>
                  <a:cubicBezTo>
                    <a:pt x="9" y="32"/>
                    <a:pt x="9" y="32"/>
                    <a:pt x="9" y="32"/>
                  </a:cubicBezTo>
                  <a:cubicBezTo>
                    <a:pt x="10" y="32"/>
                    <a:pt x="11" y="32"/>
                    <a:pt x="11" y="31"/>
                  </a:cubicBezTo>
                  <a:cubicBezTo>
                    <a:pt x="12" y="32"/>
                    <a:pt x="13" y="32"/>
                    <a:pt x="14" y="32"/>
                  </a:cubicBezTo>
                  <a:cubicBezTo>
                    <a:pt x="13" y="32"/>
                    <a:pt x="13" y="31"/>
                    <a:pt x="13" y="31"/>
                  </a:cubicBezTo>
                  <a:cubicBezTo>
                    <a:pt x="12" y="31"/>
                    <a:pt x="12" y="30"/>
                    <a:pt x="13" y="30"/>
                  </a:cubicBezTo>
                  <a:cubicBezTo>
                    <a:pt x="13" y="29"/>
                    <a:pt x="14" y="29"/>
                    <a:pt x="13" y="29"/>
                  </a:cubicBezTo>
                  <a:cubicBezTo>
                    <a:pt x="14" y="28"/>
                    <a:pt x="14" y="28"/>
                    <a:pt x="14" y="28"/>
                  </a:cubicBezTo>
                  <a:cubicBezTo>
                    <a:pt x="15" y="29"/>
                    <a:pt x="15" y="29"/>
                    <a:pt x="14" y="31"/>
                  </a:cubicBezTo>
                  <a:cubicBezTo>
                    <a:pt x="14" y="31"/>
                    <a:pt x="14" y="32"/>
                    <a:pt x="14" y="32"/>
                  </a:cubicBezTo>
                  <a:cubicBezTo>
                    <a:pt x="15" y="32"/>
                    <a:pt x="15" y="32"/>
                    <a:pt x="15" y="31"/>
                  </a:cubicBezTo>
                  <a:cubicBezTo>
                    <a:pt x="15" y="31"/>
                    <a:pt x="15" y="30"/>
                    <a:pt x="15" y="30"/>
                  </a:cubicBezTo>
                  <a:cubicBezTo>
                    <a:pt x="15" y="29"/>
                    <a:pt x="15" y="29"/>
                    <a:pt x="15" y="28"/>
                  </a:cubicBezTo>
                  <a:cubicBezTo>
                    <a:pt x="15" y="28"/>
                    <a:pt x="15" y="27"/>
                    <a:pt x="15" y="27"/>
                  </a:cubicBezTo>
                  <a:cubicBezTo>
                    <a:pt x="16" y="27"/>
                    <a:pt x="16" y="27"/>
                    <a:pt x="16" y="28"/>
                  </a:cubicBezTo>
                  <a:cubicBezTo>
                    <a:pt x="17" y="29"/>
                    <a:pt x="17" y="31"/>
                    <a:pt x="17" y="32"/>
                  </a:cubicBezTo>
                  <a:cubicBezTo>
                    <a:pt x="17" y="33"/>
                    <a:pt x="16" y="34"/>
                    <a:pt x="16" y="34"/>
                  </a:cubicBezTo>
                  <a:cubicBezTo>
                    <a:pt x="15" y="34"/>
                    <a:pt x="14" y="35"/>
                    <a:pt x="14" y="34"/>
                  </a:cubicBezTo>
                  <a:cubicBezTo>
                    <a:pt x="13" y="34"/>
                    <a:pt x="12" y="35"/>
                    <a:pt x="13" y="35"/>
                  </a:cubicBezTo>
                  <a:cubicBezTo>
                    <a:pt x="13" y="36"/>
                    <a:pt x="14" y="36"/>
                    <a:pt x="15" y="35"/>
                  </a:cubicBezTo>
                  <a:cubicBezTo>
                    <a:pt x="16" y="34"/>
                    <a:pt x="17" y="35"/>
                    <a:pt x="16" y="36"/>
                  </a:cubicBezTo>
                  <a:cubicBezTo>
                    <a:pt x="16" y="36"/>
                    <a:pt x="15" y="36"/>
                    <a:pt x="15" y="37"/>
                  </a:cubicBezTo>
                  <a:cubicBezTo>
                    <a:pt x="15" y="37"/>
                    <a:pt x="15" y="37"/>
                    <a:pt x="14" y="37"/>
                  </a:cubicBezTo>
                  <a:cubicBezTo>
                    <a:pt x="14" y="38"/>
                    <a:pt x="14" y="38"/>
                    <a:pt x="15" y="38"/>
                  </a:cubicBezTo>
                  <a:cubicBezTo>
                    <a:pt x="15" y="39"/>
                    <a:pt x="15" y="41"/>
                    <a:pt x="15" y="41"/>
                  </a:cubicBezTo>
                  <a:cubicBezTo>
                    <a:pt x="16" y="40"/>
                    <a:pt x="16" y="40"/>
                    <a:pt x="17" y="39"/>
                  </a:cubicBezTo>
                  <a:cubicBezTo>
                    <a:pt x="17" y="39"/>
                    <a:pt x="18" y="39"/>
                    <a:pt x="18" y="38"/>
                  </a:cubicBezTo>
                  <a:cubicBezTo>
                    <a:pt x="18" y="38"/>
                    <a:pt x="17" y="38"/>
                    <a:pt x="17" y="37"/>
                  </a:cubicBezTo>
                  <a:cubicBezTo>
                    <a:pt x="17" y="37"/>
                    <a:pt x="17" y="36"/>
                    <a:pt x="17" y="36"/>
                  </a:cubicBezTo>
                  <a:cubicBezTo>
                    <a:pt x="17" y="35"/>
                    <a:pt x="18" y="35"/>
                    <a:pt x="18" y="36"/>
                  </a:cubicBezTo>
                  <a:cubicBezTo>
                    <a:pt x="18" y="37"/>
                    <a:pt x="19" y="38"/>
                    <a:pt x="20" y="37"/>
                  </a:cubicBezTo>
                  <a:cubicBezTo>
                    <a:pt x="21" y="37"/>
                    <a:pt x="21" y="35"/>
                    <a:pt x="20" y="36"/>
                  </a:cubicBezTo>
                  <a:cubicBezTo>
                    <a:pt x="19" y="36"/>
                    <a:pt x="19" y="35"/>
                    <a:pt x="18" y="35"/>
                  </a:cubicBezTo>
                  <a:cubicBezTo>
                    <a:pt x="18" y="34"/>
                    <a:pt x="18" y="33"/>
                    <a:pt x="18" y="33"/>
                  </a:cubicBezTo>
                  <a:cubicBezTo>
                    <a:pt x="19" y="31"/>
                    <a:pt x="19" y="30"/>
                    <a:pt x="21" y="29"/>
                  </a:cubicBezTo>
                  <a:cubicBezTo>
                    <a:pt x="21" y="29"/>
                    <a:pt x="22" y="29"/>
                    <a:pt x="22" y="29"/>
                  </a:cubicBezTo>
                  <a:cubicBezTo>
                    <a:pt x="22" y="29"/>
                    <a:pt x="22" y="30"/>
                    <a:pt x="22" y="30"/>
                  </a:cubicBezTo>
                  <a:cubicBezTo>
                    <a:pt x="21" y="30"/>
                    <a:pt x="21" y="31"/>
                    <a:pt x="21" y="32"/>
                  </a:cubicBezTo>
                  <a:cubicBezTo>
                    <a:pt x="21" y="32"/>
                    <a:pt x="21" y="32"/>
                    <a:pt x="20" y="32"/>
                  </a:cubicBezTo>
                  <a:cubicBezTo>
                    <a:pt x="20" y="33"/>
                    <a:pt x="20" y="33"/>
                    <a:pt x="21" y="33"/>
                  </a:cubicBezTo>
                  <a:cubicBezTo>
                    <a:pt x="21" y="34"/>
                    <a:pt x="22" y="33"/>
                    <a:pt x="21" y="33"/>
                  </a:cubicBezTo>
                  <a:cubicBezTo>
                    <a:pt x="21" y="31"/>
                    <a:pt x="22" y="30"/>
                    <a:pt x="23" y="30"/>
                  </a:cubicBezTo>
                  <a:cubicBezTo>
                    <a:pt x="23" y="31"/>
                    <a:pt x="23" y="31"/>
                    <a:pt x="23" y="31"/>
                  </a:cubicBezTo>
                  <a:cubicBezTo>
                    <a:pt x="23" y="31"/>
                    <a:pt x="22" y="32"/>
                    <a:pt x="23" y="33"/>
                  </a:cubicBezTo>
                  <a:cubicBezTo>
                    <a:pt x="23" y="33"/>
                    <a:pt x="23" y="34"/>
                    <a:pt x="22" y="34"/>
                  </a:cubicBezTo>
                  <a:cubicBezTo>
                    <a:pt x="22" y="34"/>
                    <a:pt x="22" y="34"/>
                    <a:pt x="21" y="34"/>
                  </a:cubicBezTo>
                  <a:cubicBezTo>
                    <a:pt x="22" y="35"/>
                    <a:pt x="22" y="35"/>
                    <a:pt x="23" y="35"/>
                  </a:cubicBezTo>
                  <a:cubicBezTo>
                    <a:pt x="24" y="35"/>
                    <a:pt x="24" y="36"/>
                    <a:pt x="25" y="36"/>
                  </a:cubicBezTo>
                  <a:cubicBezTo>
                    <a:pt x="25" y="36"/>
                    <a:pt x="25" y="34"/>
                    <a:pt x="25" y="34"/>
                  </a:cubicBezTo>
                  <a:cubicBezTo>
                    <a:pt x="26" y="34"/>
                    <a:pt x="27" y="33"/>
                    <a:pt x="27" y="32"/>
                  </a:cubicBezTo>
                  <a:cubicBezTo>
                    <a:pt x="26" y="33"/>
                    <a:pt x="26" y="33"/>
                    <a:pt x="26" y="33"/>
                  </a:cubicBezTo>
                  <a:cubicBezTo>
                    <a:pt x="25" y="33"/>
                    <a:pt x="25" y="33"/>
                    <a:pt x="25" y="32"/>
                  </a:cubicBezTo>
                  <a:cubicBezTo>
                    <a:pt x="25" y="31"/>
                    <a:pt x="24" y="31"/>
                    <a:pt x="24" y="31"/>
                  </a:cubicBezTo>
                  <a:cubicBezTo>
                    <a:pt x="24" y="31"/>
                    <a:pt x="24" y="30"/>
                    <a:pt x="24" y="30"/>
                  </a:cubicBezTo>
                  <a:cubicBezTo>
                    <a:pt x="25" y="30"/>
                    <a:pt x="25" y="30"/>
                    <a:pt x="26" y="31"/>
                  </a:cubicBezTo>
                  <a:cubicBezTo>
                    <a:pt x="26" y="32"/>
                    <a:pt x="26" y="32"/>
                    <a:pt x="27" y="32"/>
                  </a:cubicBezTo>
                  <a:cubicBezTo>
                    <a:pt x="27" y="31"/>
                    <a:pt x="27" y="31"/>
                    <a:pt x="27" y="31"/>
                  </a:cubicBezTo>
                  <a:cubicBezTo>
                    <a:pt x="26" y="31"/>
                    <a:pt x="26" y="31"/>
                    <a:pt x="26" y="31"/>
                  </a:cubicBezTo>
                  <a:cubicBezTo>
                    <a:pt x="25" y="30"/>
                    <a:pt x="25" y="29"/>
                    <a:pt x="24" y="29"/>
                  </a:cubicBezTo>
                  <a:cubicBezTo>
                    <a:pt x="24" y="29"/>
                    <a:pt x="23" y="29"/>
                    <a:pt x="23" y="29"/>
                  </a:cubicBezTo>
                  <a:cubicBezTo>
                    <a:pt x="23" y="28"/>
                    <a:pt x="24" y="28"/>
                    <a:pt x="25" y="28"/>
                  </a:cubicBezTo>
                  <a:cubicBezTo>
                    <a:pt x="26" y="28"/>
                    <a:pt x="27" y="29"/>
                    <a:pt x="29" y="30"/>
                  </a:cubicBezTo>
                  <a:cubicBezTo>
                    <a:pt x="29" y="30"/>
                    <a:pt x="30" y="31"/>
                    <a:pt x="30" y="32"/>
                  </a:cubicBezTo>
                  <a:cubicBezTo>
                    <a:pt x="29" y="32"/>
                    <a:pt x="29" y="33"/>
                    <a:pt x="29" y="33"/>
                  </a:cubicBezTo>
                  <a:cubicBezTo>
                    <a:pt x="28" y="34"/>
                    <a:pt x="29" y="35"/>
                    <a:pt x="29" y="35"/>
                  </a:cubicBezTo>
                  <a:cubicBezTo>
                    <a:pt x="30" y="35"/>
                    <a:pt x="31" y="34"/>
                    <a:pt x="30" y="32"/>
                  </a:cubicBezTo>
                  <a:cubicBezTo>
                    <a:pt x="30" y="31"/>
                    <a:pt x="31" y="31"/>
                    <a:pt x="31" y="32"/>
                  </a:cubicBezTo>
                  <a:cubicBezTo>
                    <a:pt x="31" y="33"/>
                    <a:pt x="31" y="33"/>
                    <a:pt x="32" y="33"/>
                  </a:cubicBezTo>
                  <a:cubicBezTo>
                    <a:pt x="32" y="34"/>
                    <a:pt x="32" y="34"/>
                    <a:pt x="31" y="35"/>
                  </a:cubicBezTo>
                  <a:cubicBezTo>
                    <a:pt x="32" y="35"/>
                    <a:pt x="33" y="35"/>
                    <a:pt x="33" y="34"/>
                  </a:cubicBezTo>
                  <a:cubicBezTo>
                    <a:pt x="33" y="34"/>
                    <a:pt x="35" y="36"/>
                    <a:pt x="36" y="36"/>
                  </a:cubicBezTo>
                  <a:cubicBezTo>
                    <a:pt x="35" y="35"/>
                    <a:pt x="35" y="34"/>
                    <a:pt x="34" y="33"/>
                  </a:cubicBezTo>
                  <a:cubicBezTo>
                    <a:pt x="35" y="33"/>
                    <a:pt x="35" y="32"/>
                    <a:pt x="35" y="32"/>
                  </a:cubicBezTo>
                  <a:cubicBezTo>
                    <a:pt x="34" y="32"/>
                    <a:pt x="34" y="32"/>
                    <a:pt x="33" y="32"/>
                  </a:cubicBezTo>
                  <a:cubicBezTo>
                    <a:pt x="33" y="31"/>
                    <a:pt x="32" y="31"/>
                    <a:pt x="32" y="31"/>
                  </a:cubicBezTo>
                  <a:cubicBezTo>
                    <a:pt x="31" y="31"/>
                    <a:pt x="31" y="30"/>
                    <a:pt x="32" y="30"/>
                  </a:cubicBezTo>
                  <a:cubicBezTo>
                    <a:pt x="34" y="31"/>
                    <a:pt x="34" y="30"/>
                    <a:pt x="35" y="29"/>
                  </a:cubicBezTo>
                  <a:cubicBezTo>
                    <a:pt x="35" y="29"/>
                    <a:pt x="33" y="28"/>
                    <a:pt x="33" y="29"/>
                  </a:cubicBezTo>
                  <a:cubicBezTo>
                    <a:pt x="33" y="29"/>
                    <a:pt x="32" y="30"/>
                    <a:pt x="31" y="30"/>
                  </a:cubicBezTo>
                  <a:cubicBezTo>
                    <a:pt x="31" y="30"/>
                    <a:pt x="30" y="30"/>
                    <a:pt x="30" y="29"/>
                  </a:cubicBezTo>
                  <a:cubicBezTo>
                    <a:pt x="29" y="28"/>
                    <a:pt x="28" y="26"/>
                    <a:pt x="28" y="25"/>
                  </a:cubicBezTo>
                  <a:cubicBezTo>
                    <a:pt x="28" y="24"/>
                    <a:pt x="28" y="24"/>
                    <a:pt x="29" y="24"/>
                  </a:cubicBezTo>
                  <a:cubicBezTo>
                    <a:pt x="29" y="24"/>
                    <a:pt x="29" y="24"/>
                    <a:pt x="29" y="24"/>
                  </a:cubicBezTo>
                  <a:cubicBezTo>
                    <a:pt x="29" y="25"/>
                    <a:pt x="29" y="26"/>
                    <a:pt x="30" y="26"/>
                  </a:cubicBezTo>
                  <a:cubicBezTo>
                    <a:pt x="31" y="26"/>
                    <a:pt x="31" y="26"/>
                    <a:pt x="30" y="27"/>
                  </a:cubicBezTo>
                  <a:cubicBezTo>
                    <a:pt x="31" y="27"/>
                    <a:pt x="31" y="28"/>
                    <a:pt x="32" y="27"/>
                  </a:cubicBezTo>
                  <a:cubicBezTo>
                    <a:pt x="32" y="27"/>
                    <a:pt x="32" y="26"/>
                    <a:pt x="31" y="26"/>
                  </a:cubicBezTo>
                  <a:cubicBezTo>
                    <a:pt x="30" y="25"/>
                    <a:pt x="29" y="25"/>
                    <a:pt x="30" y="24"/>
                  </a:cubicBezTo>
                  <a:cubicBezTo>
                    <a:pt x="30" y="24"/>
                    <a:pt x="30" y="24"/>
                    <a:pt x="31" y="24"/>
                  </a:cubicBezTo>
                  <a:cubicBezTo>
                    <a:pt x="31" y="24"/>
                    <a:pt x="31" y="25"/>
                    <a:pt x="32" y="25"/>
                  </a:cubicBezTo>
                  <a:cubicBezTo>
                    <a:pt x="32" y="25"/>
                    <a:pt x="33" y="25"/>
                    <a:pt x="33" y="26"/>
                  </a:cubicBezTo>
                  <a:cubicBezTo>
                    <a:pt x="33" y="26"/>
                    <a:pt x="32" y="27"/>
                    <a:pt x="32" y="27"/>
                  </a:cubicBezTo>
                  <a:cubicBezTo>
                    <a:pt x="33" y="27"/>
                    <a:pt x="34" y="26"/>
                    <a:pt x="34" y="25"/>
                  </a:cubicBezTo>
                  <a:cubicBezTo>
                    <a:pt x="35" y="25"/>
                    <a:pt x="35" y="25"/>
                    <a:pt x="36" y="25"/>
                  </a:cubicBezTo>
                  <a:cubicBezTo>
                    <a:pt x="36" y="24"/>
                    <a:pt x="35" y="24"/>
                    <a:pt x="34" y="23"/>
                  </a:cubicBezTo>
                  <a:cubicBezTo>
                    <a:pt x="35" y="22"/>
                    <a:pt x="34" y="22"/>
                    <a:pt x="33" y="21"/>
                  </a:cubicBezTo>
                  <a:cubicBezTo>
                    <a:pt x="34" y="21"/>
                    <a:pt x="34" y="22"/>
                    <a:pt x="33" y="22"/>
                  </a:cubicBezTo>
                  <a:cubicBezTo>
                    <a:pt x="33" y="23"/>
                    <a:pt x="33" y="23"/>
                    <a:pt x="32" y="23"/>
                  </a:cubicBezTo>
                  <a:cubicBezTo>
                    <a:pt x="32" y="22"/>
                    <a:pt x="31" y="23"/>
                    <a:pt x="31" y="23"/>
                  </a:cubicBezTo>
                  <a:cubicBezTo>
                    <a:pt x="31" y="23"/>
                    <a:pt x="30" y="23"/>
                    <a:pt x="30" y="22"/>
                  </a:cubicBezTo>
                  <a:cubicBezTo>
                    <a:pt x="30" y="21"/>
                    <a:pt x="31" y="21"/>
                    <a:pt x="32" y="21"/>
                  </a:cubicBezTo>
                  <a:cubicBezTo>
                    <a:pt x="33" y="21"/>
                    <a:pt x="33" y="21"/>
                    <a:pt x="33" y="21"/>
                  </a:cubicBezTo>
                  <a:cubicBezTo>
                    <a:pt x="33" y="20"/>
                    <a:pt x="32" y="20"/>
                    <a:pt x="32" y="20"/>
                  </a:cubicBezTo>
                  <a:cubicBezTo>
                    <a:pt x="32" y="21"/>
                    <a:pt x="32" y="21"/>
                    <a:pt x="32" y="21"/>
                  </a:cubicBezTo>
                  <a:cubicBezTo>
                    <a:pt x="31" y="21"/>
                    <a:pt x="30" y="21"/>
                    <a:pt x="29" y="22"/>
                  </a:cubicBezTo>
                  <a:cubicBezTo>
                    <a:pt x="29" y="22"/>
                    <a:pt x="29" y="22"/>
                    <a:pt x="29" y="22"/>
                  </a:cubicBezTo>
                  <a:cubicBezTo>
                    <a:pt x="28" y="22"/>
                    <a:pt x="28" y="21"/>
                    <a:pt x="29" y="21"/>
                  </a:cubicBezTo>
                  <a:cubicBezTo>
                    <a:pt x="30" y="19"/>
                    <a:pt x="31" y="19"/>
                    <a:pt x="32" y="18"/>
                  </a:cubicBezTo>
                  <a:cubicBezTo>
                    <a:pt x="33" y="18"/>
                    <a:pt x="34" y="18"/>
                    <a:pt x="34" y="18"/>
                  </a:cubicBezTo>
                  <a:cubicBezTo>
                    <a:pt x="35" y="19"/>
                    <a:pt x="36" y="19"/>
                    <a:pt x="35" y="20"/>
                  </a:cubicBezTo>
                  <a:cubicBezTo>
                    <a:pt x="35" y="21"/>
                    <a:pt x="37" y="21"/>
                    <a:pt x="37" y="20"/>
                  </a:cubicBezTo>
                  <a:cubicBezTo>
                    <a:pt x="37" y="19"/>
                    <a:pt x="37" y="18"/>
                    <a:pt x="35" y="18"/>
                  </a:cubicBezTo>
                  <a:cubicBezTo>
                    <a:pt x="34" y="18"/>
                    <a:pt x="35" y="17"/>
                    <a:pt x="36" y="17"/>
                  </a:cubicBezTo>
                  <a:cubicBezTo>
                    <a:pt x="36" y="17"/>
                    <a:pt x="36" y="17"/>
                    <a:pt x="37" y="17"/>
                  </a:cubicBezTo>
                  <a:cubicBezTo>
                    <a:pt x="38" y="17"/>
                    <a:pt x="38" y="18"/>
                    <a:pt x="38" y="18"/>
                  </a:cubicBezTo>
                  <a:cubicBezTo>
                    <a:pt x="39" y="18"/>
                    <a:pt x="39" y="17"/>
                    <a:pt x="39" y="17"/>
                  </a:cubicBezTo>
                  <a:cubicBezTo>
                    <a:pt x="39" y="16"/>
                    <a:pt x="40" y="16"/>
                    <a:pt x="41" y="15"/>
                  </a:cubicBezTo>
                  <a:cubicBezTo>
                    <a:pt x="41" y="15"/>
                    <a:pt x="38" y="15"/>
                    <a:pt x="38" y="15"/>
                  </a:cubicBezTo>
                  <a:cubicBezTo>
                    <a:pt x="38" y="14"/>
                    <a:pt x="38" y="14"/>
                    <a:pt x="37" y="14"/>
                  </a:cubicBezTo>
                  <a:cubicBezTo>
                    <a:pt x="37" y="15"/>
                    <a:pt x="37" y="15"/>
                    <a:pt x="36" y="15"/>
                  </a:cubicBezTo>
                  <a:cubicBezTo>
                    <a:pt x="36" y="15"/>
                    <a:pt x="36" y="16"/>
                    <a:pt x="35" y="16"/>
                  </a:cubicBezTo>
                  <a:cubicBezTo>
                    <a:pt x="35" y="17"/>
                    <a:pt x="34" y="16"/>
                    <a:pt x="35" y="15"/>
                  </a:cubicBezTo>
                  <a:cubicBezTo>
                    <a:pt x="36" y="14"/>
                    <a:pt x="36" y="13"/>
                    <a:pt x="35" y="13"/>
                  </a:cubicBezTo>
                  <a:cubicBezTo>
                    <a:pt x="34" y="12"/>
                    <a:pt x="33" y="13"/>
                    <a:pt x="34" y="14"/>
                  </a:cubicBezTo>
                  <a:cubicBezTo>
                    <a:pt x="34" y="14"/>
                    <a:pt x="34" y="15"/>
                    <a:pt x="34" y="16"/>
                  </a:cubicBezTo>
                  <a:cubicBezTo>
                    <a:pt x="34" y="16"/>
                    <a:pt x="33" y="17"/>
                    <a:pt x="32" y="17"/>
                  </a:cubicBezTo>
                  <a:cubicBezTo>
                    <a:pt x="31" y="17"/>
                    <a:pt x="29" y="17"/>
                    <a:pt x="28" y="16"/>
                  </a:cubicBezTo>
                  <a:cubicBezTo>
                    <a:pt x="27" y="16"/>
                    <a:pt x="27" y="16"/>
                    <a:pt x="27" y="15"/>
                  </a:cubicBezTo>
                  <a:cubicBezTo>
                    <a:pt x="27" y="15"/>
                    <a:pt x="27" y="15"/>
                    <a:pt x="28" y="15"/>
                  </a:cubicBezTo>
                  <a:cubicBezTo>
                    <a:pt x="28" y="15"/>
                    <a:pt x="29" y="15"/>
                    <a:pt x="30" y="15"/>
                  </a:cubicBezTo>
                  <a:cubicBezTo>
                    <a:pt x="30" y="15"/>
                    <a:pt x="30" y="15"/>
                    <a:pt x="31" y="15"/>
                  </a:cubicBezTo>
                  <a:cubicBezTo>
                    <a:pt x="31" y="15"/>
                    <a:pt x="32" y="15"/>
                    <a:pt x="32" y="14"/>
                  </a:cubicBezTo>
                  <a:cubicBezTo>
                    <a:pt x="31" y="14"/>
                    <a:pt x="31" y="14"/>
                    <a:pt x="30" y="14"/>
                  </a:cubicBezTo>
                  <a:cubicBezTo>
                    <a:pt x="29" y="15"/>
                    <a:pt x="28" y="15"/>
                    <a:pt x="28" y="14"/>
                  </a:cubicBezTo>
                  <a:cubicBezTo>
                    <a:pt x="28" y="14"/>
                    <a:pt x="28" y="14"/>
                    <a:pt x="29" y="13"/>
                  </a:cubicBezTo>
                  <a:cubicBezTo>
                    <a:pt x="29" y="13"/>
                    <a:pt x="29" y="13"/>
                    <a:pt x="30" y="13"/>
                  </a:cubicBezTo>
                  <a:cubicBezTo>
                    <a:pt x="30" y="12"/>
                    <a:pt x="31" y="12"/>
                    <a:pt x="31" y="13"/>
                  </a:cubicBezTo>
                  <a:cubicBezTo>
                    <a:pt x="31" y="13"/>
                    <a:pt x="31" y="13"/>
                    <a:pt x="32" y="14"/>
                  </a:cubicBezTo>
                  <a:cubicBezTo>
                    <a:pt x="32" y="13"/>
                    <a:pt x="32" y="12"/>
                    <a:pt x="31" y="11"/>
                  </a:cubicBezTo>
                  <a:cubicBezTo>
                    <a:pt x="31" y="11"/>
                    <a:pt x="32" y="10"/>
                    <a:pt x="32" y="9"/>
                  </a:cubicBezTo>
                  <a:cubicBezTo>
                    <a:pt x="31" y="9"/>
                    <a:pt x="31" y="10"/>
                    <a:pt x="30" y="10"/>
                  </a:cubicBezTo>
                  <a:cubicBezTo>
                    <a:pt x="29" y="9"/>
                    <a:pt x="28" y="9"/>
                    <a:pt x="28" y="10"/>
                  </a:cubicBezTo>
                  <a:cubicBezTo>
                    <a:pt x="28" y="10"/>
                    <a:pt x="28" y="10"/>
                    <a:pt x="29" y="10"/>
                  </a:cubicBezTo>
                  <a:cubicBezTo>
                    <a:pt x="29" y="11"/>
                    <a:pt x="29" y="11"/>
                    <a:pt x="28" y="11"/>
                  </a:cubicBezTo>
                  <a:cubicBezTo>
                    <a:pt x="28" y="12"/>
                    <a:pt x="28" y="12"/>
                    <a:pt x="28" y="13"/>
                  </a:cubicBezTo>
                  <a:cubicBezTo>
                    <a:pt x="28" y="13"/>
                    <a:pt x="27" y="13"/>
                    <a:pt x="27" y="13"/>
                  </a:cubicBezTo>
                  <a:cubicBezTo>
                    <a:pt x="26" y="13"/>
                    <a:pt x="26" y="12"/>
                    <a:pt x="27" y="11"/>
                  </a:cubicBezTo>
                  <a:cubicBezTo>
                    <a:pt x="28" y="10"/>
                    <a:pt x="27" y="10"/>
                    <a:pt x="27" y="10"/>
                  </a:cubicBezTo>
                  <a:cubicBezTo>
                    <a:pt x="26" y="9"/>
                    <a:pt x="26" y="10"/>
                    <a:pt x="26" y="10"/>
                  </a:cubicBezTo>
                  <a:cubicBezTo>
                    <a:pt x="27" y="11"/>
                    <a:pt x="27" y="11"/>
                    <a:pt x="26" y="11"/>
                  </a:cubicBezTo>
                  <a:cubicBezTo>
                    <a:pt x="26" y="12"/>
                    <a:pt x="26" y="13"/>
                    <a:pt x="26" y="13"/>
                  </a:cubicBezTo>
                  <a:cubicBezTo>
                    <a:pt x="26" y="14"/>
                    <a:pt x="26" y="14"/>
                    <a:pt x="26" y="14"/>
                  </a:cubicBezTo>
                  <a:cubicBezTo>
                    <a:pt x="26" y="14"/>
                    <a:pt x="25" y="14"/>
                    <a:pt x="25" y="13"/>
                  </a:cubicBezTo>
                  <a:cubicBezTo>
                    <a:pt x="24" y="12"/>
                    <a:pt x="24" y="11"/>
                    <a:pt x="24" y="9"/>
                  </a:cubicBezTo>
                  <a:cubicBezTo>
                    <a:pt x="24" y="8"/>
                    <a:pt x="25" y="7"/>
                    <a:pt x="25" y="7"/>
                  </a:cubicBezTo>
                  <a:cubicBezTo>
                    <a:pt x="26" y="7"/>
                    <a:pt x="27" y="7"/>
                    <a:pt x="28" y="7"/>
                  </a:cubicBezTo>
                  <a:cubicBezTo>
                    <a:pt x="28" y="8"/>
                    <a:pt x="29" y="7"/>
                    <a:pt x="28" y="6"/>
                  </a:cubicBezTo>
                  <a:cubicBezTo>
                    <a:pt x="28" y="5"/>
                    <a:pt x="27" y="5"/>
                    <a:pt x="26" y="6"/>
                  </a:cubicBezTo>
                  <a:cubicBezTo>
                    <a:pt x="25" y="7"/>
                    <a:pt x="25" y="7"/>
                    <a:pt x="25" y="6"/>
                  </a:cubicBezTo>
                  <a:cubicBezTo>
                    <a:pt x="26" y="6"/>
                    <a:pt x="26" y="5"/>
                    <a:pt x="26" y="5"/>
                  </a:cubicBezTo>
                  <a:cubicBezTo>
                    <a:pt x="26" y="4"/>
                    <a:pt x="27" y="4"/>
                    <a:pt x="28" y="4"/>
                  </a:cubicBezTo>
                  <a:cubicBezTo>
                    <a:pt x="27" y="3"/>
                    <a:pt x="27" y="3"/>
                    <a:pt x="26" y="3"/>
                  </a:cubicBezTo>
                  <a:cubicBezTo>
                    <a:pt x="26" y="2"/>
                    <a:pt x="26" y="1"/>
                    <a:pt x="26" y="0"/>
                  </a:cubicBezTo>
                  <a:cubicBezTo>
                    <a:pt x="26" y="0"/>
                    <a:pt x="25" y="2"/>
                    <a:pt x="25" y="3"/>
                  </a:cubicBezTo>
                  <a:close/>
                  <a:moveTo>
                    <a:pt x="35" y="25"/>
                  </a:moveTo>
                  <a:cubicBezTo>
                    <a:pt x="34" y="25"/>
                    <a:pt x="34" y="25"/>
                    <a:pt x="33" y="25"/>
                  </a:cubicBezTo>
                  <a:cubicBezTo>
                    <a:pt x="34" y="25"/>
                    <a:pt x="33" y="26"/>
                    <a:pt x="33" y="26"/>
                  </a:cubicBezTo>
                  <a:cubicBezTo>
                    <a:pt x="33" y="25"/>
                    <a:pt x="33" y="25"/>
                    <a:pt x="32" y="24"/>
                  </a:cubicBezTo>
                  <a:cubicBezTo>
                    <a:pt x="32" y="24"/>
                    <a:pt x="32" y="24"/>
                    <a:pt x="32" y="24"/>
                  </a:cubicBezTo>
                  <a:cubicBezTo>
                    <a:pt x="30" y="24"/>
                    <a:pt x="29" y="23"/>
                    <a:pt x="28" y="23"/>
                  </a:cubicBezTo>
                  <a:cubicBezTo>
                    <a:pt x="27" y="23"/>
                    <a:pt x="26" y="23"/>
                    <a:pt x="25" y="24"/>
                  </a:cubicBezTo>
                  <a:cubicBezTo>
                    <a:pt x="25" y="23"/>
                    <a:pt x="24" y="22"/>
                    <a:pt x="24" y="22"/>
                  </a:cubicBezTo>
                  <a:cubicBezTo>
                    <a:pt x="23" y="22"/>
                    <a:pt x="22" y="22"/>
                    <a:pt x="22" y="22"/>
                  </a:cubicBezTo>
                  <a:cubicBezTo>
                    <a:pt x="22" y="22"/>
                    <a:pt x="22" y="22"/>
                    <a:pt x="22" y="22"/>
                  </a:cubicBezTo>
                  <a:cubicBezTo>
                    <a:pt x="22" y="22"/>
                    <a:pt x="22" y="22"/>
                    <a:pt x="22" y="22"/>
                  </a:cubicBezTo>
                  <a:cubicBezTo>
                    <a:pt x="21" y="22"/>
                    <a:pt x="21" y="22"/>
                    <a:pt x="21" y="22"/>
                  </a:cubicBezTo>
                  <a:cubicBezTo>
                    <a:pt x="21" y="22"/>
                    <a:pt x="21" y="22"/>
                    <a:pt x="21" y="22"/>
                  </a:cubicBezTo>
                  <a:cubicBezTo>
                    <a:pt x="21" y="23"/>
                    <a:pt x="21" y="23"/>
                    <a:pt x="22" y="24"/>
                  </a:cubicBezTo>
                  <a:cubicBezTo>
                    <a:pt x="22" y="25"/>
                    <a:pt x="23" y="25"/>
                    <a:pt x="23" y="25"/>
                  </a:cubicBezTo>
                  <a:cubicBezTo>
                    <a:pt x="23" y="26"/>
                    <a:pt x="23" y="27"/>
                    <a:pt x="23" y="28"/>
                  </a:cubicBezTo>
                  <a:cubicBezTo>
                    <a:pt x="23" y="29"/>
                    <a:pt x="23" y="30"/>
                    <a:pt x="24" y="32"/>
                  </a:cubicBezTo>
                  <a:cubicBezTo>
                    <a:pt x="24" y="32"/>
                    <a:pt x="24" y="32"/>
                    <a:pt x="24" y="32"/>
                  </a:cubicBezTo>
                  <a:cubicBezTo>
                    <a:pt x="24" y="33"/>
                    <a:pt x="25" y="33"/>
                    <a:pt x="26" y="33"/>
                  </a:cubicBezTo>
                  <a:cubicBezTo>
                    <a:pt x="25" y="34"/>
                    <a:pt x="25" y="34"/>
                    <a:pt x="25" y="34"/>
                  </a:cubicBezTo>
                  <a:cubicBezTo>
                    <a:pt x="25" y="34"/>
                    <a:pt x="24" y="35"/>
                    <a:pt x="24" y="35"/>
                  </a:cubicBezTo>
                  <a:cubicBezTo>
                    <a:pt x="24" y="35"/>
                    <a:pt x="24" y="35"/>
                    <a:pt x="24" y="35"/>
                  </a:cubicBezTo>
                  <a:cubicBezTo>
                    <a:pt x="24" y="35"/>
                    <a:pt x="24" y="34"/>
                    <a:pt x="24" y="34"/>
                  </a:cubicBezTo>
                  <a:cubicBezTo>
                    <a:pt x="23" y="34"/>
                    <a:pt x="23" y="34"/>
                    <a:pt x="22" y="34"/>
                  </a:cubicBezTo>
                  <a:cubicBezTo>
                    <a:pt x="23" y="34"/>
                    <a:pt x="24" y="33"/>
                    <a:pt x="23" y="33"/>
                  </a:cubicBezTo>
                  <a:cubicBezTo>
                    <a:pt x="23" y="32"/>
                    <a:pt x="23" y="32"/>
                    <a:pt x="23" y="32"/>
                  </a:cubicBezTo>
                  <a:cubicBezTo>
                    <a:pt x="23" y="31"/>
                    <a:pt x="23" y="29"/>
                    <a:pt x="22" y="28"/>
                  </a:cubicBezTo>
                  <a:cubicBezTo>
                    <a:pt x="22" y="27"/>
                    <a:pt x="21" y="26"/>
                    <a:pt x="20" y="26"/>
                  </a:cubicBezTo>
                  <a:cubicBezTo>
                    <a:pt x="21" y="25"/>
                    <a:pt x="21" y="25"/>
                    <a:pt x="21" y="24"/>
                  </a:cubicBezTo>
                  <a:cubicBezTo>
                    <a:pt x="21" y="23"/>
                    <a:pt x="21" y="23"/>
                    <a:pt x="21" y="22"/>
                  </a:cubicBezTo>
                  <a:cubicBezTo>
                    <a:pt x="20" y="22"/>
                    <a:pt x="20" y="22"/>
                    <a:pt x="20" y="22"/>
                  </a:cubicBezTo>
                  <a:cubicBezTo>
                    <a:pt x="20" y="23"/>
                    <a:pt x="20" y="23"/>
                    <a:pt x="20" y="23"/>
                  </a:cubicBezTo>
                  <a:cubicBezTo>
                    <a:pt x="20" y="22"/>
                    <a:pt x="20" y="22"/>
                    <a:pt x="20" y="22"/>
                  </a:cubicBezTo>
                  <a:cubicBezTo>
                    <a:pt x="20" y="22"/>
                    <a:pt x="20" y="22"/>
                    <a:pt x="20" y="22"/>
                  </a:cubicBezTo>
                  <a:cubicBezTo>
                    <a:pt x="19" y="22"/>
                    <a:pt x="19" y="23"/>
                    <a:pt x="18" y="23"/>
                  </a:cubicBezTo>
                  <a:cubicBezTo>
                    <a:pt x="18" y="24"/>
                    <a:pt x="18" y="25"/>
                    <a:pt x="18" y="25"/>
                  </a:cubicBezTo>
                  <a:cubicBezTo>
                    <a:pt x="17" y="25"/>
                    <a:pt x="16" y="26"/>
                    <a:pt x="15" y="26"/>
                  </a:cubicBezTo>
                  <a:cubicBezTo>
                    <a:pt x="14" y="27"/>
                    <a:pt x="14" y="28"/>
                    <a:pt x="13" y="29"/>
                  </a:cubicBezTo>
                  <a:cubicBezTo>
                    <a:pt x="13" y="29"/>
                    <a:pt x="12" y="29"/>
                    <a:pt x="12" y="30"/>
                  </a:cubicBezTo>
                  <a:cubicBezTo>
                    <a:pt x="12" y="30"/>
                    <a:pt x="12" y="31"/>
                    <a:pt x="12" y="32"/>
                  </a:cubicBezTo>
                  <a:cubicBezTo>
                    <a:pt x="12" y="31"/>
                    <a:pt x="12" y="31"/>
                    <a:pt x="11" y="31"/>
                  </a:cubicBezTo>
                  <a:cubicBezTo>
                    <a:pt x="11" y="31"/>
                    <a:pt x="10" y="31"/>
                    <a:pt x="10" y="31"/>
                  </a:cubicBezTo>
                  <a:cubicBezTo>
                    <a:pt x="10" y="31"/>
                    <a:pt x="11" y="30"/>
                    <a:pt x="11" y="30"/>
                  </a:cubicBezTo>
                  <a:cubicBezTo>
                    <a:pt x="10" y="30"/>
                    <a:pt x="10" y="29"/>
                    <a:pt x="10" y="29"/>
                  </a:cubicBezTo>
                  <a:cubicBezTo>
                    <a:pt x="11" y="30"/>
                    <a:pt x="11" y="30"/>
                    <a:pt x="12" y="29"/>
                  </a:cubicBezTo>
                  <a:cubicBezTo>
                    <a:pt x="12" y="29"/>
                    <a:pt x="12" y="29"/>
                    <a:pt x="12" y="29"/>
                  </a:cubicBezTo>
                  <a:cubicBezTo>
                    <a:pt x="13" y="28"/>
                    <a:pt x="14" y="27"/>
                    <a:pt x="15" y="26"/>
                  </a:cubicBezTo>
                  <a:cubicBezTo>
                    <a:pt x="16" y="25"/>
                    <a:pt x="16" y="24"/>
                    <a:pt x="16" y="23"/>
                  </a:cubicBezTo>
                  <a:cubicBezTo>
                    <a:pt x="17" y="23"/>
                    <a:pt x="18" y="23"/>
                    <a:pt x="18" y="23"/>
                  </a:cubicBezTo>
                  <a:cubicBezTo>
                    <a:pt x="19" y="22"/>
                    <a:pt x="19" y="22"/>
                    <a:pt x="19" y="22"/>
                  </a:cubicBezTo>
                  <a:cubicBezTo>
                    <a:pt x="19" y="22"/>
                    <a:pt x="19" y="22"/>
                    <a:pt x="19" y="22"/>
                  </a:cubicBezTo>
                  <a:cubicBezTo>
                    <a:pt x="19" y="21"/>
                    <a:pt x="19" y="21"/>
                    <a:pt x="19" y="21"/>
                  </a:cubicBezTo>
                  <a:cubicBezTo>
                    <a:pt x="19" y="21"/>
                    <a:pt x="19" y="21"/>
                    <a:pt x="19" y="21"/>
                  </a:cubicBezTo>
                  <a:cubicBezTo>
                    <a:pt x="19" y="21"/>
                    <a:pt x="19" y="21"/>
                    <a:pt x="19" y="21"/>
                  </a:cubicBezTo>
                  <a:cubicBezTo>
                    <a:pt x="19" y="21"/>
                    <a:pt x="18" y="20"/>
                    <a:pt x="17" y="20"/>
                  </a:cubicBezTo>
                  <a:cubicBezTo>
                    <a:pt x="17" y="20"/>
                    <a:pt x="16" y="21"/>
                    <a:pt x="16" y="21"/>
                  </a:cubicBezTo>
                  <a:cubicBezTo>
                    <a:pt x="15" y="20"/>
                    <a:pt x="14" y="19"/>
                    <a:pt x="13" y="19"/>
                  </a:cubicBezTo>
                  <a:cubicBezTo>
                    <a:pt x="12" y="19"/>
                    <a:pt x="11" y="18"/>
                    <a:pt x="10" y="18"/>
                  </a:cubicBezTo>
                  <a:cubicBezTo>
                    <a:pt x="9" y="18"/>
                    <a:pt x="9" y="18"/>
                    <a:pt x="9" y="18"/>
                  </a:cubicBezTo>
                  <a:cubicBezTo>
                    <a:pt x="8" y="18"/>
                    <a:pt x="8" y="18"/>
                    <a:pt x="7" y="19"/>
                  </a:cubicBezTo>
                  <a:cubicBezTo>
                    <a:pt x="7" y="19"/>
                    <a:pt x="7" y="18"/>
                    <a:pt x="7" y="18"/>
                  </a:cubicBezTo>
                  <a:cubicBezTo>
                    <a:pt x="7" y="17"/>
                    <a:pt x="7" y="17"/>
                    <a:pt x="6" y="17"/>
                  </a:cubicBezTo>
                  <a:cubicBezTo>
                    <a:pt x="7" y="17"/>
                    <a:pt x="7" y="17"/>
                    <a:pt x="8" y="17"/>
                  </a:cubicBezTo>
                  <a:cubicBezTo>
                    <a:pt x="8" y="16"/>
                    <a:pt x="8" y="16"/>
                    <a:pt x="8" y="15"/>
                  </a:cubicBezTo>
                  <a:cubicBezTo>
                    <a:pt x="8" y="16"/>
                    <a:pt x="8" y="17"/>
                    <a:pt x="9" y="17"/>
                  </a:cubicBezTo>
                  <a:cubicBezTo>
                    <a:pt x="9" y="17"/>
                    <a:pt x="9" y="17"/>
                    <a:pt x="10" y="18"/>
                  </a:cubicBezTo>
                  <a:cubicBezTo>
                    <a:pt x="11" y="18"/>
                    <a:pt x="12" y="18"/>
                    <a:pt x="13" y="18"/>
                  </a:cubicBezTo>
                  <a:cubicBezTo>
                    <a:pt x="14" y="19"/>
                    <a:pt x="15" y="18"/>
                    <a:pt x="16" y="18"/>
                  </a:cubicBezTo>
                  <a:cubicBezTo>
                    <a:pt x="17" y="18"/>
                    <a:pt x="17" y="19"/>
                    <a:pt x="18" y="19"/>
                  </a:cubicBezTo>
                  <a:cubicBezTo>
                    <a:pt x="18" y="20"/>
                    <a:pt x="19" y="20"/>
                    <a:pt x="19" y="20"/>
                  </a:cubicBezTo>
                  <a:cubicBezTo>
                    <a:pt x="19" y="20"/>
                    <a:pt x="19" y="20"/>
                    <a:pt x="19" y="20"/>
                  </a:cubicBezTo>
                  <a:cubicBezTo>
                    <a:pt x="19" y="19"/>
                    <a:pt x="19" y="19"/>
                    <a:pt x="19" y="19"/>
                  </a:cubicBezTo>
                  <a:cubicBezTo>
                    <a:pt x="20" y="19"/>
                    <a:pt x="20" y="19"/>
                    <a:pt x="20" y="19"/>
                  </a:cubicBezTo>
                  <a:cubicBezTo>
                    <a:pt x="20" y="19"/>
                    <a:pt x="20" y="19"/>
                    <a:pt x="20" y="19"/>
                  </a:cubicBezTo>
                  <a:cubicBezTo>
                    <a:pt x="20" y="19"/>
                    <a:pt x="20" y="18"/>
                    <a:pt x="19" y="17"/>
                  </a:cubicBezTo>
                  <a:cubicBezTo>
                    <a:pt x="19" y="17"/>
                    <a:pt x="19" y="17"/>
                    <a:pt x="18" y="16"/>
                  </a:cubicBezTo>
                  <a:cubicBezTo>
                    <a:pt x="18" y="15"/>
                    <a:pt x="19" y="14"/>
                    <a:pt x="18" y="13"/>
                  </a:cubicBezTo>
                  <a:cubicBezTo>
                    <a:pt x="18" y="12"/>
                    <a:pt x="18" y="11"/>
                    <a:pt x="18" y="9"/>
                  </a:cubicBezTo>
                  <a:cubicBezTo>
                    <a:pt x="17" y="9"/>
                    <a:pt x="17" y="9"/>
                    <a:pt x="17" y="9"/>
                  </a:cubicBezTo>
                  <a:cubicBezTo>
                    <a:pt x="17" y="8"/>
                    <a:pt x="16" y="8"/>
                    <a:pt x="15" y="8"/>
                  </a:cubicBezTo>
                  <a:cubicBezTo>
                    <a:pt x="16" y="8"/>
                    <a:pt x="16" y="8"/>
                    <a:pt x="17" y="8"/>
                  </a:cubicBezTo>
                  <a:cubicBezTo>
                    <a:pt x="17" y="7"/>
                    <a:pt x="17" y="7"/>
                    <a:pt x="17" y="6"/>
                  </a:cubicBezTo>
                  <a:cubicBezTo>
                    <a:pt x="17" y="7"/>
                    <a:pt x="17" y="7"/>
                    <a:pt x="18" y="7"/>
                  </a:cubicBezTo>
                  <a:cubicBezTo>
                    <a:pt x="18" y="7"/>
                    <a:pt x="18" y="7"/>
                    <a:pt x="19" y="7"/>
                  </a:cubicBezTo>
                  <a:cubicBezTo>
                    <a:pt x="18" y="7"/>
                    <a:pt x="18" y="8"/>
                    <a:pt x="18" y="9"/>
                  </a:cubicBezTo>
                  <a:cubicBezTo>
                    <a:pt x="18" y="9"/>
                    <a:pt x="18" y="9"/>
                    <a:pt x="18" y="9"/>
                  </a:cubicBezTo>
                  <a:cubicBezTo>
                    <a:pt x="18" y="11"/>
                    <a:pt x="18" y="12"/>
                    <a:pt x="19" y="13"/>
                  </a:cubicBezTo>
                  <a:cubicBezTo>
                    <a:pt x="19" y="14"/>
                    <a:pt x="20" y="15"/>
                    <a:pt x="21" y="15"/>
                  </a:cubicBezTo>
                  <a:cubicBezTo>
                    <a:pt x="20" y="16"/>
                    <a:pt x="20" y="17"/>
                    <a:pt x="20" y="17"/>
                  </a:cubicBezTo>
                  <a:cubicBezTo>
                    <a:pt x="20" y="18"/>
                    <a:pt x="20" y="18"/>
                    <a:pt x="20" y="19"/>
                  </a:cubicBezTo>
                  <a:cubicBezTo>
                    <a:pt x="21" y="19"/>
                    <a:pt x="21" y="19"/>
                    <a:pt x="21" y="19"/>
                  </a:cubicBezTo>
                  <a:cubicBezTo>
                    <a:pt x="21" y="18"/>
                    <a:pt x="21" y="18"/>
                    <a:pt x="21" y="18"/>
                  </a:cubicBezTo>
                  <a:cubicBezTo>
                    <a:pt x="21" y="19"/>
                    <a:pt x="21" y="19"/>
                    <a:pt x="21" y="19"/>
                  </a:cubicBezTo>
                  <a:cubicBezTo>
                    <a:pt x="21" y="19"/>
                    <a:pt x="21" y="19"/>
                    <a:pt x="21" y="19"/>
                  </a:cubicBezTo>
                  <a:cubicBezTo>
                    <a:pt x="22" y="19"/>
                    <a:pt x="22" y="18"/>
                    <a:pt x="23" y="18"/>
                  </a:cubicBezTo>
                  <a:cubicBezTo>
                    <a:pt x="23" y="17"/>
                    <a:pt x="23" y="17"/>
                    <a:pt x="23" y="16"/>
                  </a:cubicBezTo>
                  <a:cubicBezTo>
                    <a:pt x="24" y="16"/>
                    <a:pt x="25" y="16"/>
                    <a:pt x="26" y="15"/>
                  </a:cubicBezTo>
                  <a:cubicBezTo>
                    <a:pt x="27" y="14"/>
                    <a:pt x="28" y="13"/>
                    <a:pt x="29" y="12"/>
                  </a:cubicBezTo>
                  <a:cubicBezTo>
                    <a:pt x="29" y="12"/>
                    <a:pt x="29" y="12"/>
                    <a:pt x="29" y="12"/>
                  </a:cubicBezTo>
                  <a:cubicBezTo>
                    <a:pt x="29" y="11"/>
                    <a:pt x="29" y="10"/>
                    <a:pt x="29" y="10"/>
                  </a:cubicBezTo>
                  <a:cubicBezTo>
                    <a:pt x="29" y="10"/>
                    <a:pt x="30" y="10"/>
                    <a:pt x="30" y="11"/>
                  </a:cubicBezTo>
                  <a:cubicBezTo>
                    <a:pt x="30" y="10"/>
                    <a:pt x="31" y="10"/>
                    <a:pt x="31" y="10"/>
                  </a:cubicBezTo>
                  <a:cubicBezTo>
                    <a:pt x="31" y="11"/>
                    <a:pt x="31" y="11"/>
                    <a:pt x="31" y="11"/>
                  </a:cubicBezTo>
                  <a:cubicBezTo>
                    <a:pt x="31" y="12"/>
                    <a:pt x="31" y="12"/>
                    <a:pt x="31" y="12"/>
                  </a:cubicBezTo>
                  <a:cubicBezTo>
                    <a:pt x="31" y="12"/>
                    <a:pt x="30" y="12"/>
                    <a:pt x="30" y="12"/>
                  </a:cubicBezTo>
                  <a:cubicBezTo>
                    <a:pt x="29" y="12"/>
                    <a:pt x="29" y="12"/>
                    <a:pt x="29" y="12"/>
                  </a:cubicBezTo>
                  <a:cubicBezTo>
                    <a:pt x="28" y="13"/>
                    <a:pt x="27" y="14"/>
                    <a:pt x="26" y="15"/>
                  </a:cubicBezTo>
                  <a:cubicBezTo>
                    <a:pt x="25" y="16"/>
                    <a:pt x="25" y="17"/>
                    <a:pt x="25" y="18"/>
                  </a:cubicBezTo>
                  <a:cubicBezTo>
                    <a:pt x="24" y="18"/>
                    <a:pt x="24" y="18"/>
                    <a:pt x="23" y="18"/>
                  </a:cubicBezTo>
                  <a:cubicBezTo>
                    <a:pt x="23" y="19"/>
                    <a:pt x="22" y="19"/>
                    <a:pt x="22" y="20"/>
                  </a:cubicBezTo>
                  <a:cubicBezTo>
                    <a:pt x="22" y="20"/>
                    <a:pt x="22" y="20"/>
                    <a:pt x="22" y="20"/>
                  </a:cubicBezTo>
                  <a:cubicBezTo>
                    <a:pt x="23" y="20"/>
                    <a:pt x="23" y="20"/>
                    <a:pt x="23" y="20"/>
                  </a:cubicBezTo>
                  <a:cubicBezTo>
                    <a:pt x="22" y="20"/>
                    <a:pt x="22" y="20"/>
                    <a:pt x="22" y="20"/>
                  </a:cubicBezTo>
                  <a:cubicBezTo>
                    <a:pt x="22" y="20"/>
                    <a:pt x="22" y="20"/>
                    <a:pt x="22" y="20"/>
                  </a:cubicBezTo>
                  <a:cubicBezTo>
                    <a:pt x="23" y="21"/>
                    <a:pt x="23" y="21"/>
                    <a:pt x="24" y="21"/>
                  </a:cubicBezTo>
                  <a:cubicBezTo>
                    <a:pt x="24" y="21"/>
                    <a:pt x="25" y="21"/>
                    <a:pt x="26" y="20"/>
                  </a:cubicBezTo>
                  <a:cubicBezTo>
                    <a:pt x="26" y="21"/>
                    <a:pt x="27" y="22"/>
                    <a:pt x="28" y="22"/>
                  </a:cubicBezTo>
                  <a:cubicBezTo>
                    <a:pt x="29" y="23"/>
                    <a:pt x="30" y="23"/>
                    <a:pt x="31" y="23"/>
                  </a:cubicBezTo>
                  <a:cubicBezTo>
                    <a:pt x="32" y="23"/>
                    <a:pt x="32" y="23"/>
                    <a:pt x="32" y="23"/>
                  </a:cubicBezTo>
                  <a:cubicBezTo>
                    <a:pt x="33" y="23"/>
                    <a:pt x="34" y="23"/>
                    <a:pt x="34" y="22"/>
                  </a:cubicBezTo>
                  <a:cubicBezTo>
                    <a:pt x="34" y="23"/>
                    <a:pt x="34" y="23"/>
                    <a:pt x="34" y="24"/>
                  </a:cubicBezTo>
                  <a:cubicBezTo>
                    <a:pt x="34" y="24"/>
                    <a:pt x="34" y="24"/>
                    <a:pt x="35" y="25"/>
                  </a:cubicBezTo>
                  <a:close/>
                  <a:moveTo>
                    <a:pt x="2" y="26"/>
                  </a:moveTo>
                  <a:cubicBezTo>
                    <a:pt x="2" y="25"/>
                    <a:pt x="3" y="25"/>
                    <a:pt x="3" y="25"/>
                  </a:cubicBezTo>
                  <a:cubicBezTo>
                    <a:pt x="3" y="25"/>
                    <a:pt x="3" y="24"/>
                    <a:pt x="3" y="24"/>
                  </a:cubicBezTo>
                  <a:cubicBezTo>
                    <a:pt x="3" y="24"/>
                    <a:pt x="3" y="25"/>
                    <a:pt x="4" y="24"/>
                  </a:cubicBezTo>
                  <a:cubicBezTo>
                    <a:pt x="4" y="24"/>
                    <a:pt x="5" y="25"/>
                    <a:pt x="5" y="25"/>
                  </a:cubicBezTo>
                  <a:cubicBezTo>
                    <a:pt x="5" y="25"/>
                    <a:pt x="5" y="25"/>
                    <a:pt x="5" y="25"/>
                  </a:cubicBezTo>
                  <a:cubicBezTo>
                    <a:pt x="5" y="25"/>
                    <a:pt x="5" y="25"/>
                    <a:pt x="5" y="25"/>
                  </a:cubicBezTo>
                  <a:cubicBezTo>
                    <a:pt x="5" y="25"/>
                    <a:pt x="5" y="25"/>
                    <a:pt x="5" y="25"/>
                  </a:cubicBezTo>
                  <a:cubicBezTo>
                    <a:pt x="5" y="25"/>
                    <a:pt x="5" y="26"/>
                    <a:pt x="4" y="26"/>
                  </a:cubicBezTo>
                  <a:cubicBezTo>
                    <a:pt x="4" y="26"/>
                    <a:pt x="4" y="26"/>
                    <a:pt x="4" y="27"/>
                  </a:cubicBezTo>
                  <a:cubicBezTo>
                    <a:pt x="3" y="26"/>
                    <a:pt x="3" y="26"/>
                    <a:pt x="3" y="26"/>
                  </a:cubicBezTo>
                  <a:cubicBezTo>
                    <a:pt x="3" y="26"/>
                    <a:pt x="3" y="26"/>
                    <a:pt x="2" y="26"/>
                  </a:cubicBezTo>
                  <a:close/>
                  <a:moveTo>
                    <a:pt x="9" y="24"/>
                  </a:moveTo>
                  <a:cubicBezTo>
                    <a:pt x="9" y="24"/>
                    <a:pt x="9" y="24"/>
                    <a:pt x="9" y="24"/>
                  </a:cubicBezTo>
                  <a:cubicBezTo>
                    <a:pt x="9" y="24"/>
                    <a:pt x="9" y="24"/>
                    <a:pt x="9" y="24"/>
                  </a:cubicBezTo>
                  <a:cubicBezTo>
                    <a:pt x="10" y="23"/>
                    <a:pt x="11" y="23"/>
                    <a:pt x="12" y="23"/>
                  </a:cubicBezTo>
                  <a:cubicBezTo>
                    <a:pt x="12" y="22"/>
                    <a:pt x="13" y="22"/>
                    <a:pt x="13" y="21"/>
                  </a:cubicBezTo>
                  <a:cubicBezTo>
                    <a:pt x="13" y="20"/>
                    <a:pt x="13" y="20"/>
                    <a:pt x="14" y="20"/>
                  </a:cubicBezTo>
                  <a:cubicBezTo>
                    <a:pt x="14" y="21"/>
                    <a:pt x="13" y="21"/>
                    <a:pt x="13" y="21"/>
                  </a:cubicBezTo>
                  <a:cubicBezTo>
                    <a:pt x="13" y="22"/>
                    <a:pt x="13" y="22"/>
                    <a:pt x="14" y="22"/>
                  </a:cubicBezTo>
                  <a:cubicBezTo>
                    <a:pt x="14" y="21"/>
                    <a:pt x="14" y="21"/>
                    <a:pt x="14" y="21"/>
                  </a:cubicBezTo>
                  <a:cubicBezTo>
                    <a:pt x="14" y="21"/>
                    <a:pt x="15" y="21"/>
                    <a:pt x="14" y="21"/>
                  </a:cubicBezTo>
                  <a:cubicBezTo>
                    <a:pt x="14" y="21"/>
                    <a:pt x="14" y="22"/>
                    <a:pt x="14" y="22"/>
                  </a:cubicBezTo>
                  <a:cubicBezTo>
                    <a:pt x="15" y="21"/>
                    <a:pt x="15" y="22"/>
                    <a:pt x="14" y="22"/>
                  </a:cubicBezTo>
                  <a:cubicBezTo>
                    <a:pt x="14" y="22"/>
                    <a:pt x="14" y="22"/>
                    <a:pt x="14" y="22"/>
                  </a:cubicBezTo>
                  <a:cubicBezTo>
                    <a:pt x="13" y="23"/>
                    <a:pt x="13" y="23"/>
                    <a:pt x="13" y="23"/>
                  </a:cubicBezTo>
                  <a:cubicBezTo>
                    <a:pt x="13" y="23"/>
                    <a:pt x="13" y="23"/>
                    <a:pt x="14" y="23"/>
                  </a:cubicBezTo>
                  <a:cubicBezTo>
                    <a:pt x="14" y="23"/>
                    <a:pt x="13" y="23"/>
                    <a:pt x="13" y="23"/>
                  </a:cubicBezTo>
                  <a:cubicBezTo>
                    <a:pt x="14" y="23"/>
                    <a:pt x="14" y="23"/>
                    <a:pt x="14" y="23"/>
                  </a:cubicBezTo>
                  <a:cubicBezTo>
                    <a:pt x="14" y="23"/>
                    <a:pt x="14" y="23"/>
                    <a:pt x="15" y="23"/>
                  </a:cubicBezTo>
                  <a:cubicBezTo>
                    <a:pt x="15" y="23"/>
                    <a:pt x="15" y="23"/>
                    <a:pt x="14" y="23"/>
                  </a:cubicBezTo>
                  <a:cubicBezTo>
                    <a:pt x="14" y="23"/>
                    <a:pt x="15" y="23"/>
                    <a:pt x="15" y="24"/>
                  </a:cubicBezTo>
                  <a:cubicBezTo>
                    <a:pt x="15" y="24"/>
                    <a:pt x="15" y="24"/>
                    <a:pt x="15" y="24"/>
                  </a:cubicBezTo>
                  <a:cubicBezTo>
                    <a:pt x="15" y="24"/>
                    <a:pt x="14" y="24"/>
                    <a:pt x="14" y="24"/>
                  </a:cubicBezTo>
                  <a:cubicBezTo>
                    <a:pt x="14" y="23"/>
                    <a:pt x="13" y="24"/>
                    <a:pt x="14" y="24"/>
                  </a:cubicBezTo>
                  <a:cubicBezTo>
                    <a:pt x="14" y="24"/>
                    <a:pt x="14" y="24"/>
                    <a:pt x="15" y="25"/>
                  </a:cubicBezTo>
                  <a:cubicBezTo>
                    <a:pt x="15" y="25"/>
                    <a:pt x="14" y="25"/>
                    <a:pt x="14" y="25"/>
                  </a:cubicBezTo>
                  <a:cubicBezTo>
                    <a:pt x="14" y="24"/>
                    <a:pt x="13" y="24"/>
                    <a:pt x="12" y="24"/>
                  </a:cubicBezTo>
                  <a:cubicBezTo>
                    <a:pt x="11" y="24"/>
                    <a:pt x="10" y="24"/>
                    <a:pt x="9" y="24"/>
                  </a:cubicBezTo>
                  <a:cubicBezTo>
                    <a:pt x="9" y="24"/>
                    <a:pt x="9" y="24"/>
                    <a:pt x="9" y="24"/>
                  </a:cubicBezTo>
                  <a:close/>
                  <a:moveTo>
                    <a:pt x="18" y="21"/>
                  </a:moveTo>
                  <a:cubicBezTo>
                    <a:pt x="18" y="22"/>
                    <a:pt x="18" y="22"/>
                    <a:pt x="17" y="22"/>
                  </a:cubicBezTo>
                  <a:cubicBezTo>
                    <a:pt x="17" y="22"/>
                    <a:pt x="16" y="22"/>
                    <a:pt x="15" y="22"/>
                  </a:cubicBezTo>
                  <a:cubicBezTo>
                    <a:pt x="16" y="22"/>
                    <a:pt x="17" y="22"/>
                    <a:pt x="17" y="21"/>
                  </a:cubicBezTo>
                  <a:cubicBezTo>
                    <a:pt x="17" y="21"/>
                    <a:pt x="18" y="21"/>
                    <a:pt x="18" y="21"/>
                  </a:cubicBezTo>
                  <a:close/>
                  <a:moveTo>
                    <a:pt x="34" y="34"/>
                  </a:moveTo>
                  <a:cubicBezTo>
                    <a:pt x="34" y="34"/>
                    <a:pt x="33" y="34"/>
                    <a:pt x="33" y="34"/>
                  </a:cubicBezTo>
                  <a:cubicBezTo>
                    <a:pt x="33" y="34"/>
                    <a:pt x="33" y="34"/>
                    <a:pt x="32" y="34"/>
                  </a:cubicBezTo>
                  <a:cubicBezTo>
                    <a:pt x="33" y="34"/>
                    <a:pt x="33" y="34"/>
                    <a:pt x="32" y="33"/>
                  </a:cubicBezTo>
                  <a:cubicBezTo>
                    <a:pt x="32" y="33"/>
                    <a:pt x="32" y="33"/>
                    <a:pt x="32" y="32"/>
                  </a:cubicBezTo>
                  <a:cubicBezTo>
                    <a:pt x="32" y="32"/>
                    <a:pt x="32" y="32"/>
                    <a:pt x="32" y="32"/>
                  </a:cubicBezTo>
                  <a:cubicBezTo>
                    <a:pt x="32" y="32"/>
                    <a:pt x="32" y="32"/>
                    <a:pt x="32" y="32"/>
                  </a:cubicBezTo>
                  <a:cubicBezTo>
                    <a:pt x="32" y="32"/>
                    <a:pt x="32" y="32"/>
                    <a:pt x="32" y="32"/>
                  </a:cubicBezTo>
                  <a:cubicBezTo>
                    <a:pt x="32" y="32"/>
                    <a:pt x="33" y="32"/>
                    <a:pt x="33" y="32"/>
                  </a:cubicBezTo>
                  <a:cubicBezTo>
                    <a:pt x="34" y="33"/>
                    <a:pt x="34" y="33"/>
                    <a:pt x="34" y="33"/>
                  </a:cubicBezTo>
                  <a:cubicBezTo>
                    <a:pt x="34" y="33"/>
                    <a:pt x="34" y="33"/>
                    <a:pt x="34" y="33"/>
                  </a:cubicBezTo>
                  <a:cubicBezTo>
                    <a:pt x="34" y="33"/>
                    <a:pt x="34" y="34"/>
                    <a:pt x="34" y="34"/>
                  </a:cubicBezTo>
                  <a:close/>
                  <a:moveTo>
                    <a:pt x="29" y="29"/>
                  </a:moveTo>
                  <a:cubicBezTo>
                    <a:pt x="29" y="29"/>
                    <a:pt x="29" y="29"/>
                    <a:pt x="29" y="29"/>
                  </a:cubicBezTo>
                  <a:cubicBezTo>
                    <a:pt x="29" y="29"/>
                    <a:pt x="29" y="29"/>
                    <a:pt x="29" y="29"/>
                  </a:cubicBezTo>
                  <a:cubicBezTo>
                    <a:pt x="28" y="29"/>
                    <a:pt x="27" y="28"/>
                    <a:pt x="27" y="28"/>
                  </a:cubicBezTo>
                  <a:cubicBezTo>
                    <a:pt x="26" y="27"/>
                    <a:pt x="25" y="27"/>
                    <a:pt x="24" y="28"/>
                  </a:cubicBezTo>
                  <a:cubicBezTo>
                    <a:pt x="24" y="28"/>
                    <a:pt x="23" y="28"/>
                    <a:pt x="24" y="27"/>
                  </a:cubicBezTo>
                  <a:cubicBezTo>
                    <a:pt x="24" y="27"/>
                    <a:pt x="24" y="27"/>
                    <a:pt x="25" y="27"/>
                  </a:cubicBezTo>
                  <a:cubicBezTo>
                    <a:pt x="25" y="27"/>
                    <a:pt x="25" y="27"/>
                    <a:pt x="25" y="27"/>
                  </a:cubicBezTo>
                  <a:cubicBezTo>
                    <a:pt x="25" y="27"/>
                    <a:pt x="24" y="27"/>
                    <a:pt x="24" y="26"/>
                  </a:cubicBezTo>
                  <a:cubicBezTo>
                    <a:pt x="23" y="26"/>
                    <a:pt x="24" y="26"/>
                    <a:pt x="24" y="26"/>
                  </a:cubicBezTo>
                  <a:cubicBezTo>
                    <a:pt x="24" y="26"/>
                    <a:pt x="25" y="26"/>
                    <a:pt x="25" y="26"/>
                  </a:cubicBezTo>
                  <a:cubicBezTo>
                    <a:pt x="24" y="26"/>
                    <a:pt x="24" y="25"/>
                    <a:pt x="25" y="26"/>
                  </a:cubicBezTo>
                  <a:cubicBezTo>
                    <a:pt x="25" y="26"/>
                    <a:pt x="25" y="26"/>
                    <a:pt x="25"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5" y="25"/>
                    <a:pt x="25" y="25"/>
                  </a:cubicBezTo>
                  <a:cubicBezTo>
                    <a:pt x="25" y="25"/>
                    <a:pt x="26" y="24"/>
                    <a:pt x="26" y="25"/>
                  </a:cubicBezTo>
                  <a:cubicBezTo>
                    <a:pt x="26" y="25"/>
                    <a:pt x="26" y="25"/>
                    <a:pt x="26" y="24"/>
                  </a:cubicBezTo>
                  <a:cubicBezTo>
                    <a:pt x="26" y="24"/>
                    <a:pt x="26" y="24"/>
                    <a:pt x="26" y="24"/>
                  </a:cubicBezTo>
                  <a:cubicBezTo>
                    <a:pt x="26" y="24"/>
                    <a:pt x="26" y="25"/>
                    <a:pt x="26" y="25"/>
                  </a:cubicBezTo>
                  <a:cubicBezTo>
                    <a:pt x="26" y="26"/>
                    <a:pt x="27" y="26"/>
                    <a:pt x="27" y="25"/>
                  </a:cubicBezTo>
                  <a:cubicBezTo>
                    <a:pt x="27" y="25"/>
                    <a:pt x="27" y="24"/>
                    <a:pt x="27" y="24"/>
                  </a:cubicBezTo>
                  <a:cubicBezTo>
                    <a:pt x="27" y="24"/>
                    <a:pt x="28" y="24"/>
                    <a:pt x="27" y="25"/>
                  </a:cubicBezTo>
                  <a:cubicBezTo>
                    <a:pt x="27" y="25"/>
                    <a:pt x="27" y="26"/>
                    <a:pt x="28" y="27"/>
                  </a:cubicBezTo>
                  <a:cubicBezTo>
                    <a:pt x="28" y="28"/>
                    <a:pt x="29" y="28"/>
                    <a:pt x="29" y="29"/>
                  </a:cubicBezTo>
                  <a:cubicBezTo>
                    <a:pt x="29" y="29"/>
                    <a:pt x="29" y="29"/>
                    <a:pt x="29" y="29"/>
                  </a:cubicBezTo>
                  <a:close/>
                  <a:moveTo>
                    <a:pt x="22" y="23"/>
                  </a:moveTo>
                  <a:cubicBezTo>
                    <a:pt x="23" y="23"/>
                    <a:pt x="23" y="23"/>
                    <a:pt x="24" y="23"/>
                  </a:cubicBezTo>
                  <a:cubicBezTo>
                    <a:pt x="24" y="24"/>
                    <a:pt x="24" y="24"/>
                    <a:pt x="24" y="25"/>
                  </a:cubicBezTo>
                  <a:cubicBezTo>
                    <a:pt x="24" y="25"/>
                    <a:pt x="23" y="24"/>
                    <a:pt x="23" y="24"/>
                  </a:cubicBezTo>
                  <a:cubicBezTo>
                    <a:pt x="23" y="24"/>
                    <a:pt x="22" y="23"/>
                    <a:pt x="22" y="23"/>
                  </a:cubicBezTo>
                  <a:close/>
                  <a:moveTo>
                    <a:pt x="16" y="39"/>
                  </a:moveTo>
                  <a:cubicBezTo>
                    <a:pt x="16" y="39"/>
                    <a:pt x="15" y="38"/>
                    <a:pt x="16" y="38"/>
                  </a:cubicBezTo>
                  <a:cubicBezTo>
                    <a:pt x="15" y="38"/>
                    <a:pt x="15" y="38"/>
                    <a:pt x="15" y="38"/>
                  </a:cubicBezTo>
                  <a:cubicBezTo>
                    <a:pt x="15" y="38"/>
                    <a:pt x="15" y="38"/>
                    <a:pt x="15" y="37"/>
                  </a:cubicBezTo>
                  <a:cubicBezTo>
                    <a:pt x="16" y="37"/>
                    <a:pt x="16" y="37"/>
                    <a:pt x="16" y="37"/>
                  </a:cubicBezTo>
                  <a:cubicBezTo>
                    <a:pt x="17" y="37"/>
                    <a:pt x="17" y="37"/>
                    <a:pt x="17" y="38"/>
                  </a:cubicBezTo>
                  <a:cubicBezTo>
                    <a:pt x="17" y="38"/>
                    <a:pt x="17" y="38"/>
                    <a:pt x="17" y="39"/>
                  </a:cubicBezTo>
                  <a:cubicBezTo>
                    <a:pt x="17" y="39"/>
                    <a:pt x="17" y="39"/>
                    <a:pt x="16" y="38"/>
                  </a:cubicBezTo>
                  <a:cubicBezTo>
                    <a:pt x="16" y="39"/>
                    <a:pt x="16" y="39"/>
                    <a:pt x="16" y="39"/>
                  </a:cubicBezTo>
                  <a:close/>
                  <a:moveTo>
                    <a:pt x="18" y="32"/>
                  </a:moveTo>
                  <a:cubicBezTo>
                    <a:pt x="17" y="32"/>
                    <a:pt x="17" y="32"/>
                    <a:pt x="17" y="32"/>
                  </a:cubicBezTo>
                  <a:cubicBezTo>
                    <a:pt x="17" y="32"/>
                    <a:pt x="17" y="32"/>
                    <a:pt x="17" y="32"/>
                  </a:cubicBezTo>
                  <a:cubicBezTo>
                    <a:pt x="18" y="31"/>
                    <a:pt x="18" y="31"/>
                    <a:pt x="18" y="30"/>
                  </a:cubicBezTo>
                  <a:cubicBezTo>
                    <a:pt x="18" y="29"/>
                    <a:pt x="17" y="28"/>
                    <a:pt x="17" y="27"/>
                  </a:cubicBezTo>
                  <a:cubicBezTo>
                    <a:pt x="16" y="27"/>
                    <a:pt x="16" y="27"/>
                    <a:pt x="17" y="27"/>
                  </a:cubicBezTo>
                  <a:cubicBezTo>
                    <a:pt x="17" y="27"/>
                    <a:pt x="17" y="27"/>
                    <a:pt x="17" y="28"/>
                  </a:cubicBezTo>
                  <a:cubicBezTo>
                    <a:pt x="18" y="28"/>
                    <a:pt x="18" y="28"/>
                    <a:pt x="18" y="27"/>
                  </a:cubicBezTo>
                  <a:cubicBezTo>
                    <a:pt x="18" y="27"/>
                    <a:pt x="17" y="27"/>
                    <a:pt x="17" y="26"/>
                  </a:cubicBezTo>
                  <a:cubicBezTo>
                    <a:pt x="17" y="26"/>
                    <a:pt x="18" y="26"/>
                    <a:pt x="18" y="26"/>
                  </a:cubicBezTo>
                  <a:cubicBezTo>
                    <a:pt x="18" y="27"/>
                    <a:pt x="18" y="27"/>
                    <a:pt x="18" y="27"/>
                  </a:cubicBezTo>
                  <a:cubicBezTo>
                    <a:pt x="18" y="26"/>
                    <a:pt x="19" y="26"/>
                    <a:pt x="19" y="27"/>
                  </a:cubicBezTo>
                  <a:cubicBezTo>
                    <a:pt x="19" y="27"/>
                    <a:pt x="19" y="27"/>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7"/>
                    <a:pt x="19" y="27"/>
                  </a:cubicBezTo>
                  <a:cubicBezTo>
                    <a:pt x="19" y="26"/>
                    <a:pt x="20" y="27"/>
                    <a:pt x="20" y="28"/>
                  </a:cubicBezTo>
                  <a:cubicBezTo>
                    <a:pt x="20" y="28"/>
                    <a:pt x="20" y="27"/>
                    <a:pt x="20" y="27"/>
                  </a:cubicBezTo>
                  <a:cubicBezTo>
                    <a:pt x="21" y="27"/>
                    <a:pt x="21" y="27"/>
                    <a:pt x="21" y="27"/>
                  </a:cubicBezTo>
                  <a:cubicBezTo>
                    <a:pt x="20" y="28"/>
                    <a:pt x="20" y="28"/>
                    <a:pt x="20" y="28"/>
                  </a:cubicBezTo>
                  <a:cubicBezTo>
                    <a:pt x="19" y="28"/>
                    <a:pt x="20" y="28"/>
                    <a:pt x="20" y="28"/>
                  </a:cubicBezTo>
                  <a:cubicBezTo>
                    <a:pt x="20" y="28"/>
                    <a:pt x="21" y="28"/>
                    <a:pt x="21" y="28"/>
                  </a:cubicBezTo>
                  <a:cubicBezTo>
                    <a:pt x="21" y="28"/>
                    <a:pt x="21" y="28"/>
                    <a:pt x="21" y="28"/>
                  </a:cubicBezTo>
                  <a:cubicBezTo>
                    <a:pt x="20" y="29"/>
                    <a:pt x="19" y="29"/>
                    <a:pt x="19" y="30"/>
                  </a:cubicBezTo>
                  <a:cubicBezTo>
                    <a:pt x="18" y="31"/>
                    <a:pt x="18" y="31"/>
                    <a:pt x="18" y="32"/>
                  </a:cubicBezTo>
                  <a:cubicBezTo>
                    <a:pt x="18" y="32"/>
                    <a:pt x="18" y="32"/>
                    <a:pt x="18" y="32"/>
                  </a:cubicBezTo>
                  <a:close/>
                  <a:moveTo>
                    <a:pt x="20" y="23"/>
                  </a:moveTo>
                  <a:cubicBezTo>
                    <a:pt x="20" y="24"/>
                    <a:pt x="20" y="24"/>
                    <a:pt x="20" y="25"/>
                  </a:cubicBezTo>
                  <a:cubicBezTo>
                    <a:pt x="20" y="25"/>
                    <a:pt x="20" y="26"/>
                    <a:pt x="19" y="26"/>
                  </a:cubicBezTo>
                  <a:cubicBezTo>
                    <a:pt x="19" y="25"/>
                    <a:pt x="19" y="25"/>
                    <a:pt x="19" y="24"/>
                  </a:cubicBezTo>
                  <a:cubicBezTo>
                    <a:pt x="19" y="24"/>
                    <a:pt x="19" y="24"/>
                    <a:pt x="20" y="23"/>
                  </a:cubicBezTo>
                  <a:close/>
                  <a:moveTo>
                    <a:pt x="7" y="7"/>
                  </a:moveTo>
                  <a:cubicBezTo>
                    <a:pt x="7" y="7"/>
                    <a:pt x="8" y="7"/>
                    <a:pt x="8" y="8"/>
                  </a:cubicBezTo>
                  <a:cubicBezTo>
                    <a:pt x="8" y="7"/>
                    <a:pt x="9" y="7"/>
                    <a:pt x="9" y="7"/>
                  </a:cubicBezTo>
                  <a:cubicBezTo>
                    <a:pt x="9" y="7"/>
                    <a:pt x="9" y="7"/>
                    <a:pt x="9" y="8"/>
                  </a:cubicBezTo>
                  <a:cubicBezTo>
                    <a:pt x="9" y="8"/>
                    <a:pt x="9" y="9"/>
                    <a:pt x="9" y="9"/>
                  </a:cubicBezTo>
                  <a:cubicBezTo>
                    <a:pt x="9" y="9"/>
                    <a:pt x="9" y="9"/>
                    <a:pt x="9" y="9"/>
                  </a:cubicBezTo>
                  <a:cubicBezTo>
                    <a:pt x="9" y="9"/>
                    <a:pt x="9" y="9"/>
                    <a:pt x="9" y="9"/>
                  </a:cubicBezTo>
                  <a:cubicBezTo>
                    <a:pt x="9" y="9"/>
                    <a:pt x="9" y="9"/>
                    <a:pt x="9" y="9"/>
                  </a:cubicBezTo>
                  <a:cubicBezTo>
                    <a:pt x="9" y="9"/>
                    <a:pt x="8" y="9"/>
                    <a:pt x="8" y="9"/>
                  </a:cubicBezTo>
                  <a:cubicBezTo>
                    <a:pt x="8" y="9"/>
                    <a:pt x="7" y="9"/>
                    <a:pt x="7" y="9"/>
                  </a:cubicBezTo>
                  <a:cubicBezTo>
                    <a:pt x="7" y="8"/>
                    <a:pt x="7" y="8"/>
                    <a:pt x="8" y="8"/>
                  </a:cubicBezTo>
                  <a:cubicBezTo>
                    <a:pt x="7" y="8"/>
                    <a:pt x="7" y="7"/>
                    <a:pt x="7" y="7"/>
                  </a:cubicBezTo>
                  <a:close/>
                  <a:moveTo>
                    <a:pt x="12" y="12"/>
                  </a:moveTo>
                  <a:cubicBezTo>
                    <a:pt x="12" y="12"/>
                    <a:pt x="12" y="12"/>
                    <a:pt x="12" y="12"/>
                  </a:cubicBezTo>
                  <a:cubicBezTo>
                    <a:pt x="13" y="13"/>
                    <a:pt x="14" y="13"/>
                    <a:pt x="14" y="14"/>
                  </a:cubicBezTo>
                  <a:cubicBezTo>
                    <a:pt x="15" y="14"/>
                    <a:pt x="16" y="14"/>
                    <a:pt x="17" y="14"/>
                  </a:cubicBezTo>
                  <a:cubicBezTo>
                    <a:pt x="17" y="14"/>
                    <a:pt x="18" y="14"/>
                    <a:pt x="17" y="14"/>
                  </a:cubicBezTo>
                  <a:cubicBezTo>
                    <a:pt x="17" y="14"/>
                    <a:pt x="17" y="14"/>
                    <a:pt x="16" y="14"/>
                  </a:cubicBezTo>
                  <a:cubicBezTo>
                    <a:pt x="16" y="14"/>
                    <a:pt x="16" y="15"/>
                    <a:pt x="16" y="15"/>
                  </a:cubicBezTo>
                  <a:cubicBezTo>
                    <a:pt x="17" y="15"/>
                    <a:pt x="17" y="15"/>
                    <a:pt x="17" y="15"/>
                  </a:cubicBezTo>
                  <a:cubicBezTo>
                    <a:pt x="18" y="15"/>
                    <a:pt x="18" y="15"/>
                    <a:pt x="17" y="15"/>
                  </a:cubicBezTo>
                  <a:cubicBezTo>
                    <a:pt x="17" y="15"/>
                    <a:pt x="17" y="15"/>
                    <a:pt x="16" y="15"/>
                  </a:cubicBezTo>
                  <a:cubicBezTo>
                    <a:pt x="17" y="16"/>
                    <a:pt x="17" y="16"/>
                    <a:pt x="16" y="16"/>
                  </a:cubicBezTo>
                  <a:cubicBezTo>
                    <a:pt x="16" y="16"/>
                    <a:pt x="16" y="15"/>
                    <a:pt x="16" y="15"/>
                  </a:cubicBezTo>
                  <a:cubicBezTo>
                    <a:pt x="15" y="15"/>
                    <a:pt x="15" y="15"/>
                    <a:pt x="15" y="15"/>
                  </a:cubicBezTo>
                  <a:cubicBezTo>
                    <a:pt x="15" y="15"/>
                    <a:pt x="15" y="15"/>
                    <a:pt x="15" y="15"/>
                  </a:cubicBezTo>
                  <a:cubicBezTo>
                    <a:pt x="15" y="15"/>
                    <a:pt x="15" y="15"/>
                    <a:pt x="15" y="15"/>
                  </a:cubicBezTo>
                  <a:cubicBezTo>
                    <a:pt x="15" y="16"/>
                    <a:pt x="15" y="16"/>
                    <a:pt x="15" y="16"/>
                  </a:cubicBezTo>
                  <a:cubicBezTo>
                    <a:pt x="16" y="16"/>
                    <a:pt x="16" y="16"/>
                    <a:pt x="16" y="16"/>
                  </a:cubicBezTo>
                  <a:cubicBezTo>
                    <a:pt x="16" y="17"/>
                    <a:pt x="16" y="17"/>
                    <a:pt x="15" y="16"/>
                  </a:cubicBezTo>
                  <a:cubicBezTo>
                    <a:pt x="15" y="17"/>
                    <a:pt x="15" y="17"/>
                    <a:pt x="15" y="17"/>
                  </a:cubicBezTo>
                  <a:cubicBezTo>
                    <a:pt x="15" y="18"/>
                    <a:pt x="15" y="18"/>
                    <a:pt x="15" y="17"/>
                  </a:cubicBezTo>
                  <a:cubicBezTo>
                    <a:pt x="15" y="17"/>
                    <a:pt x="15" y="17"/>
                    <a:pt x="15" y="16"/>
                  </a:cubicBezTo>
                  <a:cubicBezTo>
                    <a:pt x="15" y="16"/>
                    <a:pt x="15" y="16"/>
                    <a:pt x="14" y="16"/>
                  </a:cubicBezTo>
                  <a:cubicBezTo>
                    <a:pt x="14" y="17"/>
                    <a:pt x="14" y="17"/>
                    <a:pt x="14" y="17"/>
                  </a:cubicBezTo>
                  <a:cubicBezTo>
                    <a:pt x="14" y="18"/>
                    <a:pt x="14" y="17"/>
                    <a:pt x="14" y="17"/>
                  </a:cubicBezTo>
                  <a:cubicBezTo>
                    <a:pt x="14" y="16"/>
                    <a:pt x="14" y="15"/>
                    <a:pt x="14" y="14"/>
                  </a:cubicBezTo>
                  <a:cubicBezTo>
                    <a:pt x="13" y="14"/>
                    <a:pt x="13" y="13"/>
                    <a:pt x="12" y="12"/>
                  </a:cubicBezTo>
                  <a:cubicBezTo>
                    <a:pt x="12" y="12"/>
                    <a:pt x="12" y="12"/>
                    <a:pt x="12" y="12"/>
                  </a:cubicBezTo>
                  <a:cubicBezTo>
                    <a:pt x="12" y="12"/>
                    <a:pt x="12" y="12"/>
                    <a:pt x="12" y="12"/>
                  </a:cubicBezTo>
                  <a:close/>
                  <a:moveTo>
                    <a:pt x="19" y="19"/>
                  </a:moveTo>
                  <a:cubicBezTo>
                    <a:pt x="18" y="19"/>
                    <a:pt x="18" y="19"/>
                    <a:pt x="18" y="18"/>
                  </a:cubicBezTo>
                  <a:cubicBezTo>
                    <a:pt x="18" y="18"/>
                    <a:pt x="17" y="17"/>
                    <a:pt x="17" y="17"/>
                  </a:cubicBezTo>
                  <a:cubicBezTo>
                    <a:pt x="17" y="17"/>
                    <a:pt x="18" y="18"/>
                    <a:pt x="18" y="17"/>
                  </a:cubicBezTo>
                  <a:cubicBezTo>
                    <a:pt x="19" y="18"/>
                    <a:pt x="19" y="18"/>
                    <a:pt x="19" y="19"/>
                  </a:cubicBezTo>
                  <a:close/>
                  <a:moveTo>
                    <a:pt x="39" y="16"/>
                  </a:moveTo>
                  <a:cubicBezTo>
                    <a:pt x="39" y="16"/>
                    <a:pt x="38" y="16"/>
                    <a:pt x="38" y="16"/>
                  </a:cubicBezTo>
                  <a:cubicBezTo>
                    <a:pt x="38" y="17"/>
                    <a:pt x="38" y="17"/>
                    <a:pt x="38" y="17"/>
                  </a:cubicBezTo>
                  <a:cubicBezTo>
                    <a:pt x="38" y="17"/>
                    <a:pt x="38" y="17"/>
                    <a:pt x="37" y="17"/>
                  </a:cubicBezTo>
                  <a:cubicBezTo>
                    <a:pt x="37" y="17"/>
                    <a:pt x="37" y="17"/>
                    <a:pt x="36" y="16"/>
                  </a:cubicBezTo>
                  <a:cubicBezTo>
                    <a:pt x="36" y="16"/>
                    <a:pt x="36" y="16"/>
                    <a:pt x="36" y="16"/>
                  </a:cubicBezTo>
                  <a:cubicBezTo>
                    <a:pt x="36" y="16"/>
                    <a:pt x="36" y="16"/>
                    <a:pt x="36" y="16"/>
                  </a:cubicBezTo>
                  <a:cubicBezTo>
                    <a:pt x="36" y="16"/>
                    <a:pt x="36" y="16"/>
                    <a:pt x="36" y="16"/>
                  </a:cubicBezTo>
                  <a:cubicBezTo>
                    <a:pt x="36" y="16"/>
                    <a:pt x="36" y="16"/>
                    <a:pt x="37" y="16"/>
                  </a:cubicBezTo>
                  <a:cubicBezTo>
                    <a:pt x="37" y="15"/>
                    <a:pt x="38" y="15"/>
                    <a:pt x="38" y="15"/>
                  </a:cubicBezTo>
                  <a:cubicBezTo>
                    <a:pt x="38" y="15"/>
                    <a:pt x="38" y="15"/>
                    <a:pt x="38" y="16"/>
                  </a:cubicBezTo>
                  <a:cubicBezTo>
                    <a:pt x="38" y="16"/>
                    <a:pt x="39" y="16"/>
                    <a:pt x="39" y="16"/>
                  </a:cubicBezTo>
                  <a:close/>
                  <a:moveTo>
                    <a:pt x="32" y="17"/>
                  </a:moveTo>
                  <a:cubicBezTo>
                    <a:pt x="32" y="18"/>
                    <a:pt x="32" y="18"/>
                    <a:pt x="32" y="18"/>
                  </a:cubicBezTo>
                  <a:cubicBezTo>
                    <a:pt x="31" y="18"/>
                    <a:pt x="30" y="18"/>
                    <a:pt x="30" y="19"/>
                  </a:cubicBezTo>
                  <a:cubicBezTo>
                    <a:pt x="29" y="19"/>
                    <a:pt x="28" y="20"/>
                    <a:pt x="28" y="21"/>
                  </a:cubicBezTo>
                  <a:cubicBezTo>
                    <a:pt x="28" y="21"/>
                    <a:pt x="28" y="21"/>
                    <a:pt x="28" y="21"/>
                  </a:cubicBezTo>
                  <a:cubicBezTo>
                    <a:pt x="28" y="20"/>
                    <a:pt x="28" y="20"/>
                    <a:pt x="28" y="20"/>
                  </a:cubicBezTo>
                  <a:cubicBezTo>
                    <a:pt x="28" y="19"/>
                    <a:pt x="28" y="19"/>
                    <a:pt x="28" y="20"/>
                  </a:cubicBezTo>
                  <a:cubicBezTo>
                    <a:pt x="27" y="20"/>
                    <a:pt x="27" y="20"/>
                    <a:pt x="27" y="20"/>
                  </a:cubicBezTo>
                  <a:cubicBezTo>
                    <a:pt x="27" y="21"/>
                    <a:pt x="26" y="20"/>
                    <a:pt x="27" y="20"/>
                  </a:cubicBezTo>
                  <a:cubicBezTo>
                    <a:pt x="27" y="20"/>
                    <a:pt x="27" y="20"/>
                    <a:pt x="27" y="19"/>
                  </a:cubicBezTo>
                  <a:cubicBezTo>
                    <a:pt x="27" y="20"/>
                    <a:pt x="26" y="19"/>
                    <a:pt x="27" y="19"/>
                  </a:cubicBezTo>
                  <a:cubicBezTo>
                    <a:pt x="27" y="19"/>
                    <a:pt x="27" y="19"/>
                    <a:pt x="27" y="19"/>
                  </a:cubicBezTo>
                  <a:cubicBezTo>
                    <a:pt x="28" y="19"/>
                    <a:pt x="28" y="19"/>
                    <a:pt x="28" y="19"/>
                  </a:cubicBezTo>
                  <a:cubicBezTo>
                    <a:pt x="28" y="19"/>
                    <a:pt x="28" y="19"/>
                    <a:pt x="28" y="19"/>
                  </a:cubicBezTo>
                  <a:cubicBezTo>
                    <a:pt x="28" y="19"/>
                    <a:pt x="28" y="18"/>
                    <a:pt x="28" y="18"/>
                  </a:cubicBezTo>
                  <a:cubicBezTo>
                    <a:pt x="27" y="18"/>
                    <a:pt x="27" y="18"/>
                    <a:pt x="27" y="18"/>
                  </a:cubicBezTo>
                  <a:cubicBezTo>
                    <a:pt x="27" y="18"/>
                    <a:pt x="27" y="18"/>
                    <a:pt x="27" y="18"/>
                  </a:cubicBezTo>
                  <a:cubicBezTo>
                    <a:pt x="26" y="19"/>
                    <a:pt x="26" y="18"/>
                    <a:pt x="27" y="18"/>
                  </a:cubicBezTo>
                  <a:cubicBezTo>
                    <a:pt x="27" y="18"/>
                    <a:pt x="26" y="18"/>
                    <a:pt x="26" y="18"/>
                  </a:cubicBezTo>
                  <a:cubicBezTo>
                    <a:pt x="26" y="18"/>
                    <a:pt x="26" y="17"/>
                    <a:pt x="26" y="17"/>
                  </a:cubicBezTo>
                  <a:cubicBezTo>
                    <a:pt x="27" y="17"/>
                    <a:pt x="27" y="17"/>
                    <a:pt x="27" y="18"/>
                  </a:cubicBezTo>
                  <a:cubicBezTo>
                    <a:pt x="28" y="18"/>
                    <a:pt x="28" y="18"/>
                    <a:pt x="27" y="17"/>
                  </a:cubicBezTo>
                  <a:cubicBezTo>
                    <a:pt x="27" y="17"/>
                    <a:pt x="27" y="17"/>
                    <a:pt x="27" y="17"/>
                  </a:cubicBezTo>
                  <a:cubicBezTo>
                    <a:pt x="26" y="16"/>
                    <a:pt x="27" y="16"/>
                    <a:pt x="27" y="17"/>
                  </a:cubicBezTo>
                  <a:cubicBezTo>
                    <a:pt x="28" y="17"/>
                    <a:pt x="28" y="18"/>
                    <a:pt x="29" y="18"/>
                  </a:cubicBezTo>
                  <a:cubicBezTo>
                    <a:pt x="30" y="18"/>
                    <a:pt x="31" y="17"/>
                    <a:pt x="32" y="17"/>
                  </a:cubicBezTo>
                  <a:cubicBezTo>
                    <a:pt x="32" y="17"/>
                    <a:pt x="32" y="17"/>
                    <a:pt x="32" y="17"/>
                  </a:cubicBezTo>
                  <a:cubicBezTo>
                    <a:pt x="32" y="17"/>
                    <a:pt x="32" y="17"/>
                    <a:pt x="32" y="17"/>
                  </a:cubicBezTo>
                  <a:close/>
                  <a:moveTo>
                    <a:pt x="23" y="20"/>
                  </a:moveTo>
                  <a:cubicBezTo>
                    <a:pt x="23" y="19"/>
                    <a:pt x="24" y="19"/>
                    <a:pt x="24" y="19"/>
                  </a:cubicBezTo>
                  <a:cubicBezTo>
                    <a:pt x="24" y="19"/>
                    <a:pt x="25" y="19"/>
                    <a:pt x="26" y="19"/>
                  </a:cubicBezTo>
                  <a:cubicBezTo>
                    <a:pt x="25" y="19"/>
                    <a:pt x="25" y="19"/>
                    <a:pt x="24" y="20"/>
                  </a:cubicBezTo>
                  <a:cubicBezTo>
                    <a:pt x="24" y="20"/>
                    <a:pt x="23" y="20"/>
                    <a:pt x="23" y="20"/>
                  </a:cubicBezTo>
                  <a:close/>
                  <a:moveTo>
                    <a:pt x="26" y="2"/>
                  </a:moveTo>
                  <a:cubicBezTo>
                    <a:pt x="26" y="2"/>
                    <a:pt x="26" y="3"/>
                    <a:pt x="26" y="3"/>
                  </a:cubicBezTo>
                  <a:cubicBezTo>
                    <a:pt x="26" y="3"/>
                    <a:pt x="26" y="3"/>
                    <a:pt x="27" y="3"/>
                  </a:cubicBezTo>
                  <a:cubicBezTo>
                    <a:pt x="26" y="3"/>
                    <a:pt x="26" y="4"/>
                    <a:pt x="26" y="4"/>
                  </a:cubicBezTo>
                  <a:cubicBezTo>
                    <a:pt x="25" y="5"/>
                    <a:pt x="25" y="5"/>
                    <a:pt x="25" y="5"/>
                  </a:cubicBezTo>
                  <a:cubicBezTo>
                    <a:pt x="25" y="5"/>
                    <a:pt x="25" y="5"/>
                    <a:pt x="25" y="5"/>
                  </a:cubicBezTo>
                  <a:cubicBezTo>
                    <a:pt x="25" y="5"/>
                    <a:pt x="25" y="5"/>
                    <a:pt x="25" y="5"/>
                  </a:cubicBezTo>
                  <a:cubicBezTo>
                    <a:pt x="25" y="5"/>
                    <a:pt x="25" y="5"/>
                    <a:pt x="25" y="5"/>
                  </a:cubicBezTo>
                  <a:cubicBezTo>
                    <a:pt x="25" y="5"/>
                    <a:pt x="24" y="4"/>
                    <a:pt x="24" y="4"/>
                  </a:cubicBezTo>
                  <a:cubicBezTo>
                    <a:pt x="25" y="3"/>
                    <a:pt x="24" y="3"/>
                    <a:pt x="24" y="3"/>
                  </a:cubicBezTo>
                  <a:cubicBezTo>
                    <a:pt x="24" y="3"/>
                    <a:pt x="25" y="3"/>
                    <a:pt x="25" y="3"/>
                  </a:cubicBezTo>
                  <a:cubicBezTo>
                    <a:pt x="25" y="3"/>
                    <a:pt x="25" y="2"/>
                    <a:pt x="26" y="2"/>
                  </a:cubicBezTo>
                  <a:close/>
                  <a:moveTo>
                    <a:pt x="24" y="9"/>
                  </a:moveTo>
                  <a:cubicBezTo>
                    <a:pt x="24" y="9"/>
                    <a:pt x="24" y="9"/>
                    <a:pt x="24" y="9"/>
                  </a:cubicBezTo>
                  <a:cubicBezTo>
                    <a:pt x="24" y="10"/>
                    <a:pt x="24" y="11"/>
                    <a:pt x="24" y="12"/>
                  </a:cubicBezTo>
                  <a:cubicBezTo>
                    <a:pt x="24" y="13"/>
                    <a:pt x="24" y="13"/>
                    <a:pt x="24" y="14"/>
                  </a:cubicBezTo>
                  <a:cubicBezTo>
                    <a:pt x="25" y="14"/>
                    <a:pt x="25" y="15"/>
                    <a:pt x="24" y="14"/>
                  </a:cubicBezTo>
                  <a:cubicBezTo>
                    <a:pt x="24" y="14"/>
                    <a:pt x="24" y="14"/>
                    <a:pt x="24" y="14"/>
                  </a:cubicBezTo>
                  <a:cubicBezTo>
                    <a:pt x="23" y="13"/>
                    <a:pt x="23" y="13"/>
                    <a:pt x="23" y="14"/>
                  </a:cubicBezTo>
                  <a:cubicBezTo>
                    <a:pt x="24" y="14"/>
                    <a:pt x="24" y="14"/>
                    <a:pt x="24" y="15"/>
                  </a:cubicBezTo>
                  <a:cubicBezTo>
                    <a:pt x="24" y="15"/>
                    <a:pt x="23" y="15"/>
                    <a:pt x="23" y="15"/>
                  </a:cubicBezTo>
                  <a:cubicBezTo>
                    <a:pt x="23" y="15"/>
                    <a:pt x="23" y="14"/>
                    <a:pt x="23" y="14"/>
                  </a:cubicBezTo>
                  <a:cubicBezTo>
                    <a:pt x="23" y="15"/>
                    <a:pt x="22" y="15"/>
                    <a:pt x="23" y="14"/>
                  </a:cubicBezTo>
                  <a:cubicBezTo>
                    <a:pt x="23" y="14"/>
                    <a:pt x="23" y="14"/>
                    <a:pt x="23" y="14"/>
                  </a:cubicBezTo>
                  <a:cubicBezTo>
                    <a:pt x="23" y="13"/>
                    <a:pt x="23" y="13"/>
                    <a:pt x="23" y="13"/>
                  </a:cubicBezTo>
                  <a:cubicBezTo>
                    <a:pt x="23" y="13"/>
                    <a:pt x="23" y="13"/>
                    <a:pt x="22" y="13"/>
                  </a:cubicBezTo>
                  <a:cubicBezTo>
                    <a:pt x="22" y="13"/>
                    <a:pt x="22" y="13"/>
                    <a:pt x="22" y="13"/>
                  </a:cubicBezTo>
                  <a:cubicBezTo>
                    <a:pt x="22" y="14"/>
                    <a:pt x="22" y="14"/>
                    <a:pt x="22" y="14"/>
                  </a:cubicBezTo>
                  <a:cubicBezTo>
                    <a:pt x="22" y="14"/>
                    <a:pt x="22" y="14"/>
                    <a:pt x="22" y="14"/>
                  </a:cubicBezTo>
                  <a:cubicBezTo>
                    <a:pt x="22" y="15"/>
                    <a:pt x="21" y="14"/>
                    <a:pt x="22" y="14"/>
                  </a:cubicBezTo>
                  <a:cubicBezTo>
                    <a:pt x="21" y="14"/>
                    <a:pt x="21" y="14"/>
                    <a:pt x="21" y="14"/>
                  </a:cubicBezTo>
                  <a:cubicBezTo>
                    <a:pt x="21" y="15"/>
                    <a:pt x="20" y="14"/>
                    <a:pt x="21" y="14"/>
                  </a:cubicBezTo>
                  <a:cubicBezTo>
                    <a:pt x="21" y="14"/>
                    <a:pt x="21" y="14"/>
                    <a:pt x="21" y="13"/>
                  </a:cubicBezTo>
                  <a:cubicBezTo>
                    <a:pt x="22" y="13"/>
                    <a:pt x="22" y="13"/>
                    <a:pt x="21" y="13"/>
                  </a:cubicBezTo>
                  <a:cubicBezTo>
                    <a:pt x="21" y="13"/>
                    <a:pt x="21" y="13"/>
                    <a:pt x="20" y="13"/>
                  </a:cubicBezTo>
                  <a:cubicBezTo>
                    <a:pt x="20" y="13"/>
                    <a:pt x="20" y="13"/>
                    <a:pt x="21" y="13"/>
                  </a:cubicBezTo>
                  <a:cubicBezTo>
                    <a:pt x="21" y="13"/>
                    <a:pt x="22" y="12"/>
                    <a:pt x="22" y="11"/>
                  </a:cubicBezTo>
                  <a:cubicBezTo>
                    <a:pt x="23" y="11"/>
                    <a:pt x="23" y="10"/>
                    <a:pt x="24" y="9"/>
                  </a:cubicBezTo>
                  <a:cubicBezTo>
                    <a:pt x="24" y="9"/>
                    <a:pt x="24" y="9"/>
                    <a:pt x="24" y="9"/>
                  </a:cubicBezTo>
                  <a:cubicBezTo>
                    <a:pt x="24" y="9"/>
                    <a:pt x="24" y="9"/>
                    <a:pt x="24" y="9"/>
                  </a:cubicBezTo>
                  <a:close/>
                  <a:moveTo>
                    <a:pt x="21" y="18"/>
                  </a:moveTo>
                  <a:cubicBezTo>
                    <a:pt x="21" y="17"/>
                    <a:pt x="21" y="17"/>
                    <a:pt x="21" y="17"/>
                  </a:cubicBezTo>
                  <a:cubicBezTo>
                    <a:pt x="22" y="16"/>
                    <a:pt x="22" y="16"/>
                    <a:pt x="22" y="15"/>
                  </a:cubicBezTo>
                  <a:cubicBezTo>
                    <a:pt x="22" y="16"/>
                    <a:pt x="22" y="17"/>
                    <a:pt x="22" y="17"/>
                  </a:cubicBezTo>
                  <a:cubicBezTo>
                    <a:pt x="22" y="17"/>
                    <a:pt x="22" y="18"/>
                    <a:pt x="21" y="18"/>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3"/>
            <p:cNvSpPr>
              <a:spLocks noEditPoints="1"/>
            </p:cNvSpPr>
            <p:nvPr/>
          </p:nvSpPr>
          <p:spPr bwMode="auto">
            <a:xfrm>
              <a:off x="7053263" y="1793876"/>
              <a:ext cx="396875" cy="515938"/>
            </a:xfrm>
            <a:custGeom>
              <a:avLst/>
              <a:gdLst>
                <a:gd name="T0" fmla="*/ 18 w 33"/>
                <a:gd name="T1" fmla="*/ 13 h 43"/>
                <a:gd name="T2" fmla="*/ 11 w 33"/>
                <a:gd name="T3" fmla="*/ 5 h 43"/>
                <a:gd name="T4" fmla="*/ 2 w 33"/>
                <a:gd name="T5" fmla="*/ 11 h 43"/>
                <a:gd name="T6" fmla="*/ 9 w 33"/>
                <a:gd name="T7" fmla="*/ 26 h 43"/>
                <a:gd name="T8" fmla="*/ 23 w 33"/>
                <a:gd name="T9" fmla="*/ 37 h 43"/>
                <a:gd name="T10" fmla="*/ 6 w 33"/>
                <a:gd name="T11" fmla="*/ 17 h 43"/>
                <a:gd name="T12" fmla="*/ 5 w 33"/>
                <a:gd name="T13" fmla="*/ 18 h 43"/>
                <a:gd name="T14" fmla="*/ 8 w 33"/>
                <a:gd name="T15" fmla="*/ 4 h 43"/>
                <a:gd name="T16" fmla="*/ 17 w 33"/>
                <a:gd name="T17" fmla="*/ 16 h 43"/>
                <a:gd name="T18" fmla="*/ 10 w 33"/>
                <a:gd name="T19" fmla="*/ 9 h 43"/>
                <a:gd name="T20" fmla="*/ 2 w 33"/>
                <a:gd name="T21" fmla="*/ 8 h 43"/>
                <a:gd name="T22" fmla="*/ 3 w 33"/>
                <a:gd name="T23" fmla="*/ 11 h 43"/>
                <a:gd name="T24" fmla="*/ 4 w 33"/>
                <a:gd name="T25" fmla="*/ 16 h 43"/>
                <a:gd name="T26" fmla="*/ 6 w 33"/>
                <a:gd name="T27" fmla="*/ 5 h 43"/>
                <a:gd name="T28" fmla="*/ 5 w 33"/>
                <a:gd name="T29" fmla="*/ 21 h 43"/>
                <a:gd name="T30" fmla="*/ 12 w 33"/>
                <a:gd name="T31" fmla="*/ 9 h 43"/>
                <a:gd name="T32" fmla="*/ 14 w 33"/>
                <a:gd name="T33" fmla="*/ 11 h 43"/>
                <a:gd name="T34" fmla="*/ 7 w 33"/>
                <a:gd name="T35" fmla="*/ 16 h 43"/>
                <a:gd name="T36" fmla="*/ 16 w 33"/>
                <a:gd name="T37" fmla="*/ 20 h 43"/>
                <a:gd name="T38" fmla="*/ 17 w 33"/>
                <a:gd name="T39" fmla="*/ 23 h 43"/>
                <a:gd name="T40" fmla="*/ 14 w 33"/>
                <a:gd name="T41" fmla="*/ 25 h 43"/>
                <a:gd name="T42" fmla="*/ 12 w 33"/>
                <a:gd name="T43" fmla="*/ 29 h 43"/>
                <a:gd name="T44" fmla="*/ 15 w 33"/>
                <a:gd name="T45" fmla="*/ 29 h 43"/>
                <a:gd name="T46" fmla="*/ 17 w 33"/>
                <a:gd name="T47" fmla="*/ 31 h 43"/>
                <a:gd name="T48" fmla="*/ 22 w 33"/>
                <a:gd name="T49" fmla="*/ 23 h 43"/>
                <a:gd name="T50" fmla="*/ 24 w 33"/>
                <a:gd name="T51" fmla="*/ 25 h 43"/>
                <a:gd name="T52" fmla="*/ 22 w 33"/>
                <a:gd name="T53" fmla="*/ 28 h 43"/>
                <a:gd name="T54" fmla="*/ 11 w 33"/>
                <a:gd name="T55" fmla="*/ 23 h 43"/>
                <a:gd name="T56" fmla="*/ 10 w 33"/>
                <a:gd name="T57" fmla="*/ 27 h 43"/>
                <a:gd name="T58" fmla="*/ 14 w 33"/>
                <a:gd name="T59" fmla="*/ 20 h 43"/>
                <a:gd name="T60" fmla="*/ 15 w 33"/>
                <a:gd name="T61" fmla="*/ 33 h 43"/>
                <a:gd name="T62" fmla="*/ 17 w 33"/>
                <a:gd name="T63" fmla="*/ 19 h 43"/>
                <a:gd name="T64" fmla="*/ 18 w 33"/>
                <a:gd name="T65" fmla="*/ 32 h 43"/>
                <a:gd name="T66" fmla="*/ 17 w 33"/>
                <a:gd name="T67" fmla="*/ 36 h 43"/>
                <a:gd name="T68" fmla="*/ 21 w 33"/>
                <a:gd name="T69" fmla="*/ 23 h 43"/>
                <a:gd name="T70" fmla="*/ 21 w 33"/>
                <a:gd name="T71" fmla="*/ 36 h 43"/>
                <a:gd name="T72" fmla="*/ 28 w 33"/>
                <a:gd name="T73" fmla="*/ 27 h 43"/>
                <a:gd name="T74" fmla="*/ 28 w 33"/>
                <a:gd name="T75" fmla="*/ 25 h 43"/>
                <a:gd name="T76" fmla="*/ 22 w 33"/>
                <a:gd name="T77" fmla="*/ 29 h 43"/>
                <a:gd name="T78" fmla="*/ 2 w 33"/>
                <a:gd name="T79" fmla="*/ 26 h 43"/>
                <a:gd name="T80" fmla="*/ 22 w 33"/>
                <a:gd name="T81" fmla="*/ 39 h 43"/>
                <a:gd name="T82" fmla="*/ 27 w 33"/>
                <a:gd name="T83" fmla="*/ 34 h 43"/>
                <a:gd name="T84" fmla="*/ 30 w 33"/>
                <a:gd name="T85" fmla="*/ 32 h 43"/>
                <a:gd name="T86" fmla="*/ 32 w 33"/>
                <a:gd name="T87" fmla="*/ 26 h 43"/>
                <a:gd name="T88" fmla="*/ 30 w 33"/>
                <a:gd name="T89" fmla="*/ 17 h 43"/>
                <a:gd name="T90" fmla="*/ 29 w 33"/>
                <a:gd name="T91" fmla="*/ 19 h 43"/>
                <a:gd name="T92" fmla="*/ 23 w 33"/>
                <a:gd name="T93" fmla="*/ 14 h 43"/>
                <a:gd name="T94" fmla="*/ 21 w 33"/>
                <a:gd name="T95" fmla="*/ 12 h 43"/>
                <a:gd name="T96" fmla="*/ 14 w 33"/>
                <a:gd name="T97" fmla="*/ 38 h 43"/>
                <a:gd name="T98" fmla="*/ 15 w 33"/>
                <a:gd name="T99" fmla="*/ 41 h 43"/>
                <a:gd name="T100" fmla="*/ 11 w 33"/>
                <a:gd name="T101" fmla="*/ 37 h 43"/>
                <a:gd name="T102" fmla="*/ 9 w 33"/>
                <a:gd name="T103" fmla="*/ 36 h 43"/>
                <a:gd name="T104" fmla="*/ 3 w 33"/>
                <a:gd name="T105" fmla="*/ 32 h 43"/>
                <a:gd name="T106" fmla="*/ 5 w 33"/>
                <a:gd name="T107" fmla="*/ 31 h 43"/>
                <a:gd name="T108" fmla="*/ 5 w 33"/>
                <a:gd name="T10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 h="43">
                  <a:moveTo>
                    <a:pt x="27" y="29"/>
                  </a:moveTo>
                  <a:cubicBezTo>
                    <a:pt x="31" y="26"/>
                    <a:pt x="30" y="24"/>
                    <a:pt x="26" y="23"/>
                  </a:cubicBezTo>
                  <a:cubicBezTo>
                    <a:pt x="28" y="19"/>
                    <a:pt x="26" y="16"/>
                    <a:pt x="22" y="20"/>
                  </a:cubicBezTo>
                  <a:cubicBezTo>
                    <a:pt x="21" y="18"/>
                    <a:pt x="20" y="17"/>
                    <a:pt x="18" y="16"/>
                  </a:cubicBezTo>
                  <a:cubicBezTo>
                    <a:pt x="18" y="15"/>
                    <a:pt x="19" y="14"/>
                    <a:pt x="18" y="13"/>
                  </a:cubicBezTo>
                  <a:cubicBezTo>
                    <a:pt x="18" y="12"/>
                    <a:pt x="17" y="12"/>
                    <a:pt x="17" y="12"/>
                  </a:cubicBezTo>
                  <a:cubicBezTo>
                    <a:pt x="17" y="12"/>
                    <a:pt x="17" y="11"/>
                    <a:pt x="16" y="11"/>
                  </a:cubicBezTo>
                  <a:cubicBezTo>
                    <a:pt x="16" y="10"/>
                    <a:pt x="15" y="10"/>
                    <a:pt x="15" y="10"/>
                  </a:cubicBezTo>
                  <a:cubicBezTo>
                    <a:pt x="15" y="8"/>
                    <a:pt x="14" y="8"/>
                    <a:pt x="13" y="7"/>
                  </a:cubicBezTo>
                  <a:cubicBezTo>
                    <a:pt x="13" y="6"/>
                    <a:pt x="13" y="5"/>
                    <a:pt x="11" y="5"/>
                  </a:cubicBezTo>
                  <a:cubicBezTo>
                    <a:pt x="12" y="3"/>
                    <a:pt x="11" y="0"/>
                    <a:pt x="8" y="0"/>
                  </a:cubicBezTo>
                  <a:cubicBezTo>
                    <a:pt x="6" y="0"/>
                    <a:pt x="4" y="2"/>
                    <a:pt x="5" y="4"/>
                  </a:cubicBezTo>
                  <a:cubicBezTo>
                    <a:pt x="3" y="4"/>
                    <a:pt x="2" y="6"/>
                    <a:pt x="3" y="7"/>
                  </a:cubicBezTo>
                  <a:cubicBezTo>
                    <a:pt x="3" y="7"/>
                    <a:pt x="2" y="8"/>
                    <a:pt x="2" y="8"/>
                  </a:cubicBezTo>
                  <a:cubicBezTo>
                    <a:pt x="1" y="9"/>
                    <a:pt x="1" y="11"/>
                    <a:pt x="2" y="11"/>
                  </a:cubicBezTo>
                  <a:cubicBezTo>
                    <a:pt x="1" y="13"/>
                    <a:pt x="0" y="15"/>
                    <a:pt x="3" y="15"/>
                  </a:cubicBezTo>
                  <a:cubicBezTo>
                    <a:pt x="1" y="17"/>
                    <a:pt x="2" y="19"/>
                    <a:pt x="4" y="19"/>
                  </a:cubicBezTo>
                  <a:cubicBezTo>
                    <a:pt x="3" y="20"/>
                    <a:pt x="4" y="22"/>
                    <a:pt x="5" y="21"/>
                  </a:cubicBezTo>
                  <a:cubicBezTo>
                    <a:pt x="5" y="22"/>
                    <a:pt x="5" y="24"/>
                    <a:pt x="8" y="24"/>
                  </a:cubicBezTo>
                  <a:cubicBezTo>
                    <a:pt x="7" y="25"/>
                    <a:pt x="8" y="26"/>
                    <a:pt x="9" y="26"/>
                  </a:cubicBezTo>
                  <a:cubicBezTo>
                    <a:pt x="8" y="27"/>
                    <a:pt x="8" y="26"/>
                    <a:pt x="8" y="27"/>
                  </a:cubicBezTo>
                  <a:cubicBezTo>
                    <a:pt x="5" y="29"/>
                    <a:pt x="8" y="33"/>
                    <a:pt x="11" y="32"/>
                  </a:cubicBezTo>
                  <a:cubicBezTo>
                    <a:pt x="10" y="35"/>
                    <a:pt x="12" y="38"/>
                    <a:pt x="14" y="35"/>
                  </a:cubicBezTo>
                  <a:cubicBezTo>
                    <a:pt x="16" y="39"/>
                    <a:pt x="19" y="39"/>
                    <a:pt x="19" y="35"/>
                  </a:cubicBezTo>
                  <a:cubicBezTo>
                    <a:pt x="20" y="36"/>
                    <a:pt x="21" y="37"/>
                    <a:pt x="23" y="37"/>
                  </a:cubicBezTo>
                  <a:cubicBezTo>
                    <a:pt x="24" y="37"/>
                    <a:pt x="24" y="34"/>
                    <a:pt x="24" y="33"/>
                  </a:cubicBezTo>
                  <a:cubicBezTo>
                    <a:pt x="27" y="34"/>
                    <a:pt x="29" y="32"/>
                    <a:pt x="27" y="29"/>
                  </a:cubicBezTo>
                  <a:close/>
                  <a:moveTo>
                    <a:pt x="9" y="6"/>
                  </a:moveTo>
                  <a:cubicBezTo>
                    <a:pt x="7" y="6"/>
                    <a:pt x="8" y="8"/>
                    <a:pt x="7" y="10"/>
                  </a:cubicBezTo>
                  <a:cubicBezTo>
                    <a:pt x="6" y="12"/>
                    <a:pt x="6" y="15"/>
                    <a:pt x="6" y="17"/>
                  </a:cubicBezTo>
                  <a:cubicBezTo>
                    <a:pt x="7" y="19"/>
                    <a:pt x="7" y="21"/>
                    <a:pt x="9" y="22"/>
                  </a:cubicBezTo>
                  <a:cubicBezTo>
                    <a:pt x="9" y="22"/>
                    <a:pt x="9" y="22"/>
                    <a:pt x="10" y="22"/>
                  </a:cubicBezTo>
                  <a:cubicBezTo>
                    <a:pt x="10" y="22"/>
                    <a:pt x="10" y="22"/>
                    <a:pt x="10" y="22"/>
                  </a:cubicBezTo>
                  <a:cubicBezTo>
                    <a:pt x="8" y="22"/>
                    <a:pt x="9" y="22"/>
                    <a:pt x="8" y="23"/>
                  </a:cubicBezTo>
                  <a:cubicBezTo>
                    <a:pt x="6" y="21"/>
                    <a:pt x="6" y="20"/>
                    <a:pt x="5" y="18"/>
                  </a:cubicBezTo>
                  <a:cubicBezTo>
                    <a:pt x="5" y="17"/>
                    <a:pt x="5" y="17"/>
                    <a:pt x="5" y="17"/>
                  </a:cubicBezTo>
                  <a:cubicBezTo>
                    <a:pt x="5" y="16"/>
                    <a:pt x="4" y="15"/>
                    <a:pt x="4" y="14"/>
                  </a:cubicBezTo>
                  <a:cubicBezTo>
                    <a:pt x="4" y="12"/>
                    <a:pt x="4" y="12"/>
                    <a:pt x="4" y="12"/>
                  </a:cubicBezTo>
                  <a:cubicBezTo>
                    <a:pt x="5" y="9"/>
                    <a:pt x="5" y="8"/>
                    <a:pt x="7" y="5"/>
                  </a:cubicBezTo>
                  <a:cubicBezTo>
                    <a:pt x="8" y="5"/>
                    <a:pt x="8" y="5"/>
                    <a:pt x="8" y="4"/>
                  </a:cubicBezTo>
                  <a:cubicBezTo>
                    <a:pt x="8" y="4"/>
                    <a:pt x="8" y="4"/>
                    <a:pt x="8" y="4"/>
                  </a:cubicBezTo>
                  <a:cubicBezTo>
                    <a:pt x="9" y="5"/>
                    <a:pt x="9" y="5"/>
                    <a:pt x="9" y="6"/>
                  </a:cubicBezTo>
                  <a:cubicBezTo>
                    <a:pt x="11" y="10"/>
                    <a:pt x="17" y="13"/>
                    <a:pt x="18" y="16"/>
                  </a:cubicBezTo>
                  <a:cubicBezTo>
                    <a:pt x="17" y="17"/>
                    <a:pt x="17" y="17"/>
                    <a:pt x="17" y="17"/>
                  </a:cubicBezTo>
                  <a:cubicBezTo>
                    <a:pt x="17" y="16"/>
                    <a:pt x="17" y="16"/>
                    <a:pt x="17" y="16"/>
                  </a:cubicBezTo>
                  <a:cubicBezTo>
                    <a:pt x="16" y="16"/>
                    <a:pt x="16" y="15"/>
                    <a:pt x="16" y="15"/>
                  </a:cubicBezTo>
                  <a:cubicBezTo>
                    <a:pt x="15" y="14"/>
                    <a:pt x="15" y="14"/>
                    <a:pt x="13" y="13"/>
                  </a:cubicBezTo>
                  <a:cubicBezTo>
                    <a:pt x="12" y="12"/>
                    <a:pt x="12" y="12"/>
                    <a:pt x="12" y="12"/>
                  </a:cubicBezTo>
                  <a:cubicBezTo>
                    <a:pt x="11" y="11"/>
                    <a:pt x="11" y="11"/>
                    <a:pt x="11" y="11"/>
                  </a:cubicBezTo>
                  <a:cubicBezTo>
                    <a:pt x="10" y="9"/>
                    <a:pt x="10" y="9"/>
                    <a:pt x="10" y="9"/>
                  </a:cubicBezTo>
                  <a:cubicBezTo>
                    <a:pt x="9" y="8"/>
                    <a:pt x="9" y="7"/>
                    <a:pt x="9" y="6"/>
                  </a:cubicBezTo>
                  <a:cubicBezTo>
                    <a:pt x="9" y="6"/>
                    <a:pt x="9" y="6"/>
                    <a:pt x="9" y="6"/>
                  </a:cubicBezTo>
                  <a:cubicBezTo>
                    <a:pt x="9" y="6"/>
                    <a:pt x="9" y="6"/>
                    <a:pt x="9" y="6"/>
                  </a:cubicBezTo>
                  <a:close/>
                  <a:moveTo>
                    <a:pt x="4" y="8"/>
                  </a:moveTo>
                  <a:cubicBezTo>
                    <a:pt x="3" y="13"/>
                    <a:pt x="1" y="10"/>
                    <a:pt x="2" y="8"/>
                  </a:cubicBezTo>
                  <a:cubicBezTo>
                    <a:pt x="3" y="8"/>
                    <a:pt x="4" y="8"/>
                    <a:pt x="4" y="8"/>
                  </a:cubicBezTo>
                  <a:close/>
                  <a:moveTo>
                    <a:pt x="3" y="6"/>
                  </a:moveTo>
                  <a:cubicBezTo>
                    <a:pt x="4" y="3"/>
                    <a:pt x="7" y="7"/>
                    <a:pt x="5" y="7"/>
                  </a:cubicBezTo>
                  <a:cubicBezTo>
                    <a:pt x="4" y="7"/>
                    <a:pt x="4" y="6"/>
                    <a:pt x="3" y="6"/>
                  </a:cubicBezTo>
                  <a:close/>
                  <a:moveTo>
                    <a:pt x="3" y="11"/>
                  </a:moveTo>
                  <a:cubicBezTo>
                    <a:pt x="4" y="12"/>
                    <a:pt x="4" y="14"/>
                    <a:pt x="3" y="15"/>
                  </a:cubicBezTo>
                  <a:cubicBezTo>
                    <a:pt x="0" y="16"/>
                    <a:pt x="2" y="12"/>
                    <a:pt x="3" y="11"/>
                  </a:cubicBezTo>
                  <a:close/>
                  <a:moveTo>
                    <a:pt x="4" y="16"/>
                  </a:moveTo>
                  <a:cubicBezTo>
                    <a:pt x="4" y="16"/>
                    <a:pt x="5" y="19"/>
                    <a:pt x="3" y="18"/>
                  </a:cubicBezTo>
                  <a:cubicBezTo>
                    <a:pt x="2" y="17"/>
                    <a:pt x="2" y="16"/>
                    <a:pt x="4" y="16"/>
                  </a:cubicBezTo>
                  <a:close/>
                  <a:moveTo>
                    <a:pt x="6" y="5"/>
                  </a:moveTo>
                  <a:cubicBezTo>
                    <a:pt x="6" y="4"/>
                    <a:pt x="5" y="3"/>
                    <a:pt x="6" y="2"/>
                  </a:cubicBezTo>
                  <a:cubicBezTo>
                    <a:pt x="7" y="1"/>
                    <a:pt x="10" y="0"/>
                    <a:pt x="11" y="3"/>
                  </a:cubicBezTo>
                  <a:cubicBezTo>
                    <a:pt x="11" y="3"/>
                    <a:pt x="11" y="5"/>
                    <a:pt x="10" y="5"/>
                  </a:cubicBezTo>
                  <a:cubicBezTo>
                    <a:pt x="8" y="2"/>
                    <a:pt x="8" y="4"/>
                    <a:pt x="6" y="5"/>
                  </a:cubicBezTo>
                  <a:close/>
                  <a:moveTo>
                    <a:pt x="5" y="22"/>
                  </a:moveTo>
                  <a:cubicBezTo>
                    <a:pt x="6" y="21"/>
                    <a:pt x="7" y="23"/>
                    <a:pt x="7" y="23"/>
                  </a:cubicBezTo>
                  <a:cubicBezTo>
                    <a:pt x="6" y="24"/>
                    <a:pt x="5" y="23"/>
                    <a:pt x="5" y="22"/>
                  </a:cubicBezTo>
                  <a:close/>
                  <a:moveTo>
                    <a:pt x="4" y="19"/>
                  </a:moveTo>
                  <a:cubicBezTo>
                    <a:pt x="5" y="19"/>
                    <a:pt x="5" y="20"/>
                    <a:pt x="5" y="21"/>
                  </a:cubicBezTo>
                  <a:cubicBezTo>
                    <a:pt x="4" y="21"/>
                    <a:pt x="4" y="20"/>
                    <a:pt x="4" y="19"/>
                  </a:cubicBezTo>
                  <a:close/>
                  <a:moveTo>
                    <a:pt x="10" y="7"/>
                  </a:moveTo>
                  <a:cubicBezTo>
                    <a:pt x="12" y="3"/>
                    <a:pt x="13" y="8"/>
                    <a:pt x="11" y="8"/>
                  </a:cubicBezTo>
                  <a:cubicBezTo>
                    <a:pt x="11" y="8"/>
                    <a:pt x="10" y="7"/>
                    <a:pt x="10" y="7"/>
                  </a:cubicBezTo>
                  <a:close/>
                  <a:moveTo>
                    <a:pt x="12" y="9"/>
                  </a:moveTo>
                  <a:cubicBezTo>
                    <a:pt x="13" y="8"/>
                    <a:pt x="14" y="8"/>
                    <a:pt x="14" y="9"/>
                  </a:cubicBezTo>
                  <a:cubicBezTo>
                    <a:pt x="14" y="11"/>
                    <a:pt x="13" y="10"/>
                    <a:pt x="12" y="9"/>
                  </a:cubicBezTo>
                  <a:close/>
                  <a:moveTo>
                    <a:pt x="14" y="11"/>
                  </a:moveTo>
                  <a:cubicBezTo>
                    <a:pt x="16" y="10"/>
                    <a:pt x="17" y="11"/>
                    <a:pt x="16" y="12"/>
                  </a:cubicBezTo>
                  <a:cubicBezTo>
                    <a:pt x="15" y="12"/>
                    <a:pt x="15" y="11"/>
                    <a:pt x="14" y="11"/>
                  </a:cubicBezTo>
                  <a:close/>
                  <a:moveTo>
                    <a:pt x="17" y="13"/>
                  </a:moveTo>
                  <a:cubicBezTo>
                    <a:pt x="18" y="13"/>
                    <a:pt x="18" y="13"/>
                    <a:pt x="18" y="15"/>
                  </a:cubicBezTo>
                  <a:cubicBezTo>
                    <a:pt x="17" y="14"/>
                    <a:pt x="18" y="14"/>
                    <a:pt x="17" y="13"/>
                  </a:cubicBezTo>
                  <a:close/>
                  <a:moveTo>
                    <a:pt x="10" y="22"/>
                  </a:moveTo>
                  <a:cubicBezTo>
                    <a:pt x="8" y="20"/>
                    <a:pt x="7" y="20"/>
                    <a:pt x="7" y="16"/>
                  </a:cubicBezTo>
                  <a:cubicBezTo>
                    <a:pt x="7" y="15"/>
                    <a:pt x="7" y="14"/>
                    <a:pt x="7" y="12"/>
                  </a:cubicBezTo>
                  <a:cubicBezTo>
                    <a:pt x="7" y="11"/>
                    <a:pt x="8" y="9"/>
                    <a:pt x="8" y="8"/>
                  </a:cubicBezTo>
                  <a:cubicBezTo>
                    <a:pt x="9" y="9"/>
                    <a:pt x="9" y="10"/>
                    <a:pt x="10" y="10"/>
                  </a:cubicBezTo>
                  <a:cubicBezTo>
                    <a:pt x="11" y="13"/>
                    <a:pt x="15" y="15"/>
                    <a:pt x="17" y="17"/>
                  </a:cubicBezTo>
                  <a:cubicBezTo>
                    <a:pt x="16" y="18"/>
                    <a:pt x="15" y="19"/>
                    <a:pt x="16" y="20"/>
                  </a:cubicBezTo>
                  <a:cubicBezTo>
                    <a:pt x="15" y="19"/>
                    <a:pt x="11" y="16"/>
                    <a:pt x="10" y="19"/>
                  </a:cubicBezTo>
                  <a:cubicBezTo>
                    <a:pt x="10" y="21"/>
                    <a:pt x="11" y="21"/>
                    <a:pt x="10" y="22"/>
                  </a:cubicBezTo>
                  <a:close/>
                  <a:moveTo>
                    <a:pt x="20" y="28"/>
                  </a:moveTo>
                  <a:cubicBezTo>
                    <a:pt x="19" y="29"/>
                    <a:pt x="18" y="30"/>
                    <a:pt x="16" y="29"/>
                  </a:cubicBezTo>
                  <a:cubicBezTo>
                    <a:pt x="14" y="28"/>
                    <a:pt x="15" y="25"/>
                    <a:pt x="17" y="23"/>
                  </a:cubicBezTo>
                  <a:cubicBezTo>
                    <a:pt x="17" y="23"/>
                    <a:pt x="18" y="23"/>
                    <a:pt x="19" y="23"/>
                  </a:cubicBezTo>
                  <a:cubicBezTo>
                    <a:pt x="21" y="24"/>
                    <a:pt x="22" y="26"/>
                    <a:pt x="20" y="28"/>
                  </a:cubicBezTo>
                  <a:close/>
                  <a:moveTo>
                    <a:pt x="14" y="26"/>
                  </a:moveTo>
                  <a:cubicBezTo>
                    <a:pt x="13" y="26"/>
                    <a:pt x="11" y="26"/>
                    <a:pt x="11" y="25"/>
                  </a:cubicBezTo>
                  <a:cubicBezTo>
                    <a:pt x="11" y="24"/>
                    <a:pt x="13" y="25"/>
                    <a:pt x="14" y="25"/>
                  </a:cubicBezTo>
                  <a:cubicBezTo>
                    <a:pt x="14" y="25"/>
                    <a:pt x="14" y="26"/>
                    <a:pt x="14" y="26"/>
                  </a:cubicBezTo>
                  <a:close/>
                  <a:moveTo>
                    <a:pt x="13" y="21"/>
                  </a:moveTo>
                  <a:cubicBezTo>
                    <a:pt x="15" y="21"/>
                    <a:pt x="17" y="22"/>
                    <a:pt x="15" y="24"/>
                  </a:cubicBezTo>
                  <a:cubicBezTo>
                    <a:pt x="14" y="25"/>
                    <a:pt x="13" y="23"/>
                    <a:pt x="13" y="21"/>
                  </a:cubicBezTo>
                  <a:close/>
                  <a:moveTo>
                    <a:pt x="12" y="29"/>
                  </a:moveTo>
                  <a:cubicBezTo>
                    <a:pt x="9" y="31"/>
                    <a:pt x="9" y="28"/>
                    <a:pt x="11" y="27"/>
                  </a:cubicBezTo>
                  <a:cubicBezTo>
                    <a:pt x="12" y="27"/>
                    <a:pt x="13" y="27"/>
                    <a:pt x="14" y="27"/>
                  </a:cubicBezTo>
                  <a:cubicBezTo>
                    <a:pt x="14" y="28"/>
                    <a:pt x="13" y="29"/>
                    <a:pt x="12" y="29"/>
                  </a:cubicBezTo>
                  <a:close/>
                  <a:moveTo>
                    <a:pt x="13" y="33"/>
                  </a:moveTo>
                  <a:cubicBezTo>
                    <a:pt x="12" y="31"/>
                    <a:pt x="14" y="29"/>
                    <a:pt x="15" y="29"/>
                  </a:cubicBezTo>
                  <a:cubicBezTo>
                    <a:pt x="15" y="30"/>
                    <a:pt x="15" y="32"/>
                    <a:pt x="13" y="33"/>
                  </a:cubicBezTo>
                  <a:close/>
                  <a:moveTo>
                    <a:pt x="19" y="19"/>
                  </a:moveTo>
                  <a:cubicBezTo>
                    <a:pt x="20" y="20"/>
                    <a:pt x="20" y="22"/>
                    <a:pt x="18" y="22"/>
                  </a:cubicBezTo>
                  <a:cubicBezTo>
                    <a:pt x="17" y="22"/>
                    <a:pt x="17" y="20"/>
                    <a:pt x="19" y="19"/>
                  </a:cubicBezTo>
                  <a:close/>
                  <a:moveTo>
                    <a:pt x="17" y="31"/>
                  </a:moveTo>
                  <a:cubicBezTo>
                    <a:pt x="18" y="31"/>
                    <a:pt x="18" y="36"/>
                    <a:pt x="16" y="35"/>
                  </a:cubicBezTo>
                  <a:cubicBezTo>
                    <a:pt x="15" y="35"/>
                    <a:pt x="16" y="32"/>
                    <a:pt x="17" y="31"/>
                  </a:cubicBezTo>
                  <a:close/>
                  <a:moveTo>
                    <a:pt x="22" y="23"/>
                  </a:moveTo>
                  <a:cubicBezTo>
                    <a:pt x="21" y="22"/>
                    <a:pt x="23" y="20"/>
                    <a:pt x="24" y="21"/>
                  </a:cubicBezTo>
                  <a:cubicBezTo>
                    <a:pt x="24" y="22"/>
                    <a:pt x="23" y="23"/>
                    <a:pt x="22" y="23"/>
                  </a:cubicBezTo>
                  <a:close/>
                  <a:moveTo>
                    <a:pt x="19" y="30"/>
                  </a:moveTo>
                  <a:cubicBezTo>
                    <a:pt x="20" y="30"/>
                    <a:pt x="23" y="33"/>
                    <a:pt x="22" y="33"/>
                  </a:cubicBezTo>
                  <a:cubicBezTo>
                    <a:pt x="20" y="33"/>
                    <a:pt x="20" y="31"/>
                    <a:pt x="19" y="30"/>
                  </a:cubicBezTo>
                  <a:close/>
                  <a:moveTo>
                    <a:pt x="22" y="25"/>
                  </a:moveTo>
                  <a:cubicBezTo>
                    <a:pt x="22" y="25"/>
                    <a:pt x="24" y="25"/>
                    <a:pt x="24" y="25"/>
                  </a:cubicBezTo>
                  <a:cubicBezTo>
                    <a:pt x="25" y="25"/>
                    <a:pt x="26" y="25"/>
                    <a:pt x="26" y="26"/>
                  </a:cubicBezTo>
                  <a:cubicBezTo>
                    <a:pt x="25" y="26"/>
                    <a:pt x="23" y="26"/>
                    <a:pt x="22" y="25"/>
                  </a:cubicBezTo>
                  <a:close/>
                  <a:moveTo>
                    <a:pt x="22" y="28"/>
                  </a:moveTo>
                  <a:cubicBezTo>
                    <a:pt x="23" y="28"/>
                    <a:pt x="25" y="29"/>
                    <a:pt x="25" y="30"/>
                  </a:cubicBezTo>
                  <a:cubicBezTo>
                    <a:pt x="24" y="30"/>
                    <a:pt x="22" y="29"/>
                    <a:pt x="22" y="28"/>
                  </a:cubicBezTo>
                  <a:close/>
                  <a:moveTo>
                    <a:pt x="14" y="24"/>
                  </a:moveTo>
                  <a:cubicBezTo>
                    <a:pt x="9" y="23"/>
                    <a:pt x="9" y="24"/>
                    <a:pt x="11" y="26"/>
                  </a:cubicBezTo>
                  <a:cubicBezTo>
                    <a:pt x="10" y="26"/>
                    <a:pt x="10" y="26"/>
                    <a:pt x="9" y="26"/>
                  </a:cubicBezTo>
                  <a:cubicBezTo>
                    <a:pt x="9" y="25"/>
                    <a:pt x="8" y="25"/>
                    <a:pt x="8" y="24"/>
                  </a:cubicBezTo>
                  <a:cubicBezTo>
                    <a:pt x="8" y="23"/>
                    <a:pt x="9" y="22"/>
                    <a:pt x="11" y="23"/>
                  </a:cubicBezTo>
                  <a:cubicBezTo>
                    <a:pt x="12" y="23"/>
                    <a:pt x="12" y="24"/>
                    <a:pt x="13" y="24"/>
                  </a:cubicBezTo>
                  <a:cubicBezTo>
                    <a:pt x="14" y="24"/>
                    <a:pt x="13" y="24"/>
                    <a:pt x="14" y="24"/>
                  </a:cubicBezTo>
                  <a:close/>
                  <a:moveTo>
                    <a:pt x="12" y="30"/>
                  </a:moveTo>
                  <a:cubicBezTo>
                    <a:pt x="10" y="33"/>
                    <a:pt x="8" y="31"/>
                    <a:pt x="7" y="30"/>
                  </a:cubicBezTo>
                  <a:cubicBezTo>
                    <a:pt x="6" y="28"/>
                    <a:pt x="9" y="27"/>
                    <a:pt x="10" y="27"/>
                  </a:cubicBezTo>
                  <a:cubicBezTo>
                    <a:pt x="10" y="27"/>
                    <a:pt x="10" y="27"/>
                    <a:pt x="9" y="28"/>
                  </a:cubicBezTo>
                  <a:cubicBezTo>
                    <a:pt x="9" y="29"/>
                    <a:pt x="9" y="30"/>
                    <a:pt x="10" y="31"/>
                  </a:cubicBezTo>
                  <a:cubicBezTo>
                    <a:pt x="11" y="31"/>
                    <a:pt x="11" y="30"/>
                    <a:pt x="12" y="30"/>
                  </a:cubicBezTo>
                  <a:close/>
                  <a:moveTo>
                    <a:pt x="12" y="23"/>
                  </a:moveTo>
                  <a:cubicBezTo>
                    <a:pt x="10" y="22"/>
                    <a:pt x="10" y="17"/>
                    <a:pt x="14" y="20"/>
                  </a:cubicBezTo>
                  <a:cubicBezTo>
                    <a:pt x="15" y="20"/>
                    <a:pt x="15" y="21"/>
                    <a:pt x="16" y="21"/>
                  </a:cubicBezTo>
                  <a:cubicBezTo>
                    <a:pt x="15" y="21"/>
                    <a:pt x="14" y="20"/>
                    <a:pt x="13" y="20"/>
                  </a:cubicBezTo>
                  <a:cubicBezTo>
                    <a:pt x="12" y="21"/>
                    <a:pt x="12" y="22"/>
                    <a:pt x="12" y="23"/>
                  </a:cubicBezTo>
                  <a:close/>
                  <a:moveTo>
                    <a:pt x="12" y="31"/>
                  </a:moveTo>
                  <a:cubicBezTo>
                    <a:pt x="12" y="33"/>
                    <a:pt x="13" y="34"/>
                    <a:pt x="15" y="33"/>
                  </a:cubicBezTo>
                  <a:cubicBezTo>
                    <a:pt x="13" y="39"/>
                    <a:pt x="8" y="34"/>
                    <a:pt x="12" y="31"/>
                  </a:cubicBezTo>
                  <a:close/>
                  <a:moveTo>
                    <a:pt x="19" y="17"/>
                  </a:moveTo>
                  <a:cubicBezTo>
                    <a:pt x="22" y="18"/>
                    <a:pt x="21" y="22"/>
                    <a:pt x="20" y="22"/>
                  </a:cubicBezTo>
                  <a:cubicBezTo>
                    <a:pt x="20" y="23"/>
                    <a:pt x="20" y="23"/>
                    <a:pt x="20" y="22"/>
                  </a:cubicBezTo>
                  <a:cubicBezTo>
                    <a:pt x="21" y="20"/>
                    <a:pt x="19" y="17"/>
                    <a:pt x="17" y="19"/>
                  </a:cubicBezTo>
                  <a:cubicBezTo>
                    <a:pt x="17" y="20"/>
                    <a:pt x="17" y="21"/>
                    <a:pt x="17" y="22"/>
                  </a:cubicBezTo>
                  <a:cubicBezTo>
                    <a:pt x="16" y="21"/>
                    <a:pt x="16" y="21"/>
                    <a:pt x="16" y="20"/>
                  </a:cubicBezTo>
                  <a:cubicBezTo>
                    <a:pt x="16" y="20"/>
                    <a:pt x="16" y="19"/>
                    <a:pt x="17" y="18"/>
                  </a:cubicBezTo>
                  <a:cubicBezTo>
                    <a:pt x="17" y="18"/>
                    <a:pt x="18" y="17"/>
                    <a:pt x="19" y="17"/>
                  </a:cubicBezTo>
                  <a:close/>
                  <a:moveTo>
                    <a:pt x="18" y="32"/>
                  </a:moveTo>
                  <a:cubicBezTo>
                    <a:pt x="19" y="32"/>
                    <a:pt x="18" y="33"/>
                    <a:pt x="19" y="33"/>
                  </a:cubicBezTo>
                  <a:cubicBezTo>
                    <a:pt x="19" y="34"/>
                    <a:pt x="18" y="38"/>
                    <a:pt x="16" y="37"/>
                  </a:cubicBezTo>
                  <a:cubicBezTo>
                    <a:pt x="14" y="36"/>
                    <a:pt x="15" y="34"/>
                    <a:pt x="15" y="33"/>
                  </a:cubicBezTo>
                  <a:cubicBezTo>
                    <a:pt x="16" y="33"/>
                    <a:pt x="15" y="33"/>
                    <a:pt x="15" y="34"/>
                  </a:cubicBezTo>
                  <a:cubicBezTo>
                    <a:pt x="15" y="35"/>
                    <a:pt x="16" y="36"/>
                    <a:pt x="17" y="36"/>
                  </a:cubicBezTo>
                  <a:cubicBezTo>
                    <a:pt x="18" y="36"/>
                    <a:pt x="18" y="33"/>
                    <a:pt x="18" y="32"/>
                  </a:cubicBezTo>
                  <a:close/>
                  <a:moveTo>
                    <a:pt x="23" y="20"/>
                  </a:moveTo>
                  <a:cubicBezTo>
                    <a:pt x="24" y="17"/>
                    <a:pt x="28" y="19"/>
                    <a:pt x="26" y="23"/>
                  </a:cubicBezTo>
                  <a:cubicBezTo>
                    <a:pt x="25" y="23"/>
                    <a:pt x="24" y="24"/>
                    <a:pt x="22" y="24"/>
                  </a:cubicBezTo>
                  <a:cubicBezTo>
                    <a:pt x="21" y="23"/>
                    <a:pt x="21" y="23"/>
                    <a:pt x="21" y="23"/>
                  </a:cubicBezTo>
                  <a:cubicBezTo>
                    <a:pt x="22" y="24"/>
                    <a:pt x="23" y="23"/>
                    <a:pt x="24" y="23"/>
                  </a:cubicBezTo>
                  <a:cubicBezTo>
                    <a:pt x="25" y="21"/>
                    <a:pt x="24" y="20"/>
                    <a:pt x="23" y="20"/>
                  </a:cubicBezTo>
                  <a:close/>
                  <a:moveTo>
                    <a:pt x="22" y="31"/>
                  </a:moveTo>
                  <a:cubicBezTo>
                    <a:pt x="23" y="32"/>
                    <a:pt x="24" y="34"/>
                    <a:pt x="23" y="36"/>
                  </a:cubicBezTo>
                  <a:cubicBezTo>
                    <a:pt x="23" y="36"/>
                    <a:pt x="22" y="36"/>
                    <a:pt x="21" y="36"/>
                  </a:cubicBezTo>
                  <a:cubicBezTo>
                    <a:pt x="20" y="35"/>
                    <a:pt x="18" y="30"/>
                    <a:pt x="19" y="30"/>
                  </a:cubicBezTo>
                  <a:cubicBezTo>
                    <a:pt x="20" y="31"/>
                    <a:pt x="19" y="34"/>
                    <a:pt x="22" y="34"/>
                  </a:cubicBezTo>
                  <a:cubicBezTo>
                    <a:pt x="23" y="33"/>
                    <a:pt x="22" y="32"/>
                    <a:pt x="22" y="31"/>
                  </a:cubicBezTo>
                  <a:close/>
                  <a:moveTo>
                    <a:pt x="28" y="25"/>
                  </a:moveTo>
                  <a:cubicBezTo>
                    <a:pt x="29" y="25"/>
                    <a:pt x="28" y="27"/>
                    <a:pt x="28" y="27"/>
                  </a:cubicBezTo>
                  <a:cubicBezTo>
                    <a:pt x="26" y="28"/>
                    <a:pt x="24" y="27"/>
                    <a:pt x="23" y="27"/>
                  </a:cubicBezTo>
                  <a:cubicBezTo>
                    <a:pt x="22" y="26"/>
                    <a:pt x="22" y="26"/>
                    <a:pt x="22" y="26"/>
                  </a:cubicBezTo>
                  <a:cubicBezTo>
                    <a:pt x="23" y="26"/>
                    <a:pt x="26" y="27"/>
                    <a:pt x="26" y="26"/>
                  </a:cubicBezTo>
                  <a:cubicBezTo>
                    <a:pt x="27" y="25"/>
                    <a:pt x="26" y="25"/>
                    <a:pt x="25" y="24"/>
                  </a:cubicBezTo>
                  <a:cubicBezTo>
                    <a:pt x="26" y="24"/>
                    <a:pt x="27" y="24"/>
                    <a:pt x="28" y="25"/>
                  </a:cubicBezTo>
                  <a:close/>
                  <a:moveTo>
                    <a:pt x="24" y="28"/>
                  </a:moveTo>
                  <a:cubicBezTo>
                    <a:pt x="26" y="28"/>
                    <a:pt x="28" y="31"/>
                    <a:pt x="27" y="32"/>
                  </a:cubicBezTo>
                  <a:cubicBezTo>
                    <a:pt x="26" y="33"/>
                    <a:pt x="24" y="32"/>
                    <a:pt x="23" y="31"/>
                  </a:cubicBezTo>
                  <a:cubicBezTo>
                    <a:pt x="22" y="30"/>
                    <a:pt x="21" y="29"/>
                    <a:pt x="21" y="28"/>
                  </a:cubicBezTo>
                  <a:cubicBezTo>
                    <a:pt x="22" y="28"/>
                    <a:pt x="22" y="29"/>
                    <a:pt x="22" y="29"/>
                  </a:cubicBezTo>
                  <a:cubicBezTo>
                    <a:pt x="25" y="32"/>
                    <a:pt x="26" y="31"/>
                    <a:pt x="25" y="29"/>
                  </a:cubicBezTo>
                  <a:cubicBezTo>
                    <a:pt x="24" y="28"/>
                    <a:pt x="24" y="28"/>
                    <a:pt x="24" y="28"/>
                  </a:cubicBezTo>
                  <a:close/>
                  <a:moveTo>
                    <a:pt x="2" y="26"/>
                  </a:moveTo>
                  <a:cubicBezTo>
                    <a:pt x="2" y="25"/>
                    <a:pt x="4" y="25"/>
                    <a:pt x="4" y="26"/>
                  </a:cubicBezTo>
                  <a:cubicBezTo>
                    <a:pt x="3" y="27"/>
                    <a:pt x="2" y="27"/>
                    <a:pt x="2" y="26"/>
                  </a:cubicBezTo>
                  <a:close/>
                  <a:moveTo>
                    <a:pt x="24" y="37"/>
                  </a:moveTo>
                  <a:cubicBezTo>
                    <a:pt x="24" y="36"/>
                    <a:pt x="25" y="37"/>
                    <a:pt x="25" y="37"/>
                  </a:cubicBezTo>
                  <a:cubicBezTo>
                    <a:pt x="24" y="38"/>
                    <a:pt x="23" y="38"/>
                    <a:pt x="24" y="37"/>
                  </a:cubicBezTo>
                  <a:close/>
                  <a:moveTo>
                    <a:pt x="21" y="38"/>
                  </a:moveTo>
                  <a:cubicBezTo>
                    <a:pt x="22" y="37"/>
                    <a:pt x="23" y="39"/>
                    <a:pt x="22" y="39"/>
                  </a:cubicBezTo>
                  <a:cubicBezTo>
                    <a:pt x="21" y="39"/>
                    <a:pt x="21" y="39"/>
                    <a:pt x="21" y="38"/>
                  </a:cubicBezTo>
                  <a:close/>
                  <a:moveTo>
                    <a:pt x="23" y="40"/>
                  </a:moveTo>
                  <a:cubicBezTo>
                    <a:pt x="24" y="38"/>
                    <a:pt x="25" y="39"/>
                    <a:pt x="24" y="40"/>
                  </a:cubicBezTo>
                  <a:cubicBezTo>
                    <a:pt x="24" y="41"/>
                    <a:pt x="23" y="41"/>
                    <a:pt x="23" y="40"/>
                  </a:cubicBezTo>
                  <a:close/>
                  <a:moveTo>
                    <a:pt x="27" y="34"/>
                  </a:moveTo>
                  <a:cubicBezTo>
                    <a:pt x="28" y="33"/>
                    <a:pt x="29" y="34"/>
                    <a:pt x="28" y="35"/>
                  </a:cubicBezTo>
                  <a:cubicBezTo>
                    <a:pt x="28" y="35"/>
                    <a:pt x="26" y="35"/>
                    <a:pt x="27" y="34"/>
                  </a:cubicBezTo>
                  <a:close/>
                  <a:moveTo>
                    <a:pt x="30" y="32"/>
                  </a:moveTo>
                  <a:cubicBezTo>
                    <a:pt x="29" y="33"/>
                    <a:pt x="28" y="31"/>
                    <a:pt x="29" y="31"/>
                  </a:cubicBezTo>
                  <a:cubicBezTo>
                    <a:pt x="30" y="30"/>
                    <a:pt x="31" y="32"/>
                    <a:pt x="30" y="32"/>
                  </a:cubicBezTo>
                  <a:close/>
                  <a:moveTo>
                    <a:pt x="31" y="26"/>
                  </a:moveTo>
                  <a:cubicBezTo>
                    <a:pt x="32" y="27"/>
                    <a:pt x="32" y="28"/>
                    <a:pt x="31" y="28"/>
                  </a:cubicBezTo>
                  <a:cubicBezTo>
                    <a:pt x="29" y="28"/>
                    <a:pt x="30" y="26"/>
                    <a:pt x="31" y="26"/>
                  </a:cubicBezTo>
                  <a:close/>
                  <a:moveTo>
                    <a:pt x="32" y="25"/>
                  </a:moveTo>
                  <a:cubicBezTo>
                    <a:pt x="31" y="24"/>
                    <a:pt x="31" y="25"/>
                    <a:pt x="32" y="26"/>
                  </a:cubicBezTo>
                  <a:cubicBezTo>
                    <a:pt x="32" y="26"/>
                    <a:pt x="33" y="25"/>
                    <a:pt x="32" y="25"/>
                  </a:cubicBezTo>
                  <a:close/>
                  <a:moveTo>
                    <a:pt x="30" y="24"/>
                  </a:moveTo>
                  <a:cubicBezTo>
                    <a:pt x="30" y="23"/>
                    <a:pt x="31" y="24"/>
                    <a:pt x="31" y="24"/>
                  </a:cubicBezTo>
                  <a:cubicBezTo>
                    <a:pt x="31" y="25"/>
                    <a:pt x="29" y="25"/>
                    <a:pt x="30" y="24"/>
                  </a:cubicBezTo>
                  <a:close/>
                  <a:moveTo>
                    <a:pt x="30" y="17"/>
                  </a:moveTo>
                  <a:cubicBezTo>
                    <a:pt x="31" y="17"/>
                    <a:pt x="31" y="19"/>
                    <a:pt x="30" y="18"/>
                  </a:cubicBezTo>
                  <a:cubicBezTo>
                    <a:pt x="29" y="18"/>
                    <a:pt x="29" y="16"/>
                    <a:pt x="30" y="17"/>
                  </a:cubicBezTo>
                  <a:close/>
                  <a:moveTo>
                    <a:pt x="29" y="19"/>
                  </a:moveTo>
                  <a:cubicBezTo>
                    <a:pt x="30" y="20"/>
                    <a:pt x="28" y="20"/>
                    <a:pt x="28" y="20"/>
                  </a:cubicBezTo>
                  <a:cubicBezTo>
                    <a:pt x="27" y="19"/>
                    <a:pt x="29" y="18"/>
                    <a:pt x="29" y="19"/>
                  </a:cubicBezTo>
                  <a:close/>
                  <a:moveTo>
                    <a:pt x="27" y="16"/>
                  </a:moveTo>
                  <a:cubicBezTo>
                    <a:pt x="28" y="16"/>
                    <a:pt x="28" y="18"/>
                    <a:pt x="27" y="18"/>
                  </a:cubicBezTo>
                  <a:cubicBezTo>
                    <a:pt x="26" y="17"/>
                    <a:pt x="26" y="16"/>
                    <a:pt x="27" y="16"/>
                  </a:cubicBezTo>
                  <a:close/>
                  <a:moveTo>
                    <a:pt x="21" y="15"/>
                  </a:moveTo>
                  <a:cubicBezTo>
                    <a:pt x="21" y="14"/>
                    <a:pt x="22" y="14"/>
                    <a:pt x="23" y="14"/>
                  </a:cubicBezTo>
                  <a:cubicBezTo>
                    <a:pt x="23" y="15"/>
                    <a:pt x="22" y="17"/>
                    <a:pt x="21" y="15"/>
                  </a:cubicBezTo>
                  <a:close/>
                  <a:moveTo>
                    <a:pt x="19" y="13"/>
                  </a:moveTo>
                  <a:cubicBezTo>
                    <a:pt x="20" y="13"/>
                    <a:pt x="20" y="14"/>
                    <a:pt x="19" y="15"/>
                  </a:cubicBezTo>
                  <a:cubicBezTo>
                    <a:pt x="19" y="15"/>
                    <a:pt x="18" y="13"/>
                    <a:pt x="19" y="13"/>
                  </a:cubicBezTo>
                  <a:close/>
                  <a:moveTo>
                    <a:pt x="21" y="12"/>
                  </a:moveTo>
                  <a:cubicBezTo>
                    <a:pt x="21" y="11"/>
                    <a:pt x="23" y="12"/>
                    <a:pt x="22" y="13"/>
                  </a:cubicBezTo>
                  <a:cubicBezTo>
                    <a:pt x="21" y="14"/>
                    <a:pt x="20" y="12"/>
                    <a:pt x="21" y="12"/>
                  </a:cubicBezTo>
                  <a:close/>
                  <a:moveTo>
                    <a:pt x="14" y="40"/>
                  </a:moveTo>
                  <a:cubicBezTo>
                    <a:pt x="13" y="39"/>
                    <a:pt x="13" y="39"/>
                    <a:pt x="14" y="38"/>
                  </a:cubicBezTo>
                  <a:cubicBezTo>
                    <a:pt x="14" y="38"/>
                    <a:pt x="14" y="38"/>
                    <a:pt x="14" y="38"/>
                  </a:cubicBezTo>
                  <a:cubicBezTo>
                    <a:pt x="15" y="38"/>
                    <a:pt x="15" y="40"/>
                    <a:pt x="14" y="40"/>
                  </a:cubicBezTo>
                  <a:close/>
                  <a:moveTo>
                    <a:pt x="18" y="39"/>
                  </a:moveTo>
                  <a:cubicBezTo>
                    <a:pt x="18" y="39"/>
                    <a:pt x="17" y="40"/>
                    <a:pt x="16" y="39"/>
                  </a:cubicBezTo>
                  <a:cubicBezTo>
                    <a:pt x="16" y="38"/>
                    <a:pt x="17" y="38"/>
                    <a:pt x="18" y="39"/>
                  </a:cubicBezTo>
                  <a:close/>
                  <a:moveTo>
                    <a:pt x="15" y="41"/>
                  </a:moveTo>
                  <a:cubicBezTo>
                    <a:pt x="14" y="41"/>
                    <a:pt x="15" y="43"/>
                    <a:pt x="16" y="42"/>
                  </a:cubicBezTo>
                  <a:cubicBezTo>
                    <a:pt x="17" y="41"/>
                    <a:pt x="16" y="40"/>
                    <a:pt x="15" y="41"/>
                  </a:cubicBezTo>
                  <a:close/>
                  <a:moveTo>
                    <a:pt x="11" y="37"/>
                  </a:moveTo>
                  <a:cubicBezTo>
                    <a:pt x="12" y="37"/>
                    <a:pt x="10" y="39"/>
                    <a:pt x="9" y="38"/>
                  </a:cubicBezTo>
                  <a:cubicBezTo>
                    <a:pt x="9" y="37"/>
                    <a:pt x="10" y="36"/>
                    <a:pt x="11" y="37"/>
                  </a:cubicBezTo>
                  <a:close/>
                  <a:moveTo>
                    <a:pt x="7" y="37"/>
                  </a:moveTo>
                  <a:cubicBezTo>
                    <a:pt x="8" y="36"/>
                    <a:pt x="9" y="38"/>
                    <a:pt x="8" y="38"/>
                  </a:cubicBezTo>
                  <a:cubicBezTo>
                    <a:pt x="7" y="39"/>
                    <a:pt x="6" y="38"/>
                    <a:pt x="7" y="37"/>
                  </a:cubicBezTo>
                  <a:close/>
                  <a:moveTo>
                    <a:pt x="7" y="35"/>
                  </a:moveTo>
                  <a:cubicBezTo>
                    <a:pt x="8" y="34"/>
                    <a:pt x="10" y="35"/>
                    <a:pt x="9" y="36"/>
                  </a:cubicBezTo>
                  <a:cubicBezTo>
                    <a:pt x="8" y="37"/>
                    <a:pt x="7" y="35"/>
                    <a:pt x="7" y="35"/>
                  </a:cubicBezTo>
                  <a:close/>
                  <a:moveTo>
                    <a:pt x="6" y="32"/>
                  </a:moveTo>
                  <a:cubicBezTo>
                    <a:pt x="6" y="32"/>
                    <a:pt x="7" y="31"/>
                    <a:pt x="7" y="32"/>
                  </a:cubicBezTo>
                  <a:cubicBezTo>
                    <a:pt x="7" y="33"/>
                    <a:pt x="6" y="33"/>
                    <a:pt x="6" y="32"/>
                  </a:cubicBezTo>
                  <a:close/>
                  <a:moveTo>
                    <a:pt x="3" y="32"/>
                  </a:moveTo>
                  <a:cubicBezTo>
                    <a:pt x="4" y="31"/>
                    <a:pt x="5" y="32"/>
                    <a:pt x="4" y="33"/>
                  </a:cubicBezTo>
                  <a:cubicBezTo>
                    <a:pt x="4" y="34"/>
                    <a:pt x="3" y="33"/>
                    <a:pt x="3" y="32"/>
                  </a:cubicBezTo>
                  <a:close/>
                  <a:moveTo>
                    <a:pt x="5" y="31"/>
                  </a:moveTo>
                  <a:cubicBezTo>
                    <a:pt x="5" y="31"/>
                    <a:pt x="5" y="29"/>
                    <a:pt x="6" y="30"/>
                  </a:cubicBezTo>
                  <a:cubicBezTo>
                    <a:pt x="7" y="30"/>
                    <a:pt x="6" y="31"/>
                    <a:pt x="5" y="31"/>
                  </a:cubicBezTo>
                  <a:close/>
                  <a:moveTo>
                    <a:pt x="5" y="27"/>
                  </a:moveTo>
                  <a:cubicBezTo>
                    <a:pt x="6" y="28"/>
                    <a:pt x="5" y="29"/>
                    <a:pt x="4" y="27"/>
                  </a:cubicBezTo>
                  <a:cubicBezTo>
                    <a:pt x="4" y="27"/>
                    <a:pt x="5" y="26"/>
                    <a:pt x="5" y="27"/>
                  </a:cubicBezTo>
                  <a:close/>
                  <a:moveTo>
                    <a:pt x="5" y="24"/>
                  </a:moveTo>
                  <a:cubicBezTo>
                    <a:pt x="6" y="24"/>
                    <a:pt x="6" y="25"/>
                    <a:pt x="5" y="25"/>
                  </a:cubicBezTo>
                  <a:cubicBezTo>
                    <a:pt x="4" y="25"/>
                    <a:pt x="4" y="24"/>
                    <a:pt x="5" y="24"/>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4"/>
            <p:cNvSpPr/>
            <p:nvPr/>
          </p:nvSpPr>
          <p:spPr bwMode="auto">
            <a:xfrm>
              <a:off x="7378700" y="2093913"/>
              <a:ext cx="468313" cy="468313"/>
            </a:xfrm>
            <a:custGeom>
              <a:avLst/>
              <a:gdLst>
                <a:gd name="T0" fmla="*/ 31 w 39"/>
                <a:gd name="T1" fmla="*/ 32 h 39"/>
                <a:gd name="T2" fmla="*/ 38 w 39"/>
                <a:gd name="T3" fmla="*/ 35 h 39"/>
                <a:gd name="T4" fmla="*/ 36 w 39"/>
                <a:gd name="T5" fmla="*/ 34 h 39"/>
                <a:gd name="T6" fmla="*/ 27 w 39"/>
                <a:gd name="T7" fmla="*/ 29 h 39"/>
                <a:gd name="T8" fmla="*/ 25 w 39"/>
                <a:gd name="T9" fmla="*/ 23 h 39"/>
                <a:gd name="T10" fmla="*/ 27 w 39"/>
                <a:gd name="T11" fmla="*/ 20 h 39"/>
                <a:gd name="T12" fmla="*/ 24 w 39"/>
                <a:gd name="T13" fmla="*/ 22 h 39"/>
                <a:gd name="T14" fmla="*/ 11 w 39"/>
                <a:gd name="T15" fmla="*/ 13 h 39"/>
                <a:gd name="T16" fmla="*/ 12 w 39"/>
                <a:gd name="T17" fmla="*/ 10 h 39"/>
                <a:gd name="T18" fmla="*/ 13 w 39"/>
                <a:gd name="T19" fmla="*/ 9 h 39"/>
                <a:gd name="T20" fmla="*/ 16 w 39"/>
                <a:gd name="T21" fmla="*/ 5 h 39"/>
                <a:gd name="T22" fmla="*/ 13 w 39"/>
                <a:gd name="T23" fmla="*/ 9 h 39"/>
                <a:gd name="T24" fmla="*/ 13 w 39"/>
                <a:gd name="T25" fmla="*/ 7 h 39"/>
                <a:gd name="T26" fmla="*/ 15 w 39"/>
                <a:gd name="T27" fmla="*/ 3 h 39"/>
                <a:gd name="T28" fmla="*/ 14 w 39"/>
                <a:gd name="T29" fmla="*/ 4 h 39"/>
                <a:gd name="T30" fmla="*/ 13 w 39"/>
                <a:gd name="T31" fmla="*/ 6 h 39"/>
                <a:gd name="T32" fmla="*/ 13 w 39"/>
                <a:gd name="T33" fmla="*/ 2 h 39"/>
                <a:gd name="T34" fmla="*/ 13 w 39"/>
                <a:gd name="T35" fmla="*/ 4 h 39"/>
                <a:gd name="T36" fmla="*/ 10 w 39"/>
                <a:gd name="T37" fmla="*/ 7 h 39"/>
                <a:gd name="T38" fmla="*/ 10 w 39"/>
                <a:gd name="T39" fmla="*/ 3 h 39"/>
                <a:gd name="T40" fmla="*/ 10 w 39"/>
                <a:gd name="T41" fmla="*/ 1 h 39"/>
                <a:gd name="T42" fmla="*/ 10 w 39"/>
                <a:gd name="T43" fmla="*/ 5 h 39"/>
                <a:gd name="T44" fmla="*/ 8 w 39"/>
                <a:gd name="T45" fmla="*/ 6 h 39"/>
                <a:gd name="T46" fmla="*/ 7 w 39"/>
                <a:gd name="T47" fmla="*/ 5 h 39"/>
                <a:gd name="T48" fmla="*/ 6 w 39"/>
                <a:gd name="T49" fmla="*/ 5 h 39"/>
                <a:gd name="T50" fmla="*/ 6 w 39"/>
                <a:gd name="T51" fmla="*/ 3 h 39"/>
                <a:gd name="T52" fmla="*/ 8 w 39"/>
                <a:gd name="T53" fmla="*/ 8 h 39"/>
                <a:gd name="T54" fmla="*/ 9 w 39"/>
                <a:gd name="T55" fmla="*/ 10 h 39"/>
                <a:gd name="T56" fmla="*/ 3 w 39"/>
                <a:gd name="T57" fmla="*/ 10 h 39"/>
                <a:gd name="T58" fmla="*/ 6 w 39"/>
                <a:gd name="T59" fmla="*/ 15 h 39"/>
                <a:gd name="T60" fmla="*/ 0 w 39"/>
                <a:gd name="T61" fmla="*/ 27 h 39"/>
                <a:gd name="T62" fmla="*/ 10 w 39"/>
                <a:gd name="T63" fmla="*/ 34 h 39"/>
                <a:gd name="T64" fmla="*/ 8 w 39"/>
                <a:gd name="T65" fmla="*/ 32 h 39"/>
                <a:gd name="T66" fmla="*/ 2 w 39"/>
                <a:gd name="T67" fmla="*/ 29 h 39"/>
                <a:gd name="T68" fmla="*/ 21 w 39"/>
                <a:gd name="T69" fmla="*/ 29 h 39"/>
                <a:gd name="T70" fmla="*/ 37 w 39"/>
                <a:gd name="T71" fmla="*/ 39 h 39"/>
                <a:gd name="T72" fmla="*/ 36 w 39"/>
                <a:gd name="T73"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9">
                  <a:moveTo>
                    <a:pt x="35" y="36"/>
                  </a:moveTo>
                  <a:cubicBezTo>
                    <a:pt x="34" y="35"/>
                    <a:pt x="32" y="33"/>
                    <a:pt x="31" y="32"/>
                  </a:cubicBezTo>
                  <a:cubicBezTo>
                    <a:pt x="33" y="34"/>
                    <a:pt x="35" y="36"/>
                    <a:pt x="38" y="37"/>
                  </a:cubicBezTo>
                  <a:cubicBezTo>
                    <a:pt x="39" y="36"/>
                    <a:pt x="38" y="35"/>
                    <a:pt x="38" y="35"/>
                  </a:cubicBezTo>
                  <a:cubicBezTo>
                    <a:pt x="36" y="35"/>
                    <a:pt x="36" y="35"/>
                    <a:pt x="36" y="35"/>
                  </a:cubicBezTo>
                  <a:cubicBezTo>
                    <a:pt x="36" y="35"/>
                    <a:pt x="36" y="34"/>
                    <a:pt x="36" y="34"/>
                  </a:cubicBezTo>
                  <a:cubicBezTo>
                    <a:pt x="34" y="33"/>
                    <a:pt x="32" y="31"/>
                    <a:pt x="31" y="30"/>
                  </a:cubicBezTo>
                  <a:cubicBezTo>
                    <a:pt x="30" y="29"/>
                    <a:pt x="28" y="30"/>
                    <a:pt x="27" y="29"/>
                  </a:cubicBezTo>
                  <a:cubicBezTo>
                    <a:pt x="26" y="28"/>
                    <a:pt x="27" y="26"/>
                    <a:pt x="26" y="24"/>
                  </a:cubicBezTo>
                  <a:cubicBezTo>
                    <a:pt x="26" y="24"/>
                    <a:pt x="25" y="23"/>
                    <a:pt x="25" y="23"/>
                  </a:cubicBezTo>
                  <a:cubicBezTo>
                    <a:pt x="26" y="23"/>
                    <a:pt x="26" y="23"/>
                    <a:pt x="26" y="22"/>
                  </a:cubicBezTo>
                  <a:cubicBezTo>
                    <a:pt x="27" y="21"/>
                    <a:pt x="27" y="21"/>
                    <a:pt x="27" y="20"/>
                  </a:cubicBezTo>
                  <a:cubicBezTo>
                    <a:pt x="26" y="20"/>
                    <a:pt x="26" y="22"/>
                    <a:pt x="24" y="22"/>
                  </a:cubicBezTo>
                  <a:cubicBezTo>
                    <a:pt x="24" y="22"/>
                    <a:pt x="24" y="22"/>
                    <a:pt x="24" y="22"/>
                  </a:cubicBezTo>
                  <a:cubicBezTo>
                    <a:pt x="20" y="21"/>
                    <a:pt x="13" y="22"/>
                    <a:pt x="10" y="20"/>
                  </a:cubicBezTo>
                  <a:cubicBezTo>
                    <a:pt x="9" y="17"/>
                    <a:pt x="11" y="13"/>
                    <a:pt x="11" y="13"/>
                  </a:cubicBezTo>
                  <a:cubicBezTo>
                    <a:pt x="11" y="13"/>
                    <a:pt x="11" y="13"/>
                    <a:pt x="12" y="13"/>
                  </a:cubicBezTo>
                  <a:cubicBezTo>
                    <a:pt x="12" y="12"/>
                    <a:pt x="16" y="10"/>
                    <a:pt x="12" y="10"/>
                  </a:cubicBezTo>
                  <a:cubicBezTo>
                    <a:pt x="11" y="10"/>
                    <a:pt x="11" y="11"/>
                    <a:pt x="11" y="11"/>
                  </a:cubicBezTo>
                  <a:cubicBezTo>
                    <a:pt x="11" y="10"/>
                    <a:pt x="11" y="11"/>
                    <a:pt x="13" y="9"/>
                  </a:cubicBezTo>
                  <a:cubicBezTo>
                    <a:pt x="13" y="9"/>
                    <a:pt x="14" y="9"/>
                    <a:pt x="14" y="8"/>
                  </a:cubicBezTo>
                  <a:cubicBezTo>
                    <a:pt x="15" y="7"/>
                    <a:pt x="15" y="6"/>
                    <a:pt x="16" y="5"/>
                  </a:cubicBezTo>
                  <a:cubicBezTo>
                    <a:pt x="17" y="3"/>
                    <a:pt x="15" y="5"/>
                    <a:pt x="15" y="6"/>
                  </a:cubicBezTo>
                  <a:cubicBezTo>
                    <a:pt x="14" y="7"/>
                    <a:pt x="14" y="8"/>
                    <a:pt x="13" y="9"/>
                  </a:cubicBezTo>
                  <a:cubicBezTo>
                    <a:pt x="13" y="9"/>
                    <a:pt x="12" y="9"/>
                    <a:pt x="12" y="8"/>
                  </a:cubicBezTo>
                  <a:cubicBezTo>
                    <a:pt x="12" y="8"/>
                    <a:pt x="13" y="7"/>
                    <a:pt x="13" y="7"/>
                  </a:cubicBezTo>
                  <a:cubicBezTo>
                    <a:pt x="13" y="6"/>
                    <a:pt x="14" y="5"/>
                    <a:pt x="14" y="5"/>
                  </a:cubicBezTo>
                  <a:cubicBezTo>
                    <a:pt x="14" y="4"/>
                    <a:pt x="15" y="3"/>
                    <a:pt x="15" y="3"/>
                  </a:cubicBezTo>
                  <a:cubicBezTo>
                    <a:pt x="16" y="2"/>
                    <a:pt x="15" y="2"/>
                    <a:pt x="15" y="3"/>
                  </a:cubicBezTo>
                  <a:cubicBezTo>
                    <a:pt x="14" y="4"/>
                    <a:pt x="14" y="4"/>
                    <a:pt x="14" y="4"/>
                  </a:cubicBezTo>
                  <a:cubicBezTo>
                    <a:pt x="14" y="5"/>
                    <a:pt x="13" y="6"/>
                    <a:pt x="13" y="6"/>
                  </a:cubicBezTo>
                  <a:cubicBezTo>
                    <a:pt x="13" y="6"/>
                    <a:pt x="13" y="6"/>
                    <a:pt x="13" y="6"/>
                  </a:cubicBezTo>
                  <a:cubicBezTo>
                    <a:pt x="13" y="5"/>
                    <a:pt x="13" y="4"/>
                    <a:pt x="13" y="4"/>
                  </a:cubicBezTo>
                  <a:cubicBezTo>
                    <a:pt x="13" y="3"/>
                    <a:pt x="14" y="3"/>
                    <a:pt x="13" y="2"/>
                  </a:cubicBezTo>
                  <a:cubicBezTo>
                    <a:pt x="13" y="0"/>
                    <a:pt x="13" y="0"/>
                    <a:pt x="13" y="1"/>
                  </a:cubicBezTo>
                  <a:cubicBezTo>
                    <a:pt x="13" y="2"/>
                    <a:pt x="13" y="3"/>
                    <a:pt x="13" y="4"/>
                  </a:cubicBezTo>
                  <a:cubicBezTo>
                    <a:pt x="12" y="5"/>
                    <a:pt x="12" y="6"/>
                    <a:pt x="12" y="7"/>
                  </a:cubicBezTo>
                  <a:cubicBezTo>
                    <a:pt x="12" y="9"/>
                    <a:pt x="10" y="8"/>
                    <a:pt x="10" y="7"/>
                  </a:cubicBezTo>
                  <a:cubicBezTo>
                    <a:pt x="10" y="6"/>
                    <a:pt x="10" y="5"/>
                    <a:pt x="10" y="5"/>
                  </a:cubicBezTo>
                  <a:cubicBezTo>
                    <a:pt x="10" y="4"/>
                    <a:pt x="10" y="4"/>
                    <a:pt x="10" y="3"/>
                  </a:cubicBezTo>
                  <a:cubicBezTo>
                    <a:pt x="10" y="2"/>
                    <a:pt x="10" y="1"/>
                    <a:pt x="10" y="1"/>
                  </a:cubicBezTo>
                  <a:cubicBezTo>
                    <a:pt x="10" y="0"/>
                    <a:pt x="10" y="0"/>
                    <a:pt x="10" y="1"/>
                  </a:cubicBezTo>
                  <a:cubicBezTo>
                    <a:pt x="10" y="2"/>
                    <a:pt x="10" y="2"/>
                    <a:pt x="10" y="3"/>
                  </a:cubicBezTo>
                  <a:cubicBezTo>
                    <a:pt x="10" y="4"/>
                    <a:pt x="10" y="4"/>
                    <a:pt x="10" y="5"/>
                  </a:cubicBezTo>
                  <a:cubicBezTo>
                    <a:pt x="9" y="6"/>
                    <a:pt x="10" y="7"/>
                    <a:pt x="9" y="7"/>
                  </a:cubicBezTo>
                  <a:cubicBezTo>
                    <a:pt x="8" y="7"/>
                    <a:pt x="8" y="7"/>
                    <a:pt x="8" y="6"/>
                  </a:cubicBezTo>
                  <a:cubicBezTo>
                    <a:pt x="8" y="5"/>
                    <a:pt x="8" y="5"/>
                    <a:pt x="7" y="5"/>
                  </a:cubicBezTo>
                  <a:cubicBezTo>
                    <a:pt x="7" y="5"/>
                    <a:pt x="7" y="4"/>
                    <a:pt x="7" y="5"/>
                  </a:cubicBezTo>
                  <a:cubicBezTo>
                    <a:pt x="7" y="5"/>
                    <a:pt x="7" y="5"/>
                    <a:pt x="7" y="5"/>
                  </a:cubicBezTo>
                  <a:cubicBezTo>
                    <a:pt x="7" y="6"/>
                    <a:pt x="7" y="6"/>
                    <a:pt x="6" y="5"/>
                  </a:cubicBezTo>
                  <a:cubicBezTo>
                    <a:pt x="6" y="5"/>
                    <a:pt x="6" y="4"/>
                    <a:pt x="6" y="3"/>
                  </a:cubicBezTo>
                  <a:cubicBezTo>
                    <a:pt x="6" y="3"/>
                    <a:pt x="6" y="3"/>
                    <a:pt x="6" y="3"/>
                  </a:cubicBezTo>
                  <a:cubicBezTo>
                    <a:pt x="6" y="4"/>
                    <a:pt x="6" y="5"/>
                    <a:pt x="6" y="5"/>
                  </a:cubicBezTo>
                  <a:cubicBezTo>
                    <a:pt x="6" y="6"/>
                    <a:pt x="7" y="7"/>
                    <a:pt x="8" y="8"/>
                  </a:cubicBezTo>
                  <a:cubicBezTo>
                    <a:pt x="9" y="8"/>
                    <a:pt x="9" y="9"/>
                    <a:pt x="11" y="9"/>
                  </a:cubicBezTo>
                  <a:cubicBezTo>
                    <a:pt x="11" y="9"/>
                    <a:pt x="10" y="10"/>
                    <a:pt x="9" y="10"/>
                  </a:cubicBezTo>
                  <a:cubicBezTo>
                    <a:pt x="8" y="10"/>
                    <a:pt x="6" y="10"/>
                    <a:pt x="5" y="10"/>
                  </a:cubicBezTo>
                  <a:cubicBezTo>
                    <a:pt x="4" y="10"/>
                    <a:pt x="4" y="10"/>
                    <a:pt x="3" y="10"/>
                  </a:cubicBezTo>
                  <a:cubicBezTo>
                    <a:pt x="1" y="10"/>
                    <a:pt x="1" y="12"/>
                    <a:pt x="4" y="13"/>
                  </a:cubicBezTo>
                  <a:cubicBezTo>
                    <a:pt x="6" y="14"/>
                    <a:pt x="6" y="14"/>
                    <a:pt x="6" y="15"/>
                  </a:cubicBezTo>
                  <a:cubicBezTo>
                    <a:pt x="4" y="20"/>
                    <a:pt x="4" y="24"/>
                    <a:pt x="5" y="26"/>
                  </a:cubicBezTo>
                  <a:cubicBezTo>
                    <a:pt x="3" y="27"/>
                    <a:pt x="1" y="26"/>
                    <a:pt x="0" y="27"/>
                  </a:cubicBezTo>
                  <a:cubicBezTo>
                    <a:pt x="0" y="27"/>
                    <a:pt x="0" y="28"/>
                    <a:pt x="0" y="29"/>
                  </a:cubicBezTo>
                  <a:cubicBezTo>
                    <a:pt x="3" y="31"/>
                    <a:pt x="7" y="33"/>
                    <a:pt x="10" y="34"/>
                  </a:cubicBezTo>
                  <a:cubicBezTo>
                    <a:pt x="11" y="33"/>
                    <a:pt x="10" y="32"/>
                    <a:pt x="10" y="32"/>
                  </a:cubicBezTo>
                  <a:cubicBezTo>
                    <a:pt x="8" y="32"/>
                    <a:pt x="8" y="32"/>
                    <a:pt x="8" y="32"/>
                  </a:cubicBezTo>
                  <a:cubicBezTo>
                    <a:pt x="8" y="32"/>
                    <a:pt x="8" y="32"/>
                    <a:pt x="8" y="31"/>
                  </a:cubicBezTo>
                  <a:cubicBezTo>
                    <a:pt x="5" y="31"/>
                    <a:pt x="4" y="29"/>
                    <a:pt x="2" y="29"/>
                  </a:cubicBezTo>
                  <a:cubicBezTo>
                    <a:pt x="4" y="28"/>
                    <a:pt x="8" y="31"/>
                    <a:pt x="10" y="29"/>
                  </a:cubicBezTo>
                  <a:cubicBezTo>
                    <a:pt x="14" y="29"/>
                    <a:pt x="18" y="29"/>
                    <a:pt x="21" y="29"/>
                  </a:cubicBezTo>
                  <a:cubicBezTo>
                    <a:pt x="23" y="30"/>
                    <a:pt x="27" y="31"/>
                    <a:pt x="30" y="32"/>
                  </a:cubicBezTo>
                  <a:cubicBezTo>
                    <a:pt x="32" y="34"/>
                    <a:pt x="34" y="37"/>
                    <a:pt x="37" y="39"/>
                  </a:cubicBezTo>
                  <a:cubicBezTo>
                    <a:pt x="38" y="39"/>
                    <a:pt x="37" y="37"/>
                    <a:pt x="37" y="37"/>
                  </a:cubicBezTo>
                  <a:cubicBezTo>
                    <a:pt x="36" y="37"/>
                    <a:pt x="36" y="37"/>
                    <a:pt x="36" y="37"/>
                  </a:cubicBezTo>
                  <a:cubicBezTo>
                    <a:pt x="35" y="37"/>
                    <a:pt x="35" y="36"/>
                    <a:pt x="35" y="36"/>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5"/>
            <p:cNvSpPr>
              <a:spLocks noEditPoints="1"/>
            </p:cNvSpPr>
            <p:nvPr/>
          </p:nvSpPr>
          <p:spPr bwMode="auto">
            <a:xfrm>
              <a:off x="6848475" y="1768476"/>
              <a:ext cx="204788" cy="193675"/>
            </a:xfrm>
            <a:custGeom>
              <a:avLst/>
              <a:gdLst>
                <a:gd name="T0" fmla="*/ 0 w 17"/>
                <a:gd name="T1" fmla="*/ 2 h 16"/>
                <a:gd name="T2" fmla="*/ 9 w 17"/>
                <a:gd name="T3" fmla="*/ 1 h 16"/>
                <a:gd name="T4" fmla="*/ 9 w 17"/>
                <a:gd name="T5" fmla="*/ 1 h 16"/>
                <a:gd name="T6" fmla="*/ 9 w 17"/>
                <a:gd name="T7" fmla="*/ 8 h 16"/>
                <a:gd name="T8" fmla="*/ 2 w 17"/>
                <a:gd name="T9" fmla="*/ 8 h 16"/>
                <a:gd name="T10" fmla="*/ 0 w 17"/>
                <a:gd name="T11" fmla="*/ 2 h 16"/>
                <a:gd name="T12" fmla="*/ 9 w 17"/>
                <a:gd name="T13" fmla="*/ 1 h 16"/>
                <a:gd name="T14" fmla="*/ 17 w 17"/>
                <a:gd name="T15" fmla="*/ 0 h 16"/>
                <a:gd name="T16" fmla="*/ 16 w 17"/>
                <a:gd name="T17" fmla="*/ 7 h 16"/>
                <a:gd name="T18" fmla="*/ 10 w 17"/>
                <a:gd name="T19" fmla="*/ 7 h 16"/>
                <a:gd name="T20" fmla="*/ 9 w 17"/>
                <a:gd name="T21" fmla="*/ 1 h 16"/>
                <a:gd name="T22" fmla="*/ 16 w 17"/>
                <a:gd name="T23" fmla="*/ 8 h 16"/>
                <a:gd name="T24" fmla="*/ 15 w 17"/>
                <a:gd name="T25" fmla="*/ 16 h 16"/>
                <a:gd name="T26" fmla="*/ 11 w 17"/>
                <a:gd name="T27" fmla="*/ 16 h 16"/>
                <a:gd name="T28" fmla="*/ 10 w 17"/>
                <a:gd name="T29" fmla="*/ 9 h 16"/>
                <a:gd name="T30" fmla="*/ 16 w 17"/>
                <a:gd name="T31" fmla="*/ 8 h 16"/>
                <a:gd name="T32" fmla="*/ 9 w 17"/>
                <a:gd name="T33" fmla="*/ 16 h 16"/>
                <a:gd name="T34" fmla="*/ 4 w 17"/>
                <a:gd name="T35" fmla="*/ 16 h 16"/>
                <a:gd name="T36" fmla="*/ 2 w 17"/>
                <a:gd name="T37" fmla="*/ 10 h 16"/>
                <a:gd name="T38" fmla="*/ 9 w 17"/>
                <a:gd name="T39" fmla="*/ 9 h 16"/>
                <a:gd name="T40" fmla="*/ 9 w 17"/>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6">
                  <a:moveTo>
                    <a:pt x="0" y="2"/>
                  </a:moveTo>
                  <a:cubicBezTo>
                    <a:pt x="3" y="2"/>
                    <a:pt x="6" y="1"/>
                    <a:pt x="9" y="1"/>
                  </a:cubicBezTo>
                  <a:cubicBezTo>
                    <a:pt x="9" y="1"/>
                    <a:pt x="9" y="1"/>
                    <a:pt x="9" y="1"/>
                  </a:cubicBezTo>
                  <a:cubicBezTo>
                    <a:pt x="9" y="8"/>
                    <a:pt x="9" y="8"/>
                    <a:pt x="9" y="8"/>
                  </a:cubicBezTo>
                  <a:cubicBezTo>
                    <a:pt x="2" y="8"/>
                    <a:pt x="2" y="8"/>
                    <a:pt x="2" y="8"/>
                  </a:cubicBezTo>
                  <a:cubicBezTo>
                    <a:pt x="0" y="2"/>
                    <a:pt x="0" y="2"/>
                    <a:pt x="0" y="2"/>
                  </a:cubicBezTo>
                  <a:close/>
                  <a:moveTo>
                    <a:pt x="9" y="1"/>
                  </a:moveTo>
                  <a:cubicBezTo>
                    <a:pt x="9" y="1"/>
                    <a:pt x="14" y="1"/>
                    <a:pt x="17" y="0"/>
                  </a:cubicBezTo>
                  <a:cubicBezTo>
                    <a:pt x="16" y="7"/>
                    <a:pt x="16" y="7"/>
                    <a:pt x="16" y="7"/>
                  </a:cubicBezTo>
                  <a:cubicBezTo>
                    <a:pt x="10" y="7"/>
                    <a:pt x="10" y="7"/>
                    <a:pt x="10" y="7"/>
                  </a:cubicBezTo>
                  <a:cubicBezTo>
                    <a:pt x="9" y="1"/>
                    <a:pt x="9" y="1"/>
                    <a:pt x="9" y="1"/>
                  </a:cubicBezTo>
                  <a:close/>
                  <a:moveTo>
                    <a:pt x="16" y="8"/>
                  </a:moveTo>
                  <a:cubicBezTo>
                    <a:pt x="15" y="16"/>
                    <a:pt x="15" y="16"/>
                    <a:pt x="15" y="16"/>
                  </a:cubicBezTo>
                  <a:cubicBezTo>
                    <a:pt x="11" y="16"/>
                    <a:pt x="11" y="16"/>
                    <a:pt x="11" y="16"/>
                  </a:cubicBezTo>
                  <a:cubicBezTo>
                    <a:pt x="10" y="9"/>
                    <a:pt x="10" y="9"/>
                    <a:pt x="10" y="9"/>
                  </a:cubicBezTo>
                  <a:cubicBezTo>
                    <a:pt x="16" y="8"/>
                    <a:pt x="16" y="8"/>
                    <a:pt x="16" y="8"/>
                  </a:cubicBezTo>
                  <a:close/>
                  <a:moveTo>
                    <a:pt x="9" y="16"/>
                  </a:moveTo>
                  <a:cubicBezTo>
                    <a:pt x="4" y="16"/>
                    <a:pt x="4" y="16"/>
                    <a:pt x="4" y="16"/>
                  </a:cubicBezTo>
                  <a:cubicBezTo>
                    <a:pt x="2" y="10"/>
                    <a:pt x="2" y="10"/>
                    <a:pt x="2" y="10"/>
                  </a:cubicBezTo>
                  <a:cubicBezTo>
                    <a:pt x="9" y="9"/>
                    <a:pt x="9" y="9"/>
                    <a:pt x="9" y="9"/>
                  </a:cubicBezTo>
                  <a:lnTo>
                    <a:pt x="9" y="16"/>
                  </a:ln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6"/>
            <p:cNvSpPr/>
            <p:nvPr/>
          </p:nvSpPr>
          <p:spPr bwMode="auto">
            <a:xfrm>
              <a:off x="6859588" y="1709738"/>
              <a:ext cx="169863" cy="252413"/>
            </a:xfrm>
            <a:custGeom>
              <a:avLst/>
              <a:gdLst>
                <a:gd name="T0" fmla="*/ 8 w 14"/>
                <a:gd name="T1" fmla="*/ 6 h 21"/>
                <a:gd name="T2" fmla="*/ 8 w 14"/>
                <a:gd name="T3" fmla="*/ 21 h 21"/>
                <a:gd name="T4" fmla="*/ 10 w 14"/>
                <a:gd name="T5" fmla="*/ 21 h 21"/>
                <a:gd name="T6" fmla="*/ 8 w 14"/>
                <a:gd name="T7" fmla="*/ 6 h 21"/>
                <a:gd name="T8" fmla="*/ 14 w 14"/>
                <a:gd name="T9" fmla="*/ 2 h 21"/>
                <a:gd name="T10" fmla="*/ 10 w 14"/>
                <a:gd name="T11" fmla="*/ 0 h 21"/>
                <a:gd name="T12" fmla="*/ 8 w 14"/>
                <a:gd name="T13" fmla="*/ 6 h 21"/>
                <a:gd name="T14" fmla="*/ 8 w 14"/>
                <a:gd name="T15" fmla="*/ 6 h 21"/>
                <a:gd name="T16" fmla="*/ 4 w 14"/>
                <a:gd name="T17" fmla="*/ 0 h 21"/>
                <a:gd name="T18" fmla="*/ 0 w 14"/>
                <a:gd name="T19" fmla="*/ 3 h 21"/>
                <a:gd name="T20" fmla="*/ 8 w 14"/>
                <a:gd name="T2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1">
                  <a:moveTo>
                    <a:pt x="8" y="6"/>
                  </a:moveTo>
                  <a:cubicBezTo>
                    <a:pt x="8" y="21"/>
                    <a:pt x="8" y="21"/>
                    <a:pt x="8" y="21"/>
                  </a:cubicBezTo>
                  <a:cubicBezTo>
                    <a:pt x="10" y="21"/>
                    <a:pt x="10" y="21"/>
                    <a:pt x="10" y="21"/>
                  </a:cubicBezTo>
                  <a:cubicBezTo>
                    <a:pt x="8" y="6"/>
                    <a:pt x="8" y="6"/>
                    <a:pt x="8" y="6"/>
                  </a:cubicBezTo>
                  <a:cubicBezTo>
                    <a:pt x="14" y="2"/>
                    <a:pt x="14" y="2"/>
                    <a:pt x="14" y="2"/>
                  </a:cubicBezTo>
                  <a:cubicBezTo>
                    <a:pt x="13" y="1"/>
                    <a:pt x="12" y="1"/>
                    <a:pt x="10" y="0"/>
                  </a:cubicBezTo>
                  <a:cubicBezTo>
                    <a:pt x="8" y="6"/>
                    <a:pt x="8" y="6"/>
                    <a:pt x="8" y="6"/>
                  </a:cubicBezTo>
                  <a:cubicBezTo>
                    <a:pt x="8" y="6"/>
                    <a:pt x="8" y="6"/>
                    <a:pt x="8" y="6"/>
                  </a:cubicBezTo>
                  <a:cubicBezTo>
                    <a:pt x="4" y="0"/>
                    <a:pt x="4" y="0"/>
                    <a:pt x="4" y="0"/>
                  </a:cubicBezTo>
                  <a:cubicBezTo>
                    <a:pt x="3" y="1"/>
                    <a:pt x="1" y="2"/>
                    <a:pt x="0" y="3"/>
                  </a:cubicBezTo>
                  <a:lnTo>
                    <a:pt x="8" y="6"/>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7"/>
            <p:cNvSpPr/>
            <p:nvPr/>
          </p:nvSpPr>
          <p:spPr bwMode="auto">
            <a:xfrm>
              <a:off x="6872288" y="1852613"/>
              <a:ext cx="168275" cy="36513"/>
            </a:xfrm>
            <a:custGeom>
              <a:avLst/>
              <a:gdLst>
                <a:gd name="T0" fmla="*/ 0 w 106"/>
                <a:gd name="T1" fmla="*/ 8 h 23"/>
                <a:gd name="T2" fmla="*/ 0 w 106"/>
                <a:gd name="T3" fmla="*/ 23 h 23"/>
                <a:gd name="T4" fmla="*/ 106 w 106"/>
                <a:gd name="T5" fmla="*/ 8 h 23"/>
                <a:gd name="T6" fmla="*/ 106 w 106"/>
                <a:gd name="T7" fmla="*/ 0 h 23"/>
                <a:gd name="T8" fmla="*/ 0 w 106"/>
                <a:gd name="T9" fmla="*/ 8 h 23"/>
              </a:gdLst>
              <a:ahLst/>
              <a:cxnLst>
                <a:cxn ang="0">
                  <a:pos x="T0" y="T1"/>
                </a:cxn>
                <a:cxn ang="0">
                  <a:pos x="T2" y="T3"/>
                </a:cxn>
                <a:cxn ang="0">
                  <a:pos x="T4" y="T5"/>
                </a:cxn>
                <a:cxn ang="0">
                  <a:pos x="T6" y="T7"/>
                </a:cxn>
                <a:cxn ang="0">
                  <a:pos x="T8" y="T9"/>
                </a:cxn>
              </a:cxnLst>
              <a:rect l="0" t="0" r="r" b="b"/>
              <a:pathLst>
                <a:path w="106" h="23">
                  <a:moveTo>
                    <a:pt x="0" y="8"/>
                  </a:moveTo>
                  <a:lnTo>
                    <a:pt x="0" y="23"/>
                  </a:lnTo>
                  <a:lnTo>
                    <a:pt x="106" y="8"/>
                  </a:lnTo>
                  <a:lnTo>
                    <a:pt x="106" y="0"/>
                  </a:lnTo>
                  <a:lnTo>
                    <a:pt x="0" y="8"/>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8"/>
            <p:cNvSpPr/>
            <p:nvPr/>
          </p:nvSpPr>
          <p:spPr bwMode="auto">
            <a:xfrm>
              <a:off x="6727825" y="2070101"/>
              <a:ext cx="144463" cy="192088"/>
            </a:xfrm>
            <a:custGeom>
              <a:avLst/>
              <a:gdLst>
                <a:gd name="T0" fmla="*/ 0 w 12"/>
                <a:gd name="T1" fmla="*/ 9 h 16"/>
                <a:gd name="T2" fmla="*/ 0 w 12"/>
                <a:gd name="T3" fmla="*/ 9 h 16"/>
                <a:gd name="T4" fmla="*/ 0 w 12"/>
                <a:gd name="T5" fmla="*/ 9 h 16"/>
                <a:gd name="T6" fmla="*/ 0 w 12"/>
                <a:gd name="T7" fmla="*/ 9 h 16"/>
                <a:gd name="T8" fmla="*/ 7 w 12"/>
                <a:gd name="T9" fmla="*/ 11 h 16"/>
                <a:gd name="T10" fmla="*/ 10 w 12"/>
                <a:gd name="T11" fmla="*/ 13 h 16"/>
                <a:gd name="T12" fmla="*/ 11 w 12"/>
                <a:gd name="T13" fmla="*/ 16 h 16"/>
                <a:gd name="T14" fmla="*/ 11 w 12"/>
                <a:gd name="T15" fmla="*/ 15 h 16"/>
                <a:gd name="T16" fmla="*/ 11 w 12"/>
                <a:gd name="T17" fmla="*/ 12 h 16"/>
                <a:gd name="T18" fmla="*/ 12 w 12"/>
                <a:gd name="T19" fmla="*/ 8 h 16"/>
                <a:gd name="T20" fmla="*/ 11 w 12"/>
                <a:gd name="T21" fmla="*/ 1 h 16"/>
                <a:gd name="T22" fmla="*/ 9 w 12"/>
                <a:gd name="T23" fmla="*/ 0 h 16"/>
                <a:gd name="T24" fmla="*/ 9 w 12"/>
                <a:gd name="T25" fmla="*/ 0 h 16"/>
                <a:gd name="T26" fmla="*/ 4 w 12"/>
                <a:gd name="T27" fmla="*/ 3 h 16"/>
                <a:gd name="T28" fmla="*/ 0 w 12"/>
                <a:gd name="T29"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6">
                  <a:moveTo>
                    <a:pt x="0" y="9"/>
                  </a:moveTo>
                  <a:cubicBezTo>
                    <a:pt x="0" y="9"/>
                    <a:pt x="0" y="9"/>
                    <a:pt x="0" y="9"/>
                  </a:cubicBezTo>
                  <a:cubicBezTo>
                    <a:pt x="0" y="9"/>
                    <a:pt x="0" y="9"/>
                    <a:pt x="0" y="9"/>
                  </a:cubicBezTo>
                  <a:cubicBezTo>
                    <a:pt x="0" y="9"/>
                    <a:pt x="0" y="9"/>
                    <a:pt x="0" y="9"/>
                  </a:cubicBezTo>
                  <a:cubicBezTo>
                    <a:pt x="2" y="9"/>
                    <a:pt x="5" y="10"/>
                    <a:pt x="7" y="11"/>
                  </a:cubicBezTo>
                  <a:cubicBezTo>
                    <a:pt x="8" y="11"/>
                    <a:pt x="9" y="12"/>
                    <a:pt x="10" y="13"/>
                  </a:cubicBezTo>
                  <a:cubicBezTo>
                    <a:pt x="10" y="14"/>
                    <a:pt x="11" y="15"/>
                    <a:pt x="11" y="16"/>
                  </a:cubicBezTo>
                  <a:cubicBezTo>
                    <a:pt x="11" y="15"/>
                    <a:pt x="11" y="15"/>
                    <a:pt x="11" y="15"/>
                  </a:cubicBezTo>
                  <a:cubicBezTo>
                    <a:pt x="11" y="14"/>
                    <a:pt x="11" y="13"/>
                    <a:pt x="11" y="12"/>
                  </a:cubicBezTo>
                  <a:cubicBezTo>
                    <a:pt x="11" y="11"/>
                    <a:pt x="12" y="9"/>
                    <a:pt x="12" y="8"/>
                  </a:cubicBezTo>
                  <a:cubicBezTo>
                    <a:pt x="12" y="4"/>
                    <a:pt x="11" y="1"/>
                    <a:pt x="11" y="1"/>
                  </a:cubicBezTo>
                  <a:cubicBezTo>
                    <a:pt x="11" y="0"/>
                    <a:pt x="10" y="0"/>
                    <a:pt x="9" y="0"/>
                  </a:cubicBezTo>
                  <a:cubicBezTo>
                    <a:pt x="9" y="0"/>
                    <a:pt x="9" y="0"/>
                    <a:pt x="9" y="0"/>
                  </a:cubicBezTo>
                  <a:cubicBezTo>
                    <a:pt x="8" y="0"/>
                    <a:pt x="5" y="2"/>
                    <a:pt x="4" y="3"/>
                  </a:cubicBezTo>
                  <a:cubicBezTo>
                    <a:pt x="2" y="5"/>
                    <a:pt x="1" y="7"/>
                    <a:pt x="0" y="9"/>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9"/>
            <p:cNvSpPr/>
            <p:nvPr/>
          </p:nvSpPr>
          <p:spPr bwMode="auto">
            <a:xfrm>
              <a:off x="6835775" y="2009776"/>
              <a:ext cx="60325" cy="47625"/>
            </a:xfrm>
            <a:custGeom>
              <a:avLst/>
              <a:gdLst>
                <a:gd name="T0" fmla="*/ 0 w 5"/>
                <a:gd name="T1" fmla="*/ 4 h 4"/>
                <a:gd name="T2" fmla="*/ 0 w 5"/>
                <a:gd name="T3" fmla="*/ 4 h 4"/>
                <a:gd name="T4" fmla="*/ 2 w 5"/>
                <a:gd name="T5" fmla="*/ 4 h 4"/>
                <a:gd name="T6" fmla="*/ 2 w 5"/>
                <a:gd name="T7" fmla="*/ 4 h 4"/>
                <a:gd name="T8" fmla="*/ 4 w 5"/>
                <a:gd name="T9" fmla="*/ 3 h 4"/>
                <a:gd name="T10" fmla="*/ 4 w 5"/>
                <a:gd name="T11" fmla="*/ 1 h 4"/>
                <a:gd name="T12" fmla="*/ 4 w 5"/>
                <a:gd name="T13" fmla="*/ 1 h 4"/>
                <a:gd name="T14" fmla="*/ 4 w 5"/>
                <a:gd name="T15" fmla="*/ 1 h 4"/>
                <a:gd name="T16" fmla="*/ 3 w 5"/>
                <a:gd name="T17" fmla="*/ 1 h 4"/>
                <a:gd name="T18" fmla="*/ 3 w 5"/>
                <a:gd name="T19" fmla="*/ 0 h 4"/>
                <a:gd name="T20" fmla="*/ 2 w 5"/>
                <a:gd name="T21" fmla="*/ 0 h 4"/>
                <a:gd name="T22" fmla="*/ 2 w 5"/>
                <a:gd name="T23" fmla="*/ 0 h 4"/>
                <a:gd name="T24" fmla="*/ 2 w 5"/>
                <a:gd name="T25" fmla="*/ 0 h 4"/>
                <a:gd name="T26" fmla="*/ 2 w 5"/>
                <a:gd name="T27" fmla="*/ 0 h 4"/>
                <a:gd name="T28" fmla="*/ 1 w 5"/>
                <a:gd name="T29" fmla="*/ 1 h 4"/>
                <a:gd name="T30" fmla="*/ 0 w 5"/>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0" y="4"/>
                  </a:moveTo>
                  <a:cubicBezTo>
                    <a:pt x="0" y="4"/>
                    <a:pt x="0" y="4"/>
                    <a:pt x="0" y="4"/>
                  </a:cubicBezTo>
                  <a:cubicBezTo>
                    <a:pt x="0" y="4"/>
                    <a:pt x="2" y="4"/>
                    <a:pt x="2" y="4"/>
                  </a:cubicBezTo>
                  <a:cubicBezTo>
                    <a:pt x="2" y="4"/>
                    <a:pt x="2" y="4"/>
                    <a:pt x="2" y="4"/>
                  </a:cubicBezTo>
                  <a:cubicBezTo>
                    <a:pt x="3" y="4"/>
                    <a:pt x="3" y="3"/>
                    <a:pt x="4" y="3"/>
                  </a:cubicBezTo>
                  <a:cubicBezTo>
                    <a:pt x="4" y="3"/>
                    <a:pt x="4" y="1"/>
                    <a:pt x="4" y="1"/>
                  </a:cubicBezTo>
                  <a:cubicBezTo>
                    <a:pt x="5" y="1"/>
                    <a:pt x="4" y="1"/>
                    <a:pt x="4" y="1"/>
                  </a:cubicBezTo>
                  <a:cubicBezTo>
                    <a:pt x="4" y="1"/>
                    <a:pt x="4" y="1"/>
                    <a:pt x="4" y="1"/>
                  </a:cubicBezTo>
                  <a:cubicBezTo>
                    <a:pt x="4" y="1"/>
                    <a:pt x="3" y="1"/>
                    <a:pt x="3" y="1"/>
                  </a:cubicBezTo>
                  <a:cubicBezTo>
                    <a:pt x="3" y="1"/>
                    <a:pt x="3" y="0"/>
                    <a:pt x="3" y="0"/>
                  </a:cubicBezTo>
                  <a:cubicBezTo>
                    <a:pt x="3" y="0"/>
                    <a:pt x="2" y="0"/>
                    <a:pt x="2" y="0"/>
                  </a:cubicBezTo>
                  <a:cubicBezTo>
                    <a:pt x="2" y="0"/>
                    <a:pt x="2" y="0"/>
                    <a:pt x="2" y="0"/>
                  </a:cubicBezTo>
                  <a:cubicBezTo>
                    <a:pt x="2" y="0"/>
                    <a:pt x="2" y="0"/>
                    <a:pt x="2" y="0"/>
                  </a:cubicBezTo>
                  <a:cubicBezTo>
                    <a:pt x="2" y="0"/>
                    <a:pt x="2" y="0"/>
                    <a:pt x="2" y="0"/>
                  </a:cubicBezTo>
                  <a:cubicBezTo>
                    <a:pt x="2" y="0"/>
                    <a:pt x="2" y="1"/>
                    <a:pt x="1" y="1"/>
                  </a:cubicBezTo>
                  <a:cubicBezTo>
                    <a:pt x="1" y="2"/>
                    <a:pt x="0" y="3"/>
                    <a:pt x="0" y="4"/>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0"/>
            <p:cNvSpPr/>
            <p:nvPr/>
          </p:nvSpPr>
          <p:spPr bwMode="auto">
            <a:xfrm>
              <a:off x="6811963" y="1912938"/>
              <a:ext cx="60325" cy="96838"/>
            </a:xfrm>
            <a:custGeom>
              <a:avLst/>
              <a:gdLst>
                <a:gd name="T0" fmla="*/ 0 w 5"/>
                <a:gd name="T1" fmla="*/ 1 h 8"/>
                <a:gd name="T2" fmla="*/ 0 w 5"/>
                <a:gd name="T3" fmla="*/ 1 h 8"/>
                <a:gd name="T4" fmla="*/ 0 w 5"/>
                <a:gd name="T5" fmla="*/ 1 h 8"/>
                <a:gd name="T6" fmla="*/ 2 w 5"/>
                <a:gd name="T7" fmla="*/ 2 h 8"/>
                <a:gd name="T8" fmla="*/ 5 w 5"/>
                <a:gd name="T9" fmla="*/ 7 h 8"/>
                <a:gd name="T10" fmla="*/ 5 w 5"/>
                <a:gd name="T11" fmla="*/ 7 h 8"/>
                <a:gd name="T12" fmla="*/ 5 w 5"/>
                <a:gd name="T13" fmla="*/ 8 h 8"/>
                <a:gd name="T14" fmla="*/ 5 w 5"/>
                <a:gd name="T15" fmla="*/ 8 h 8"/>
                <a:gd name="T16" fmla="*/ 5 w 5"/>
                <a:gd name="T17" fmla="*/ 8 h 8"/>
                <a:gd name="T18" fmla="*/ 5 w 5"/>
                <a:gd name="T19" fmla="*/ 8 h 8"/>
                <a:gd name="T20" fmla="*/ 5 w 5"/>
                <a:gd name="T21" fmla="*/ 8 h 8"/>
                <a:gd name="T22" fmla="*/ 4 w 5"/>
                <a:gd name="T23" fmla="*/ 8 h 8"/>
                <a:gd name="T24" fmla="*/ 4 w 5"/>
                <a:gd name="T25" fmla="*/ 7 h 8"/>
                <a:gd name="T26" fmla="*/ 3 w 5"/>
                <a:gd name="T27" fmla="*/ 6 h 8"/>
                <a:gd name="T28" fmla="*/ 1 w 5"/>
                <a:gd name="T29" fmla="*/ 5 h 8"/>
                <a:gd name="T30" fmla="*/ 0 w 5"/>
                <a:gd name="T31" fmla="*/ 3 h 8"/>
                <a:gd name="T32" fmla="*/ 0 w 5"/>
                <a:gd name="T3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8">
                  <a:moveTo>
                    <a:pt x="0" y="1"/>
                  </a:moveTo>
                  <a:cubicBezTo>
                    <a:pt x="0" y="1"/>
                    <a:pt x="0" y="1"/>
                    <a:pt x="0" y="1"/>
                  </a:cubicBezTo>
                  <a:cubicBezTo>
                    <a:pt x="0" y="1"/>
                    <a:pt x="0" y="1"/>
                    <a:pt x="0" y="1"/>
                  </a:cubicBezTo>
                  <a:cubicBezTo>
                    <a:pt x="1" y="0"/>
                    <a:pt x="2" y="2"/>
                    <a:pt x="2" y="2"/>
                  </a:cubicBezTo>
                  <a:cubicBezTo>
                    <a:pt x="3" y="4"/>
                    <a:pt x="4" y="5"/>
                    <a:pt x="5" y="7"/>
                  </a:cubicBezTo>
                  <a:cubicBezTo>
                    <a:pt x="5" y="7"/>
                    <a:pt x="5" y="7"/>
                    <a:pt x="5" y="7"/>
                  </a:cubicBezTo>
                  <a:cubicBezTo>
                    <a:pt x="5" y="7"/>
                    <a:pt x="5" y="7"/>
                    <a:pt x="5" y="8"/>
                  </a:cubicBezTo>
                  <a:cubicBezTo>
                    <a:pt x="5" y="8"/>
                    <a:pt x="5" y="8"/>
                    <a:pt x="5" y="8"/>
                  </a:cubicBezTo>
                  <a:cubicBezTo>
                    <a:pt x="5" y="8"/>
                    <a:pt x="5" y="8"/>
                    <a:pt x="5" y="8"/>
                  </a:cubicBezTo>
                  <a:cubicBezTo>
                    <a:pt x="5" y="8"/>
                    <a:pt x="5" y="8"/>
                    <a:pt x="5" y="8"/>
                  </a:cubicBezTo>
                  <a:cubicBezTo>
                    <a:pt x="5" y="8"/>
                    <a:pt x="5" y="8"/>
                    <a:pt x="5" y="8"/>
                  </a:cubicBezTo>
                  <a:cubicBezTo>
                    <a:pt x="4" y="8"/>
                    <a:pt x="4" y="8"/>
                    <a:pt x="4" y="8"/>
                  </a:cubicBezTo>
                  <a:cubicBezTo>
                    <a:pt x="4" y="7"/>
                    <a:pt x="4" y="7"/>
                    <a:pt x="4" y="7"/>
                  </a:cubicBezTo>
                  <a:cubicBezTo>
                    <a:pt x="3" y="7"/>
                    <a:pt x="3" y="7"/>
                    <a:pt x="3" y="6"/>
                  </a:cubicBezTo>
                  <a:cubicBezTo>
                    <a:pt x="2" y="6"/>
                    <a:pt x="2" y="6"/>
                    <a:pt x="1" y="5"/>
                  </a:cubicBezTo>
                  <a:cubicBezTo>
                    <a:pt x="1" y="4"/>
                    <a:pt x="0" y="3"/>
                    <a:pt x="0" y="3"/>
                  </a:cubicBezTo>
                  <a:cubicBezTo>
                    <a:pt x="0" y="2"/>
                    <a:pt x="0" y="2"/>
                    <a:pt x="0" y="1"/>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1"/>
            <p:cNvSpPr/>
            <p:nvPr/>
          </p:nvSpPr>
          <p:spPr bwMode="auto">
            <a:xfrm>
              <a:off x="6896100" y="2020888"/>
              <a:ext cx="84138" cy="25400"/>
            </a:xfrm>
            <a:custGeom>
              <a:avLst/>
              <a:gdLst>
                <a:gd name="T0" fmla="*/ 0 w 7"/>
                <a:gd name="T1" fmla="*/ 1 h 2"/>
                <a:gd name="T2" fmla="*/ 3 w 7"/>
                <a:gd name="T3" fmla="*/ 2 h 2"/>
                <a:gd name="T4" fmla="*/ 5 w 7"/>
                <a:gd name="T5" fmla="*/ 2 h 2"/>
                <a:gd name="T6" fmla="*/ 7 w 7"/>
                <a:gd name="T7" fmla="*/ 1 h 2"/>
                <a:gd name="T8" fmla="*/ 5 w 7"/>
                <a:gd name="T9" fmla="*/ 1 h 2"/>
                <a:gd name="T10" fmla="*/ 2 w 7"/>
                <a:gd name="T11" fmla="*/ 0 h 2"/>
                <a:gd name="T12" fmla="*/ 0 w 7"/>
                <a:gd name="T13" fmla="*/ 1 h 2"/>
                <a:gd name="T14" fmla="*/ 0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1"/>
                  </a:moveTo>
                  <a:cubicBezTo>
                    <a:pt x="1" y="1"/>
                    <a:pt x="2" y="2"/>
                    <a:pt x="3" y="2"/>
                  </a:cubicBezTo>
                  <a:cubicBezTo>
                    <a:pt x="3" y="2"/>
                    <a:pt x="4" y="2"/>
                    <a:pt x="5" y="2"/>
                  </a:cubicBezTo>
                  <a:cubicBezTo>
                    <a:pt x="5" y="2"/>
                    <a:pt x="6" y="2"/>
                    <a:pt x="7" y="1"/>
                  </a:cubicBezTo>
                  <a:cubicBezTo>
                    <a:pt x="6" y="1"/>
                    <a:pt x="5" y="1"/>
                    <a:pt x="5" y="1"/>
                  </a:cubicBezTo>
                  <a:cubicBezTo>
                    <a:pt x="4" y="0"/>
                    <a:pt x="3" y="0"/>
                    <a:pt x="2" y="0"/>
                  </a:cubicBezTo>
                  <a:cubicBezTo>
                    <a:pt x="1" y="0"/>
                    <a:pt x="0" y="1"/>
                    <a:pt x="0" y="1"/>
                  </a:cubicBezTo>
                  <a:cubicBezTo>
                    <a:pt x="0" y="1"/>
                    <a:pt x="0" y="1"/>
                    <a:pt x="0" y="1"/>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2"/>
            <p:cNvSpPr/>
            <p:nvPr/>
          </p:nvSpPr>
          <p:spPr bwMode="auto">
            <a:xfrm>
              <a:off x="6872288" y="2046288"/>
              <a:ext cx="120650" cy="131763"/>
            </a:xfrm>
            <a:custGeom>
              <a:avLst/>
              <a:gdLst>
                <a:gd name="T0" fmla="*/ 0 w 10"/>
                <a:gd name="T1" fmla="*/ 2 h 11"/>
                <a:gd name="T2" fmla="*/ 0 w 10"/>
                <a:gd name="T3" fmla="*/ 2 h 11"/>
                <a:gd name="T4" fmla="*/ 1 w 10"/>
                <a:gd name="T5" fmla="*/ 0 h 11"/>
                <a:gd name="T6" fmla="*/ 2 w 10"/>
                <a:gd name="T7" fmla="*/ 0 h 11"/>
                <a:gd name="T8" fmla="*/ 6 w 10"/>
                <a:gd name="T9" fmla="*/ 1 h 11"/>
                <a:gd name="T10" fmla="*/ 8 w 10"/>
                <a:gd name="T11" fmla="*/ 1 h 11"/>
                <a:gd name="T12" fmla="*/ 9 w 10"/>
                <a:gd name="T13" fmla="*/ 0 h 11"/>
                <a:gd name="T14" fmla="*/ 9 w 10"/>
                <a:gd name="T15" fmla="*/ 1 h 11"/>
                <a:gd name="T16" fmla="*/ 8 w 10"/>
                <a:gd name="T17" fmla="*/ 3 h 11"/>
                <a:gd name="T18" fmla="*/ 7 w 10"/>
                <a:gd name="T19" fmla="*/ 4 h 11"/>
                <a:gd name="T20" fmla="*/ 7 w 10"/>
                <a:gd name="T21" fmla="*/ 5 h 11"/>
                <a:gd name="T22" fmla="*/ 6 w 10"/>
                <a:gd name="T23" fmla="*/ 6 h 11"/>
                <a:gd name="T24" fmla="*/ 6 w 10"/>
                <a:gd name="T25" fmla="*/ 7 h 11"/>
                <a:gd name="T26" fmla="*/ 7 w 10"/>
                <a:gd name="T27" fmla="*/ 8 h 11"/>
                <a:gd name="T28" fmla="*/ 6 w 10"/>
                <a:gd name="T29" fmla="*/ 10 h 11"/>
                <a:gd name="T30" fmla="*/ 3 w 10"/>
                <a:gd name="T31" fmla="*/ 11 h 11"/>
                <a:gd name="T32" fmla="*/ 2 w 10"/>
                <a:gd name="T33" fmla="*/ 10 h 11"/>
                <a:gd name="T34" fmla="*/ 1 w 10"/>
                <a:gd name="T35" fmla="*/ 9 h 11"/>
                <a:gd name="T36" fmla="*/ 1 w 10"/>
                <a:gd name="T37" fmla="*/ 8 h 11"/>
                <a:gd name="T38" fmla="*/ 1 w 10"/>
                <a:gd name="T39" fmla="*/ 5 h 11"/>
                <a:gd name="T40" fmla="*/ 0 w 10"/>
                <a:gd name="T41" fmla="*/ 3 h 11"/>
                <a:gd name="T42" fmla="*/ 0 w 10"/>
                <a:gd name="T4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1">
                  <a:moveTo>
                    <a:pt x="0" y="2"/>
                  </a:moveTo>
                  <a:cubicBezTo>
                    <a:pt x="0" y="2"/>
                    <a:pt x="0" y="2"/>
                    <a:pt x="0" y="2"/>
                  </a:cubicBezTo>
                  <a:cubicBezTo>
                    <a:pt x="0" y="2"/>
                    <a:pt x="1" y="1"/>
                    <a:pt x="1" y="0"/>
                  </a:cubicBezTo>
                  <a:cubicBezTo>
                    <a:pt x="2" y="0"/>
                    <a:pt x="2" y="0"/>
                    <a:pt x="2" y="0"/>
                  </a:cubicBezTo>
                  <a:cubicBezTo>
                    <a:pt x="3" y="1"/>
                    <a:pt x="4" y="1"/>
                    <a:pt x="6" y="1"/>
                  </a:cubicBezTo>
                  <a:cubicBezTo>
                    <a:pt x="6" y="1"/>
                    <a:pt x="7" y="1"/>
                    <a:pt x="8" y="1"/>
                  </a:cubicBezTo>
                  <a:cubicBezTo>
                    <a:pt x="8" y="1"/>
                    <a:pt x="9" y="1"/>
                    <a:pt x="9" y="0"/>
                  </a:cubicBezTo>
                  <a:cubicBezTo>
                    <a:pt x="10" y="1"/>
                    <a:pt x="10" y="1"/>
                    <a:pt x="9" y="1"/>
                  </a:cubicBezTo>
                  <a:cubicBezTo>
                    <a:pt x="9" y="2"/>
                    <a:pt x="8" y="2"/>
                    <a:pt x="8" y="3"/>
                  </a:cubicBezTo>
                  <a:cubicBezTo>
                    <a:pt x="7" y="3"/>
                    <a:pt x="6" y="4"/>
                    <a:pt x="7" y="4"/>
                  </a:cubicBezTo>
                  <a:cubicBezTo>
                    <a:pt x="7" y="5"/>
                    <a:pt x="7" y="5"/>
                    <a:pt x="7" y="5"/>
                  </a:cubicBezTo>
                  <a:cubicBezTo>
                    <a:pt x="6" y="5"/>
                    <a:pt x="6" y="6"/>
                    <a:pt x="6" y="6"/>
                  </a:cubicBezTo>
                  <a:cubicBezTo>
                    <a:pt x="6" y="6"/>
                    <a:pt x="6" y="6"/>
                    <a:pt x="6" y="7"/>
                  </a:cubicBezTo>
                  <a:cubicBezTo>
                    <a:pt x="7" y="7"/>
                    <a:pt x="7" y="8"/>
                    <a:pt x="7" y="8"/>
                  </a:cubicBezTo>
                  <a:cubicBezTo>
                    <a:pt x="7" y="9"/>
                    <a:pt x="7" y="10"/>
                    <a:pt x="6" y="10"/>
                  </a:cubicBezTo>
                  <a:cubicBezTo>
                    <a:pt x="6" y="11"/>
                    <a:pt x="4" y="11"/>
                    <a:pt x="3" y="11"/>
                  </a:cubicBezTo>
                  <a:cubicBezTo>
                    <a:pt x="3" y="11"/>
                    <a:pt x="2" y="10"/>
                    <a:pt x="2" y="10"/>
                  </a:cubicBezTo>
                  <a:cubicBezTo>
                    <a:pt x="1" y="10"/>
                    <a:pt x="1" y="9"/>
                    <a:pt x="1" y="9"/>
                  </a:cubicBezTo>
                  <a:cubicBezTo>
                    <a:pt x="1" y="9"/>
                    <a:pt x="1" y="8"/>
                    <a:pt x="1" y="8"/>
                  </a:cubicBezTo>
                  <a:cubicBezTo>
                    <a:pt x="1" y="7"/>
                    <a:pt x="1" y="6"/>
                    <a:pt x="1" y="5"/>
                  </a:cubicBezTo>
                  <a:cubicBezTo>
                    <a:pt x="1" y="4"/>
                    <a:pt x="0" y="4"/>
                    <a:pt x="0" y="3"/>
                  </a:cubicBezTo>
                  <a:cubicBezTo>
                    <a:pt x="0" y="3"/>
                    <a:pt x="0" y="2"/>
                    <a:pt x="0" y="2"/>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3"/>
            <p:cNvSpPr/>
            <p:nvPr/>
          </p:nvSpPr>
          <p:spPr bwMode="auto">
            <a:xfrm>
              <a:off x="6884988" y="2165351"/>
              <a:ext cx="47625" cy="109538"/>
            </a:xfrm>
            <a:custGeom>
              <a:avLst/>
              <a:gdLst>
                <a:gd name="T0" fmla="*/ 0 w 4"/>
                <a:gd name="T1" fmla="*/ 0 h 9"/>
                <a:gd name="T2" fmla="*/ 1 w 4"/>
                <a:gd name="T3" fmla="*/ 6 h 9"/>
                <a:gd name="T4" fmla="*/ 4 w 4"/>
                <a:gd name="T5" fmla="*/ 9 h 9"/>
                <a:gd name="T6" fmla="*/ 3 w 4"/>
                <a:gd name="T7" fmla="*/ 5 h 9"/>
                <a:gd name="T8" fmla="*/ 3 w 4"/>
                <a:gd name="T9" fmla="*/ 5 h 9"/>
                <a:gd name="T10" fmla="*/ 4 w 4"/>
                <a:gd name="T11" fmla="*/ 6 h 9"/>
                <a:gd name="T12" fmla="*/ 4 w 4"/>
                <a:gd name="T13" fmla="*/ 6 h 9"/>
                <a:gd name="T14" fmla="*/ 3 w 4"/>
                <a:gd name="T15" fmla="*/ 4 h 9"/>
                <a:gd name="T16" fmla="*/ 3 w 4"/>
                <a:gd name="T17" fmla="*/ 3 h 9"/>
                <a:gd name="T18" fmla="*/ 3 w 4"/>
                <a:gd name="T19" fmla="*/ 2 h 9"/>
                <a:gd name="T20" fmla="*/ 1 w 4"/>
                <a:gd name="T21" fmla="*/ 1 h 9"/>
                <a:gd name="T22" fmla="*/ 0 w 4"/>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9">
                  <a:moveTo>
                    <a:pt x="0" y="0"/>
                  </a:moveTo>
                  <a:cubicBezTo>
                    <a:pt x="0" y="1"/>
                    <a:pt x="1" y="4"/>
                    <a:pt x="1" y="6"/>
                  </a:cubicBezTo>
                  <a:cubicBezTo>
                    <a:pt x="2" y="7"/>
                    <a:pt x="3" y="9"/>
                    <a:pt x="4" y="9"/>
                  </a:cubicBezTo>
                  <a:cubicBezTo>
                    <a:pt x="3" y="8"/>
                    <a:pt x="3" y="7"/>
                    <a:pt x="3" y="5"/>
                  </a:cubicBezTo>
                  <a:cubicBezTo>
                    <a:pt x="3" y="5"/>
                    <a:pt x="3" y="5"/>
                    <a:pt x="3" y="5"/>
                  </a:cubicBezTo>
                  <a:cubicBezTo>
                    <a:pt x="4" y="5"/>
                    <a:pt x="4" y="5"/>
                    <a:pt x="4" y="6"/>
                  </a:cubicBezTo>
                  <a:cubicBezTo>
                    <a:pt x="4" y="6"/>
                    <a:pt x="4" y="6"/>
                    <a:pt x="4" y="6"/>
                  </a:cubicBezTo>
                  <a:cubicBezTo>
                    <a:pt x="4" y="5"/>
                    <a:pt x="4" y="5"/>
                    <a:pt x="3" y="4"/>
                  </a:cubicBezTo>
                  <a:cubicBezTo>
                    <a:pt x="3" y="4"/>
                    <a:pt x="3" y="3"/>
                    <a:pt x="3" y="3"/>
                  </a:cubicBezTo>
                  <a:cubicBezTo>
                    <a:pt x="3" y="2"/>
                    <a:pt x="2" y="2"/>
                    <a:pt x="3" y="2"/>
                  </a:cubicBezTo>
                  <a:cubicBezTo>
                    <a:pt x="2" y="2"/>
                    <a:pt x="1" y="1"/>
                    <a:pt x="1" y="1"/>
                  </a:cubicBezTo>
                  <a:cubicBezTo>
                    <a:pt x="0" y="1"/>
                    <a:pt x="0" y="0"/>
                    <a:pt x="0" y="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4"/>
            <p:cNvSpPr/>
            <p:nvPr/>
          </p:nvSpPr>
          <p:spPr bwMode="auto">
            <a:xfrm>
              <a:off x="6691313" y="2190751"/>
              <a:ext cx="168275" cy="107950"/>
            </a:xfrm>
            <a:custGeom>
              <a:avLst/>
              <a:gdLst>
                <a:gd name="T0" fmla="*/ 0 w 14"/>
                <a:gd name="T1" fmla="*/ 3 h 9"/>
                <a:gd name="T2" fmla="*/ 0 w 14"/>
                <a:gd name="T3" fmla="*/ 1 h 9"/>
                <a:gd name="T4" fmla="*/ 3 w 14"/>
                <a:gd name="T5" fmla="*/ 0 h 9"/>
                <a:gd name="T6" fmla="*/ 10 w 14"/>
                <a:gd name="T7" fmla="*/ 2 h 9"/>
                <a:gd name="T8" fmla="*/ 13 w 14"/>
                <a:gd name="T9" fmla="*/ 4 h 9"/>
                <a:gd name="T10" fmla="*/ 14 w 14"/>
                <a:gd name="T11" fmla="*/ 7 h 9"/>
                <a:gd name="T12" fmla="*/ 14 w 14"/>
                <a:gd name="T13" fmla="*/ 9 h 9"/>
                <a:gd name="T14" fmla="*/ 8 w 14"/>
                <a:gd name="T15" fmla="*/ 3 h 9"/>
                <a:gd name="T16" fmla="*/ 4 w 14"/>
                <a:gd name="T17" fmla="*/ 2 h 9"/>
                <a:gd name="T18" fmla="*/ 0 w 14"/>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0" y="3"/>
                  </a:moveTo>
                  <a:cubicBezTo>
                    <a:pt x="0" y="2"/>
                    <a:pt x="0" y="1"/>
                    <a:pt x="0" y="1"/>
                  </a:cubicBezTo>
                  <a:cubicBezTo>
                    <a:pt x="1" y="0"/>
                    <a:pt x="3" y="0"/>
                    <a:pt x="3" y="0"/>
                  </a:cubicBezTo>
                  <a:cubicBezTo>
                    <a:pt x="5" y="0"/>
                    <a:pt x="8" y="0"/>
                    <a:pt x="10" y="2"/>
                  </a:cubicBezTo>
                  <a:cubicBezTo>
                    <a:pt x="11" y="2"/>
                    <a:pt x="12" y="3"/>
                    <a:pt x="13" y="4"/>
                  </a:cubicBezTo>
                  <a:cubicBezTo>
                    <a:pt x="13" y="5"/>
                    <a:pt x="14" y="6"/>
                    <a:pt x="14" y="7"/>
                  </a:cubicBezTo>
                  <a:cubicBezTo>
                    <a:pt x="14" y="7"/>
                    <a:pt x="14" y="9"/>
                    <a:pt x="14" y="9"/>
                  </a:cubicBezTo>
                  <a:cubicBezTo>
                    <a:pt x="12" y="7"/>
                    <a:pt x="11" y="5"/>
                    <a:pt x="8" y="3"/>
                  </a:cubicBezTo>
                  <a:cubicBezTo>
                    <a:pt x="7" y="3"/>
                    <a:pt x="6" y="2"/>
                    <a:pt x="4" y="2"/>
                  </a:cubicBezTo>
                  <a:cubicBezTo>
                    <a:pt x="3" y="2"/>
                    <a:pt x="0" y="3"/>
                    <a:pt x="0" y="3"/>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5"/>
            <p:cNvSpPr/>
            <p:nvPr/>
          </p:nvSpPr>
          <p:spPr bwMode="auto">
            <a:xfrm>
              <a:off x="6691313" y="2238376"/>
              <a:ext cx="157163" cy="71438"/>
            </a:xfrm>
            <a:custGeom>
              <a:avLst/>
              <a:gdLst>
                <a:gd name="T0" fmla="*/ 0 w 13"/>
                <a:gd name="T1" fmla="*/ 0 h 6"/>
                <a:gd name="T2" fmla="*/ 6 w 13"/>
                <a:gd name="T3" fmla="*/ 5 h 6"/>
                <a:gd name="T4" fmla="*/ 10 w 13"/>
                <a:gd name="T5" fmla="*/ 6 h 6"/>
                <a:gd name="T6" fmla="*/ 12 w 13"/>
                <a:gd name="T7" fmla="*/ 6 h 6"/>
                <a:gd name="T8" fmla="*/ 13 w 13"/>
                <a:gd name="T9" fmla="*/ 6 h 6"/>
                <a:gd name="T10" fmla="*/ 13 w 13"/>
                <a:gd name="T11" fmla="*/ 6 h 6"/>
                <a:gd name="T12" fmla="*/ 13 w 13"/>
                <a:gd name="T13" fmla="*/ 5 h 6"/>
                <a:gd name="T14" fmla="*/ 12 w 13"/>
                <a:gd name="T15" fmla="*/ 5 h 6"/>
                <a:gd name="T16" fmla="*/ 11 w 13"/>
                <a:gd name="T17" fmla="*/ 5 h 6"/>
                <a:gd name="T18" fmla="*/ 2 w 13"/>
                <a:gd name="T19" fmla="*/ 2 h 6"/>
                <a:gd name="T20" fmla="*/ 0 w 1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
                  <a:moveTo>
                    <a:pt x="0" y="0"/>
                  </a:moveTo>
                  <a:cubicBezTo>
                    <a:pt x="1" y="2"/>
                    <a:pt x="4" y="4"/>
                    <a:pt x="6" y="5"/>
                  </a:cubicBezTo>
                  <a:cubicBezTo>
                    <a:pt x="7" y="6"/>
                    <a:pt x="8" y="6"/>
                    <a:pt x="10" y="6"/>
                  </a:cubicBezTo>
                  <a:cubicBezTo>
                    <a:pt x="10" y="6"/>
                    <a:pt x="11" y="6"/>
                    <a:pt x="12" y="6"/>
                  </a:cubicBezTo>
                  <a:cubicBezTo>
                    <a:pt x="12" y="6"/>
                    <a:pt x="12" y="6"/>
                    <a:pt x="13" y="6"/>
                  </a:cubicBezTo>
                  <a:cubicBezTo>
                    <a:pt x="13" y="6"/>
                    <a:pt x="13" y="6"/>
                    <a:pt x="13" y="6"/>
                  </a:cubicBezTo>
                  <a:cubicBezTo>
                    <a:pt x="13" y="6"/>
                    <a:pt x="13" y="6"/>
                    <a:pt x="13" y="5"/>
                  </a:cubicBezTo>
                  <a:cubicBezTo>
                    <a:pt x="13" y="6"/>
                    <a:pt x="12" y="5"/>
                    <a:pt x="12" y="5"/>
                  </a:cubicBezTo>
                  <a:cubicBezTo>
                    <a:pt x="12" y="5"/>
                    <a:pt x="11" y="5"/>
                    <a:pt x="11" y="5"/>
                  </a:cubicBezTo>
                  <a:cubicBezTo>
                    <a:pt x="6" y="5"/>
                    <a:pt x="4" y="4"/>
                    <a:pt x="2" y="2"/>
                  </a:cubicBezTo>
                  <a:lnTo>
                    <a:pt x="0" y="0"/>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6"/>
            <p:cNvSpPr/>
            <p:nvPr/>
          </p:nvSpPr>
          <p:spPr bwMode="auto">
            <a:xfrm>
              <a:off x="6764338" y="2225676"/>
              <a:ext cx="23813" cy="36513"/>
            </a:xfrm>
            <a:custGeom>
              <a:avLst/>
              <a:gdLst>
                <a:gd name="T0" fmla="*/ 0 w 2"/>
                <a:gd name="T1" fmla="*/ 0 h 3"/>
                <a:gd name="T2" fmla="*/ 2 w 2"/>
                <a:gd name="T3" fmla="*/ 1 h 3"/>
                <a:gd name="T4" fmla="*/ 2 w 2"/>
                <a:gd name="T5" fmla="*/ 2 h 3"/>
                <a:gd name="T6" fmla="*/ 1 w 2"/>
                <a:gd name="T7" fmla="*/ 3 h 3"/>
                <a:gd name="T8" fmla="*/ 0 w 2"/>
                <a:gd name="T9" fmla="*/ 2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cubicBezTo>
                    <a:pt x="1" y="1"/>
                    <a:pt x="2" y="1"/>
                    <a:pt x="2" y="1"/>
                  </a:cubicBezTo>
                  <a:cubicBezTo>
                    <a:pt x="2" y="1"/>
                    <a:pt x="2" y="2"/>
                    <a:pt x="2" y="2"/>
                  </a:cubicBezTo>
                  <a:cubicBezTo>
                    <a:pt x="2" y="3"/>
                    <a:pt x="1" y="3"/>
                    <a:pt x="1" y="3"/>
                  </a:cubicBezTo>
                  <a:cubicBezTo>
                    <a:pt x="0" y="3"/>
                    <a:pt x="0" y="2"/>
                    <a:pt x="0" y="2"/>
                  </a:cubicBezTo>
                  <a:cubicBezTo>
                    <a:pt x="0" y="1"/>
                    <a:pt x="0" y="1"/>
                    <a:pt x="0" y="0"/>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37"/>
            <p:cNvSpPr/>
            <p:nvPr/>
          </p:nvSpPr>
          <p:spPr bwMode="auto">
            <a:xfrm>
              <a:off x="6619875" y="2081213"/>
              <a:ext cx="155575" cy="73025"/>
            </a:xfrm>
            <a:custGeom>
              <a:avLst/>
              <a:gdLst>
                <a:gd name="T0" fmla="*/ 0 w 13"/>
                <a:gd name="T1" fmla="*/ 1 h 6"/>
                <a:gd name="T2" fmla="*/ 1 w 13"/>
                <a:gd name="T3" fmla="*/ 3 h 6"/>
                <a:gd name="T4" fmla="*/ 3 w 13"/>
                <a:gd name="T5" fmla="*/ 3 h 6"/>
                <a:gd name="T6" fmla="*/ 3 w 13"/>
                <a:gd name="T7" fmla="*/ 3 h 6"/>
                <a:gd name="T8" fmla="*/ 1 w 13"/>
                <a:gd name="T9" fmla="*/ 6 h 6"/>
                <a:gd name="T10" fmla="*/ 7 w 13"/>
                <a:gd name="T11" fmla="*/ 5 h 6"/>
                <a:gd name="T12" fmla="*/ 10 w 13"/>
                <a:gd name="T13" fmla="*/ 4 h 6"/>
                <a:gd name="T14" fmla="*/ 10 w 13"/>
                <a:gd name="T15" fmla="*/ 4 h 6"/>
                <a:gd name="T16" fmla="*/ 11 w 13"/>
                <a:gd name="T17" fmla="*/ 2 h 6"/>
                <a:gd name="T18" fmla="*/ 13 w 13"/>
                <a:gd name="T19" fmla="*/ 1 h 6"/>
                <a:gd name="T20" fmla="*/ 12 w 13"/>
                <a:gd name="T21" fmla="*/ 0 h 6"/>
                <a:gd name="T22" fmla="*/ 10 w 13"/>
                <a:gd name="T23" fmla="*/ 1 h 6"/>
                <a:gd name="T24" fmla="*/ 7 w 13"/>
                <a:gd name="T25" fmla="*/ 1 h 6"/>
                <a:gd name="T26" fmla="*/ 3 w 13"/>
                <a:gd name="T27" fmla="*/ 2 h 6"/>
                <a:gd name="T28" fmla="*/ 0 w 13"/>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6">
                  <a:moveTo>
                    <a:pt x="0" y="1"/>
                  </a:moveTo>
                  <a:cubicBezTo>
                    <a:pt x="0" y="2"/>
                    <a:pt x="0" y="2"/>
                    <a:pt x="1" y="3"/>
                  </a:cubicBezTo>
                  <a:cubicBezTo>
                    <a:pt x="2" y="3"/>
                    <a:pt x="2" y="3"/>
                    <a:pt x="3" y="3"/>
                  </a:cubicBezTo>
                  <a:cubicBezTo>
                    <a:pt x="3" y="3"/>
                    <a:pt x="3" y="3"/>
                    <a:pt x="3" y="3"/>
                  </a:cubicBezTo>
                  <a:cubicBezTo>
                    <a:pt x="3" y="4"/>
                    <a:pt x="2" y="5"/>
                    <a:pt x="1" y="6"/>
                  </a:cubicBezTo>
                  <a:cubicBezTo>
                    <a:pt x="3" y="6"/>
                    <a:pt x="5" y="5"/>
                    <a:pt x="7" y="5"/>
                  </a:cubicBezTo>
                  <a:cubicBezTo>
                    <a:pt x="8" y="5"/>
                    <a:pt x="9" y="4"/>
                    <a:pt x="10" y="4"/>
                  </a:cubicBezTo>
                  <a:cubicBezTo>
                    <a:pt x="10" y="4"/>
                    <a:pt x="10" y="4"/>
                    <a:pt x="10" y="4"/>
                  </a:cubicBezTo>
                  <a:cubicBezTo>
                    <a:pt x="10" y="3"/>
                    <a:pt x="11" y="3"/>
                    <a:pt x="11" y="2"/>
                  </a:cubicBezTo>
                  <a:cubicBezTo>
                    <a:pt x="12" y="2"/>
                    <a:pt x="12" y="1"/>
                    <a:pt x="13" y="1"/>
                  </a:cubicBezTo>
                  <a:cubicBezTo>
                    <a:pt x="12" y="1"/>
                    <a:pt x="12" y="0"/>
                    <a:pt x="12" y="0"/>
                  </a:cubicBezTo>
                  <a:cubicBezTo>
                    <a:pt x="11" y="1"/>
                    <a:pt x="10" y="1"/>
                    <a:pt x="10" y="1"/>
                  </a:cubicBezTo>
                  <a:cubicBezTo>
                    <a:pt x="9" y="1"/>
                    <a:pt x="8" y="1"/>
                    <a:pt x="7" y="1"/>
                  </a:cubicBezTo>
                  <a:cubicBezTo>
                    <a:pt x="6" y="2"/>
                    <a:pt x="4" y="2"/>
                    <a:pt x="3" y="2"/>
                  </a:cubicBezTo>
                  <a:cubicBezTo>
                    <a:pt x="2" y="2"/>
                    <a:pt x="1" y="2"/>
                    <a:pt x="0"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8"/>
            <p:cNvSpPr/>
            <p:nvPr/>
          </p:nvSpPr>
          <p:spPr bwMode="auto">
            <a:xfrm>
              <a:off x="6727825" y="1936751"/>
              <a:ext cx="120650" cy="144463"/>
            </a:xfrm>
            <a:custGeom>
              <a:avLst/>
              <a:gdLst>
                <a:gd name="T0" fmla="*/ 0 w 10"/>
                <a:gd name="T1" fmla="*/ 8 h 12"/>
                <a:gd name="T2" fmla="*/ 4 w 10"/>
                <a:gd name="T3" fmla="*/ 12 h 12"/>
                <a:gd name="T4" fmla="*/ 6 w 10"/>
                <a:gd name="T5" fmla="*/ 11 h 12"/>
                <a:gd name="T6" fmla="*/ 7 w 10"/>
                <a:gd name="T7" fmla="*/ 10 h 12"/>
                <a:gd name="T8" fmla="*/ 8 w 10"/>
                <a:gd name="T9" fmla="*/ 10 h 12"/>
                <a:gd name="T10" fmla="*/ 10 w 10"/>
                <a:gd name="T11" fmla="*/ 7 h 12"/>
                <a:gd name="T12" fmla="*/ 10 w 10"/>
                <a:gd name="T13" fmla="*/ 6 h 12"/>
                <a:gd name="T14" fmla="*/ 10 w 10"/>
                <a:gd name="T15" fmla="*/ 6 h 12"/>
                <a:gd name="T16" fmla="*/ 9 w 10"/>
                <a:gd name="T17" fmla="*/ 5 h 12"/>
                <a:gd name="T18" fmla="*/ 7 w 10"/>
                <a:gd name="T19" fmla="*/ 4 h 12"/>
                <a:gd name="T20" fmla="*/ 6 w 10"/>
                <a:gd name="T21" fmla="*/ 1 h 12"/>
                <a:gd name="T22" fmla="*/ 6 w 10"/>
                <a:gd name="T23" fmla="*/ 0 h 12"/>
                <a:gd name="T24" fmla="*/ 5 w 10"/>
                <a:gd name="T25" fmla="*/ 2 h 12"/>
                <a:gd name="T26" fmla="*/ 4 w 10"/>
                <a:gd name="T27" fmla="*/ 3 h 12"/>
                <a:gd name="T28" fmla="*/ 4 w 10"/>
                <a:gd name="T29" fmla="*/ 4 h 12"/>
                <a:gd name="T30" fmla="*/ 3 w 10"/>
                <a:gd name="T31" fmla="*/ 4 h 12"/>
                <a:gd name="T32" fmla="*/ 3 w 10"/>
                <a:gd name="T33" fmla="*/ 4 h 12"/>
                <a:gd name="T34" fmla="*/ 3 w 10"/>
                <a:gd name="T35" fmla="*/ 4 h 12"/>
                <a:gd name="T36" fmla="*/ 0 w 10"/>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2">
                  <a:moveTo>
                    <a:pt x="0" y="8"/>
                  </a:moveTo>
                  <a:cubicBezTo>
                    <a:pt x="1" y="10"/>
                    <a:pt x="2" y="11"/>
                    <a:pt x="4" y="12"/>
                  </a:cubicBezTo>
                  <a:cubicBezTo>
                    <a:pt x="5" y="12"/>
                    <a:pt x="5" y="12"/>
                    <a:pt x="6" y="11"/>
                  </a:cubicBezTo>
                  <a:cubicBezTo>
                    <a:pt x="6" y="11"/>
                    <a:pt x="7" y="11"/>
                    <a:pt x="7" y="10"/>
                  </a:cubicBezTo>
                  <a:cubicBezTo>
                    <a:pt x="7" y="10"/>
                    <a:pt x="8" y="10"/>
                    <a:pt x="8" y="10"/>
                  </a:cubicBezTo>
                  <a:cubicBezTo>
                    <a:pt x="8" y="9"/>
                    <a:pt x="9" y="7"/>
                    <a:pt x="10" y="7"/>
                  </a:cubicBezTo>
                  <a:cubicBezTo>
                    <a:pt x="10" y="6"/>
                    <a:pt x="10" y="6"/>
                    <a:pt x="10" y="6"/>
                  </a:cubicBezTo>
                  <a:cubicBezTo>
                    <a:pt x="10" y="6"/>
                    <a:pt x="10" y="6"/>
                    <a:pt x="10" y="6"/>
                  </a:cubicBezTo>
                  <a:cubicBezTo>
                    <a:pt x="9" y="6"/>
                    <a:pt x="9" y="5"/>
                    <a:pt x="9" y="5"/>
                  </a:cubicBezTo>
                  <a:cubicBezTo>
                    <a:pt x="8" y="5"/>
                    <a:pt x="8" y="4"/>
                    <a:pt x="7" y="4"/>
                  </a:cubicBezTo>
                  <a:cubicBezTo>
                    <a:pt x="7" y="3"/>
                    <a:pt x="6" y="2"/>
                    <a:pt x="6" y="1"/>
                  </a:cubicBezTo>
                  <a:cubicBezTo>
                    <a:pt x="6" y="1"/>
                    <a:pt x="6" y="0"/>
                    <a:pt x="6" y="0"/>
                  </a:cubicBezTo>
                  <a:cubicBezTo>
                    <a:pt x="5" y="0"/>
                    <a:pt x="5" y="1"/>
                    <a:pt x="5" y="2"/>
                  </a:cubicBezTo>
                  <a:cubicBezTo>
                    <a:pt x="4" y="2"/>
                    <a:pt x="4" y="3"/>
                    <a:pt x="4" y="3"/>
                  </a:cubicBezTo>
                  <a:cubicBezTo>
                    <a:pt x="4" y="4"/>
                    <a:pt x="4" y="4"/>
                    <a:pt x="4" y="4"/>
                  </a:cubicBezTo>
                  <a:cubicBezTo>
                    <a:pt x="4" y="4"/>
                    <a:pt x="3" y="3"/>
                    <a:pt x="3" y="4"/>
                  </a:cubicBezTo>
                  <a:cubicBezTo>
                    <a:pt x="3" y="4"/>
                    <a:pt x="3" y="4"/>
                    <a:pt x="3" y="4"/>
                  </a:cubicBezTo>
                  <a:cubicBezTo>
                    <a:pt x="3" y="4"/>
                    <a:pt x="3" y="4"/>
                    <a:pt x="3" y="4"/>
                  </a:cubicBezTo>
                  <a:cubicBezTo>
                    <a:pt x="1" y="4"/>
                    <a:pt x="0" y="7"/>
                    <a:pt x="0" y="8"/>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9"/>
            <p:cNvSpPr>
              <a:spLocks noEditPoints="1"/>
            </p:cNvSpPr>
            <p:nvPr/>
          </p:nvSpPr>
          <p:spPr bwMode="auto">
            <a:xfrm>
              <a:off x="7342188" y="2611438"/>
              <a:ext cx="649288" cy="649288"/>
            </a:xfrm>
            <a:custGeom>
              <a:avLst/>
              <a:gdLst>
                <a:gd name="T0" fmla="*/ 20 w 54"/>
                <a:gd name="T1" fmla="*/ 18 h 54"/>
                <a:gd name="T2" fmla="*/ 24 w 54"/>
                <a:gd name="T3" fmla="*/ 23 h 54"/>
                <a:gd name="T4" fmla="*/ 33 w 54"/>
                <a:gd name="T5" fmla="*/ 26 h 54"/>
                <a:gd name="T6" fmla="*/ 27 w 54"/>
                <a:gd name="T7" fmla="*/ 35 h 54"/>
                <a:gd name="T8" fmla="*/ 30 w 54"/>
                <a:gd name="T9" fmla="*/ 20 h 54"/>
                <a:gd name="T10" fmla="*/ 31 w 54"/>
                <a:gd name="T11" fmla="*/ 25 h 54"/>
                <a:gd name="T12" fmla="*/ 37 w 54"/>
                <a:gd name="T13" fmla="*/ 30 h 54"/>
                <a:gd name="T14" fmla="*/ 25 w 54"/>
                <a:gd name="T15" fmla="*/ 37 h 54"/>
                <a:gd name="T16" fmla="*/ 38 w 54"/>
                <a:gd name="T17" fmla="*/ 24 h 54"/>
                <a:gd name="T18" fmla="*/ 16 w 54"/>
                <a:gd name="T19" fmla="*/ 27 h 54"/>
                <a:gd name="T20" fmla="*/ 28 w 54"/>
                <a:gd name="T21" fmla="*/ 38 h 54"/>
                <a:gd name="T22" fmla="*/ 22 w 54"/>
                <a:gd name="T23" fmla="*/ 37 h 54"/>
                <a:gd name="T24" fmla="*/ 26 w 54"/>
                <a:gd name="T25" fmla="*/ 15 h 54"/>
                <a:gd name="T26" fmla="*/ 17 w 54"/>
                <a:gd name="T27" fmla="*/ 20 h 54"/>
                <a:gd name="T28" fmla="*/ 52 w 54"/>
                <a:gd name="T29" fmla="*/ 28 h 54"/>
                <a:gd name="T30" fmla="*/ 50 w 54"/>
                <a:gd name="T31" fmla="*/ 15 h 54"/>
                <a:gd name="T32" fmla="*/ 2 w 54"/>
                <a:gd name="T33" fmla="*/ 31 h 54"/>
                <a:gd name="T34" fmla="*/ 34 w 54"/>
                <a:gd name="T35" fmla="*/ 54 h 54"/>
                <a:gd name="T36" fmla="*/ 51 w 54"/>
                <a:gd name="T37" fmla="*/ 18 h 54"/>
                <a:gd name="T38" fmla="*/ 26 w 54"/>
                <a:gd name="T39" fmla="*/ 1 h 54"/>
                <a:gd name="T40" fmla="*/ 45 w 54"/>
                <a:gd name="T41" fmla="*/ 37 h 54"/>
                <a:gd name="T42" fmla="*/ 12 w 54"/>
                <a:gd name="T43" fmla="*/ 26 h 54"/>
                <a:gd name="T44" fmla="*/ 19 w 54"/>
                <a:gd name="T45" fmla="*/ 40 h 54"/>
                <a:gd name="T46" fmla="*/ 40 w 54"/>
                <a:gd name="T47" fmla="*/ 38 h 54"/>
                <a:gd name="T48" fmla="*/ 39 w 54"/>
                <a:gd name="T49" fmla="*/ 21 h 54"/>
                <a:gd name="T50" fmla="*/ 30 w 54"/>
                <a:gd name="T51" fmla="*/ 11 h 54"/>
                <a:gd name="T52" fmla="*/ 15 w 54"/>
                <a:gd name="T53" fmla="*/ 17 h 54"/>
                <a:gd name="T54" fmla="*/ 33 w 54"/>
                <a:gd name="T55" fmla="*/ 48 h 54"/>
                <a:gd name="T56" fmla="*/ 27 w 54"/>
                <a:gd name="T57" fmla="*/ 48 h 54"/>
                <a:gd name="T58" fmla="*/ 7 w 54"/>
                <a:gd name="T59" fmla="*/ 32 h 54"/>
                <a:gd name="T60" fmla="*/ 42 w 54"/>
                <a:gd name="T61" fmla="*/ 12 h 54"/>
                <a:gd name="T62" fmla="*/ 21 w 54"/>
                <a:gd name="T63" fmla="*/ 6 h 54"/>
                <a:gd name="T64" fmla="*/ 33 w 54"/>
                <a:gd name="T65" fmla="*/ 6 h 54"/>
                <a:gd name="T66" fmla="*/ 32 w 54"/>
                <a:gd name="T67" fmla="*/ 3 h 54"/>
                <a:gd name="T68" fmla="*/ 12 w 54"/>
                <a:gd name="T69" fmla="*/ 9 h 54"/>
                <a:gd name="T70" fmla="*/ 43 w 54"/>
                <a:gd name="T71" fmla="*/ 18 h 54"/>
                <a:gd name="T72" fmla="*/ 41 w 54"/>
                <a:gd name="T73" fmla="*/ 6 h 54"/>
                <a:gd name="T74" fmla="*/ 11 w 54"/>
                <a:gd name="T75" fmla="*/ 31 h 54"/>
                <a:gd name="T76" fmla="*/ 46 w 54"/>
                <a:gd name="T77" fmla="*/ 11 h 54"/>
                <a:gd name="T78" fmla="*/ 45 w 54"/>
                <a:gd name="T79" fmla="*/ 26 h 54"/>
                <a:gd name="T80" fmla="*/ 31 w 54"/>
                <a:gd name="T81" fmla="*/ 11 h 54"/>
                <a:gd name="T82" fmla="*/ 12 w 54"/>
                <a:gd name="T83" fmla="*/ 21 h 54"/>
                <a:gd name="T84" fmla="*/ 36 w 54"/>
                <a:gd name="T85" fmla="*/ 8 h 54"/>
                <a:gd name="T86" fmla="*/ 22 w 54"/>
                <a:gd name="T87" fmla="*/ 9 h 54"/>
                <a:gd name="T88" fmla="*/ 12 w 54"/>
                <a:gd name="T89" fmla="*/ 14 h 54"/>
                <a:gd name="T90" fmla="*/ 13 w 54"/>
                <a:gd name="T91" fmla="*/ 13 h 54"/>
                <a:gd name="T92" fmla="*/ 33 w 54"/>
                <a:gd name="T93" fmla="*/ 7 h 54"/>
                <a:gd name="T94" fmla="*/ 47 w 54"/>
                <a:gd name="T95" fmla="*/ 36 h 54"/>
                <a:gd name="T96" fmla="*/ 30 w 54"/>
                <a:gd name="T97" fmla="*/ 7 h 54"/>
                <a:gd name="T98" fmla="*/ 15 w 54"/>
                <a:gd name="T99" fmla="*/ 13 h 54"/>
                <a:gd name="T100" fmla="*/ 19 w 54"/>
                <a:gd name="T101" fmla="*/ 43 h 54"/>
                <a:gd name="T102" fmla="*/ 19 w 54"/>
                <a:gd name="T103" fmla="*/ 8 h 54"/>
                <a:gd name="T104" fmla="*/ 39 w 54"/>
                <a:gd name="T105" fmla="*/ 40 h 54"/>
                <a:gd name="T106" fmla="*/ 16 w 54"/>
                <a:gd name="T107" fmla="*/ 44 h 54"/>
                <a:gd name="T108" fmla="*/ 45 w 54"/>
                <a:gd name="T109" fmla="*/ 26 h 54"/>
                <a:gd name="T110" fmla="*/ 47 w 54"/>
                <a:gd name="T111" fmla="*/ 23 h 54"/>
                <a:gd name="T112" fmla="*/ 9 w 54"/>
                <a:gd name="T113" fmla="*/ 22 h 54"/>
                <a:gd name="T114" fmla="*/ 10 w 54"/>
                <a:gd name="T115" fmla="*/ 34 h 54"/>
                <a:gd name="T116" fmla="*/ 44 w 54"/>
                <a:gd name="T117" fmla="*/ 38 h 54"/>
                <a:gd name="T118" fmla="*/ 37 w 54"/>
                <a:gd name="T119" fmla="*/ 37 h 54"/>
                <a:gd name="T120" fmla="*/ 42 w 54"/>
                <a:gd name="T121" fmla="*/ 32 h 54"/>
                <a:gd name="T122" fmla="*/ 26 w 54"/>
                <a:gd name="T123" fmla="*/ 11 h 54"/>
                <a:gd name="T124" fmla="*/ 24 w 54"/>
                <a:gd name="T125"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54">
                  <a:moveTo>
                    <a:pt x="14" y="51"/>
                  </a:moveTo>
                  <a:cubicBezTo>
                    <a:pt x="14" y="50"/>
                    <a:pt x="15" y="50"/>
                    <a:pt x="15" y="49"/>
                  </a:cubicBezTo>
                  <a:cubicBezTo>
                    <a:pt x="15" y="49"/>
                    <a:pt x="15" y="49"/>
                    <a:pt x="15" y="49"/>
                  </a:cubicBezTo>
                  <a:cubicBezTo>
                    <a:pt x="14" y="49"/>
                    <a:pt x="14" y="49"/>
                    <a:pt x="14" y="50"/>
                  </a:cubicBezTo>
                  <a:cubicBezTo>
                    <a:pt x="14" y="50"/>
                    <a:pt x="13" y="50"/>
                    <a:pt x="13" y="50"/>
                  </a:cubicBezTo>
                  <a:cubicBezTo>
                    <a:pt x="13" y="50"/>
                    <a:pt x="13" y="50"/>
                    <a:pt x="13" y="50"/>
                  </a:cubicBezTo>
                  <a:cubicBezTo>
                    <a:pt x="13" y="50"/>
                    <a:pt x="13" y="50"/>
                    <a:pt x="13" y="50"/>
                  </a:cubicBezTo>
                  <a:cubicBezTo>
                    <a:pt x="14" y="49"/>
                    <a:pt x="14" y="49"/>
                    <a:pt x="14" y="49"/>
                  </a:cubicBezTo>
                  <a:cubicBezTo>
                    <a:pt x="15" y="49"/>
                    <a:pt x="15" y="48"/>
                    <a:pt x="16" y="48"/>
                  </a:cubicBezTo>
                  <a:cubicBezTo>
                    <a:pt x="16" y="48"/>
                    <a:pt x="16" y="48"/>
                    <a:pt x="16" y="48"/>
                  </a:cubicBezTo>
                  <a:cubicBezTo>
                    <a:pt x="16" y="48"/>
                    <a:pt x="16" y="48"/>
                    <a:pt x="16" y="48"/>
                  </a:cubicBezTo>
                  <a:cubicBezTo>
                    <a:pt x="16" y="48"/>
                    <a:pt x="16" y="48"/>
                    <a:pt x="16" y="49"/>
                  </a:cubicBezTo>
                  <a:cubicBezTo>
                    <a:pt x="16" y="49"/>
                    <a:pt x="16" y="49"/>
                    <a:pt x="16" y="49"/>
                  </a:cubicBezTo>
                  <a:cubicBezTo>
                    <a:pt x="16" y="50"/>
                    <a:pt x="16" y="50"/>
                    <a:pt x="16" y="51"/>
                  </a:cubicBezTo>
                  <a:cubicBezTo>
                    <a:pt x="16" y="51"/>
                    <a:pt x="16" y="52"/>
                    <a:pt x="16" y="52"/>
                  </a:cubicBezTo>
                  <a:cubicBezTo>
                    <a:pt x="16" y="52"/>
                    <a:pt x="16" y="52"/>
                    <a:pt x="16" y="52"/>
                  </a:cubicBezTo>
                  <a:cubicBezTo>
                    <a:pt x="16" y="52"/>
                    <a:pt x="15" y="52"/>
                    <a:pt x="15" y="52"/>
                  </a:cubicBezTo>
                  <a:cubicBezTo>
                    <a:pt x="16" y="51"/>
                    <a:pt x="16" y="50"/>
                    <a:pt x="16" y="50"/>
                  </a:cubicBezTo>
                  <a:cubicBezTo>
                    <a:pt x="16" y="49"/>
                    <a:pt x="16" y="49"/>
                    <a:pt x="16" y="49"/>
                  </a:cubicBezTo>
                  <a:cubicBezTo>
                    <a:pt x="16" y="49"/>
                    <a:pt x="16" y="49"/>
                    <a:pt x="15" y="49"/>
                  </a:cubicBezTo>
                  <a:cubicBezTo>
                    <a:pt x="15" y="49"/>
                    <a:pt x="15" y="50"/>
                    <a:pt x="15" y="50"/>
                  </a:cubicBezTo>
                  <a:cubicBezTo>
                    <a:pt x="15" y="50"/>
                    <a:pt x="15" y="50"/>
                    <a:pt x="14" y="51"/>
                  </a:cubicBezTo>
                  <a:cubicBezTo>
                    <a:pt x="14" y="51"/>
                    <a:pt x="14" y="51"/>
                    <a:pt x="14" y="51"/>
                  </a:cubicBezTo>
                  <a:close/>
                  <a:moveTo>
                    <a:pt x="39" y="24"/>
                  </a:moveTo>
                  <a:cubicBezTo>
                    <a:pt x="39" y="24"/>
                    <a:pt x="39" y="25"/>
                    <a:pt x="39" y="25"/>
                  </a:cubicBezTo>
                  <a:cubicBezTo>
                    <a:pt x="39" y="25"/>
                    <a:pt x="39" y="25"/>
                    <a:pt x="39" y="25"/>
                  </a:cubicBezTo>
                  <a:cubicBezTo>
                    <a:pt x="39" y="26"/>
                    <a:pt x="39" y="26"/>
                    <a:pt x="39" y="26"/>
                  </a:cubicBezTo>
                  <a:cubicBezTo>
                    <a:pt x="39" y="26"/>
                    <a:pt x="39" y="27"/>
                    <a:pt x="39" y="27"/>
                  </a:cubicBezTo>
                  <a:cubicBezTo>
                    <a:pt x="39" y="27"/>
                    <a:pt x="40" y="28"/>
                    <a:pt x="39" y="28"/>
                  </a:cubicBezTo>
                  <a:cubicBezTo>
                    <a:pt x="39" y="28"/>
                    <a:pt x="39" y="28"/>
                    <a:pt x="39" y="28"/>
                  </a:cubicBezTo>
                  <a:cubicBezTo>
                    <a:pt x="39" y="28"/>
                    <a:pt x="39" y="28"/>
                    <a:pt x="39" y="28"/>
                  </a:cubicBezTo>
                  <a:cubicBezTo>
                    <a:pt x="39" y="29"/>
                    <a:pt x="39" y="29"/>
                    <a:pt x="39" y="30"/>
                  </a:cubicBezTo>
                  <a:cubicBezTo>
                    <a:pt x="39" y="30"/>
                    <a:pt x="39" y="31"/>
                    <a:pt x="38" y="31"/>
                  </a:cubicBezTo>
                  <a:cubicBezTo>
                    <a:pt x="38" y="32"/>
                    <a:pt x="38" y="32"/>
                    <a:pt x="37" y="33"/>
                  </a:cubicBezTo>
                  <a:cubicBezTo>
                    <a:pt x="37" y="33"/>
                    <a:pt x="37" y="33"/>
                    <a:pt x="37" y="34"/>
                  </a:cubicBezTo>
                  <a:cubicBezTo>
                    <a:pt x="36" y="34"/>
                    <a:pt x="36" y="34"/>
                    <a:pt x="36" y="34"/>
                  </a:cubicBezTo>
                  <a:cubicBezTo>
                    <a:pt x="36" y="35"/>
                    <a:pt x="35" y="35"/>
                    <a:pt x="35" y="35"/>
                  </a:cubicBezTo>
                  <a:cubicBezTo>
                    <a:pt x="35" y="36"/>
                    <a:pt x="34" y="36"/>
                    <a:pt x="34" y="36"/>
                  </a:cubicBezTo>
                  <a:cubicBezTo>
                    <a:pt x="34" y="36"/>
                    <a:pt x="34" y="36"/>
                    <a:pt x="34" y="36"/>
                  </a:cubicBezTo>
                  <a:cubicBezTo>
                    <a:pt x="34" y="36"/>
                    <a:pt x="33" y="36"/>
                    <a:pt x="33" y="37"/>
                  </a:cubicBezTo>
                  <a:cubicBezTo>
                    <a:pt x="33" y="37"/>
                    <a:pt x="32" y="37"/>
                    <a:pt x="32" y="37"/>
                  </a:cubicBezTo>
                  <a:cubicBezTo>
                    <a:pt x="32" y="37"/>
                    <a:pt x="31" y="38"/>
                    <a:pt x="31" y="38"/>
                  </a:cubicBezTo>
                  <a:cubicBezTo>
                    <a:pt x="31" y="38"/>
                    <a:pt x="30" y="38"/>
                    <a:pt x="30" y="38"/>
                  </a:cubicBezTo>
                  <a:cubicBezTo>
                    <a:pt x="29" y="38"/>
                    <a:pt x="29" y="38"/>
                    <a:pt x="28" y="39"/>
                  </a:cubicBezTo>
                  <a:cubicBezTo>
                    <a:pt x="28" y="39"/>
                    <a:pt x="27" y="39"/>
                    <a:pt x="27" y="39"/>
                  </a:cubicBezTo>
                  <a:cubicBezTo>
                    <a:pt x="27" y="39"/>
                    <a:pt x="27" y="39"/>
                    <a:pt x="27" y="39"/>
                  </a:cubicBezTo>
                  <a:cubicBezTo>
                    <a:pt x="26" y="38"/>
                    <a:pt x="26" y="38"/>
                    <a:pt x="25" y="38"/>
                  </a:cubicBezTo>
                  <a:cubicBezTo>
                    <a:pt x="25" y="38"/>
                    <a:pt x="24" y="38"/>
                    <a:pt x="24" y="38"/>
                  </a:cubicBezTo>
                  <a:cubicBezTo>
                    <a:pt x="24" y="38"/>
                    <a:pt x="23" y="38"/>
                    <a:pt x="23" y="38"/>
                  </a:cubicBezTo>
                  <a:cubicBezTo>
                    <a:pt x="23" y="38"/>
                    <a:pt x="23" y="38"/>
                    <a:pt x="22" y="37"/>
                  </a:cubicBezTo>
                  <a:cubicBezTo>
                    <a:pt x="22" y="37"/>
                    <a:pt x="22" y="37"/>
                    <a:pt x="22" y="37"/>
                  </a:cubicBezTo>
                  <a:cubicBezTo>
                    <a:pt x="21" y="37"/>
                    <a:pt x="21" y="37"/>
                    <a:pt x="21" y="37"/>
                  </a:cubicBezTo>
                  <a:cubicBezTo>
                    <a:pt x="21" y="36"/>
                    <a:pt x="20" y="36"/>
                    <a:pt x="20" y="36"/>
                  </a:cubicBezTo>
                  <a:cubicBezTo>
                    <a:pt x="20" y="36"/>
                    <a:pt x="20" y="36"/>
                    <a:pt x="20" y="36"/>
                  </a:cubicBezTo>
                  <a:cubicBezTo>
                    <a:pt x="20" y="35"/>
                    <a:pt x="19" y="35"/>
                    <a:pt x="19" y="35"/>
                  </a:cubicBezTo>
                  <a:cubicBezTo>
                    <a:pt x="19" y="35"/>
                    <a:pt x="19" y="35"/>
                    <a:pt x="19" y="34"/>
                  </a:cubicBezTo>
                  <a:cubicBezTo>
                    <a:pt x="18" y="34"/>
                    <a:pt x="18" y="34"/>
                    <a:pt x="18" y="33"/>
                  </a:cubicBezTo>
                  <a:cubicBezTo>
                    <a:pt x="18" y="33"/>
                    <a:pt x="17" y="33"/>
                    <a:pt x="17" y="33"/>
                  </a:cubicBezTo>
                  <a:cubicBezTo>
                    <a:pt x="17" y="32"/>
                    <a:pt x="17" y="32"/>
                    <a:pt x="17" y="32"/>
                  </a:cubicBezTo>
                  <a:cubicBezTo>
                    <a:pt x="17" y="32"/>
                    <a:pt x="17" y="31"/>
                    <a:pt x="17" y="31"/>
                  </a:cubicBezTo>
                  <a:cubicBezTo>
                    <a:pt x="16" y="31"/>
                    <a:pt x="16" y="30"/>
                    <a:pt x="16" y="30"/>
                  </a:cubicBezTo>
                  <a:cubicBezTo>
                    <a:pt x="16" y="30"/>
                    <a:pt x="16" y="29"/>
                    <a:pt x="16" y="29"/>
                  </a:cubicBezTo>
                  <a:cubicBezTo>
                    <a:pt x="16" y="29"/>
                    <a:pt x="16" y="28"/>
                    <a:pt x="16" y="28"/>
                  </a:cubicBezTo>
                  <a:cubicBezTo>
                    <a:pt x="16" y="28"/>
                    <a:pt x="16" y="27"/>
                    <a:pt x="16" y="26"/>
                  </a:cubicBezTo>
                  <a:cubicBezTo>
                    <a:pt x="16" y="26"/>
                    <a:pt x="16" y="25"/>
                    <a:pt x="16" y="25"/>
                  </a:cubicBezTo>
                  <a:cubicBezTo>
                    <a:pt x="16" y="25"/>
                    <a:pt x="16" y="25"/>
                    <a:pt x="16" y="24"/>
                  </a:cubicBezTo>
                  <a:cubicBezTo>
                    <a:pt x="16" y="24"/>
                    <a:pt x="16" y="24"/>
                    <a:pt x="16" y="24"/>
                  </a:cubicBezTo>
                  <a:cubicBezTo>
                    <a:pt x="16" y="23"/>
                    <a:pt x="17" y="23"/>
                    <a:pt x="17" y="22"/>
                  </a:cubicBezTo>
                  <a:cubicBezTo>
                    <a:pt x="17" y="22"/>
                    <a:pt x="17" y="22"/>
                    <a:pt x="17" y="22"/>
                  </a:cubicBezTo>
                  <a:cubicBezTo>
                    <a:pt x="17" y="22"/>
                    <a:pt x="17" y="21"/>
                    <a:pt x="17" y="21"/>
                  </a:cubicBezTo>
                  <a:cubicBezTo>
                    <a:pt x="18" y="21"/>
                    <a:pt x="18" y="20"/>
                    <a:pt x="18" y="19"/>
                  </a:cubicBezTo>
                  <a:cubicBezTo>
                    <a:pt x="19" y="19"/>
                    <a:pt x="19" y="18"/>
                    <a:pt x="20" y="18"/>
                  </a:cubicBezTo>
                  <a:cubicBezTo>
                    <a:pt x="20" y="18"/>
                    <a:pt x="21" y="17"/>
                    <a:pt x="21" y="17"/>
                  </a:cubicBezTo>
                  <a:cubicBezTo>
                    <a:pt x="22" y="17"/>
                    <a:pt x="22" y="17"/>
                    <a:pt x="23" y="16"/>
                  </a:cubicBezTo>
                  <a:cubicBezTo>
                    <a:pt x="23" y="16"/>
                    <a:pt x="24" y="16"/>
                    <a:pt x="24" y="16"/>
                  </a:cubicBezTo>
                  <a:cubicBezTo>
                    <a:pt x="25" y="16"/>
                    <a:pt x="26" y="16"/>
                    <a:pt x="27" y="16"/>
                  </a:cubicBezTo>
                  <a:cubicBezTo>
                    <a:pt x="27" y="16"/>
                    <a:pt x="28" y="16"/>
                    <a:pt x="28" y="16"/>
                  </a:cubicBezTo>
                  <a:cubicBezTo>
                    <a:pt x="29" y="16"/>
                    <a:pt x="29" y="16"/>
                    <a:pt x="29" y="16"/>
                  </a:cubicBezTo>
                  <a:cubicBezTo>
                    <a:pt x="29" y="16"/>
                    <a:pt x="30" y="16"/>
                    <a:pt x="30" y="17"/>
                  </a:cubicBezTo>
                  <a:cubicBezTo>
                    <a:pt x="30" y="17"/>
                    <a:pt x="31" y="17"/>
                    <a:pt x="31" y="17"/>
                  </a:cubicBezTo>
                  <a:cubicBezTo>
                    <a:pt x="31" y="17"/>
                    <a:pt x="31" y="17"/>
                    <a:pt x="31" y="17"/>
                  </a:cubicBezTo>
                  <a:cubicBezTo>
                    <a:pt x="32" y="17"/>
                    <a:pt x="32" y="17"/>
                    <a:pt x="33" y="17"/>
                  </a:cubicBezTo>
                  <a:cubicBezTo>
                    <a:pt x="33" y="17"/>
                    <a:pt x="34" y="17"/>
                    <a:pt x="34" y="18"/>
                  </a:cubicBezTo>
                  <a:cubicBezTo>
                    <a:pt x="34" y="18"/>
                    <a:pt x="35" y="18"/>
                    <a:pt x="35" y="19"/>
                  </a:cubicBezTo>
                  <a:cubicBezTo>
                    <a:pt x="36" y="19"/>
                    <a:pt x="36" y="19"/>
                    <a:pt x="37" y="20"/>
                  </a:cubicBezTo>
                  <a:cubicBezTo>
                    <a:pt x="37" y="20"/>
                    <a:pt x="37" y="21"/>
                    <a:pt x="37" y="21"/>
                  </a:cubicBezTo>
                  <a:cubicBezTo>
                    <a:pt x="38" y="21"/>
                    <a:pt x="38" y="22"/>
                    <a:pt x="38" y="22"/>
                  </a:cubicBezTo>
                  <a:cubicBezTo>
                    <a:pt x="38" y="22"/>
                    <a:pt x="38" y="22"/>
                    <a:pt x="38" y="22"/>
                  </a:cubicBezTo>
                  <a:cubicBezTo>
                    <a:pt x="38" y="23"/>
                    <a:pt x="38" y="23"/>
                    <a:pt x="38" y="23"/>
                  </a:cubicBezTo>
                  <a:cubicBezTo>
                    <a:pt x="38" y="24"/>
                    <a:pt x="38" y="24"/>
                    <a:pt x="39" y="24"/>
                  </a:cubicBezTo>
                  <a:cubicBezTo>
                    <a:pt x="39" y="24"/>
                    <a:pt x="39" y="24"/>
                    <a:pt x="39" y="24"/>
                  </a:cubicBezTo>
                  <a:close/>
                  <a:moveTo>
                    <a:pt x="24" y="27"/>
                  </a:moveTo>
                  <a:cubicBezTo>
                    <a:pt x="24" y="27"/>
                    <a:pt x="24" y="27"/>
                    <a:pt x="23" y="27"/>
                  </a:cubicBezTo>
                  <a:cubicBezTo>
                    <a:pt x="23" y="27"/>
                    <a:pt x="23" y="27"/>
                    <a:pt x="23" y="27"/>
                  </a:cubicBezTo>
                  <a:cubicBezTo>
                    <a:pt x="23" y="27"/>
                    <a:pt x="22" y="27"/>
                    <a:pt x="22" y="27"/>
                  </a:cubicBezTo>
                  <a:cubicBezTo>
                    <a:pt x="21" y="27"/>
                    <a:pt x="21" y="26"/>
                    <a:pt x="20" y="26"/>
                  </a:cubicBezTo>
                  <a:cubicBezTo>
                    <a:pt x="20" y="26"/>
                    <a:pt x="20" y="26"/>
                    <a:pt x="20" y="26"/>
                  </a:cubicBezTo>
                  <a:cubicBezTo>
                    <a:pt x="19" y="27"/>
                    <a:pt x="19" y="27"/>
                    <a:pt x="19" y="27"/>
                  </a:cubicBezTo>
                  <a:cubicBezTo>
                    <a:pt x="19" y="27"/>
                    <a:pt x="19" y="28"/>
                    <a:pt x="19" y="28"/>
                  </a:cubicBezTo>
                  <a:cubicBezTo>
                    <a:pt x="19" y="28"/>
                    <a:pt x="19" y="28"/>
                    <a:pt x="19" y="28"/>
                  </a:cubicBezTo>
                  <a:cubicBezTo>
                    <a:pt x="19" y="28"/>
                    <a:pt x="20" y="28"/>
                    <a:pt x="20" y="28"/>
                  </a:cubicBezTo>
                  <a:cubicBezTo>
                    <a:pt x="20" y="28"/>
                    <a:pt x="21" y="28"/>
                    <a:pt x="21" y="28"/>
                  </a:cubicBezTo>
                  <a:cubicBezTo>
                    <a:pt x="22" y="28"/>
                    <a:pt x="22" y="27"/>
                    <a:pt x="23" y="27"/>
                  </a:cubicBezTo>
                  <a:cubicBezTo>
                    <a:pt x="23" y="27"/>
                    <a:pt x="23" y="27"/>
                    <a:pt x="24" y="27"/>
                  </a:cubicBezTo>
                  <a:close/>
                  <a:moveTo>
                    <a:pt x="22" y="27"/>
                  </a:moveTo>
                  <a:cubicBezTo>
                    <a:pt x="22" y="27"/>
                    <a:pt x="22" y="27"/>
                    <a:pt x="22" y="27"/>
                  </a:cubicBezTo>
                  <a:cubicBezTo>
                    <a:pt x="22" y="27"/>
                    <a:pt x="22" y="27"/>
                    <a:pt x="22" y="27"/>
                  </a:cubicBezTo>
                  <a:cubicBezTo>
                    <a:pt x="22" y="27"/>
                    <a:pt x="21" y="27"/>
                    <a:pt x="21" y="27"/>
                  </a:cubicBezTo>
                  <a:cubicBezTo>
                    <a:pt x="21" y="27"/>
                    <a:pt x="20" y="27"/>
                    <a:pt x="20" y="27"/>
                  </a:cubicBezTo>
                  <a:cubicBezTo>
                    <a:pt x="20" y="27"/>
                    <a:pt x="20" y="27"/>
                    <a:pt x="20" y="27"/>
                  </a:cubicBezTo>
                  <a:cubicBezTo>
                    <a:pt x="20" y="27"/>
                    <a:pt x="20" y="28"/>
                    <a:pt x="20" y="28"/>
                  </a:cubicBezTo>
                  <a:cubicBezTo>
                    <a:pt x="21" y="28"/>
                    <a:pt x="21" y="27"/>
                    <a:pt x="22" y="27"/>
                  </a:cubicBezTo>
                  <a:close/>
                  <a:moveTo>
                    <a:pt x="23" y="24"/>
                  </a:moveTo>
                  <a:cubicBezTo>
                    <a:pt x="23" y="24"/>
                    <a:pt x="23" y="24"/>
                    <a:pt x="23" y="24"/>
                  </a:cubicBezTo>
                  <a:cubicBezTo>
                    <a:pt x="23" y="24"/>
                    <a:pt x="23" y="24"/>
                    <a:pt x="23" y="24"/>
                  </a:cubicBezTo>
                  <a:cubicBezTo>
                    <a:pt x="23" y="24"/>
                    <a:pt x="23" y="24"/>
                    <a:pt x="23" y="24"/>
                  </a:cubicBezTo>
                  <a:cubicBezTo>
                    <a:pt x="23" y="24"/>
                    <a:pt x="22" y="23"/>
                    <a:pt x="22" y="23"/>
                  </a:cubicBezTo>
                  <a:cubicBezTo>
                    <a:pt x="22" y="23"/>
                    <a:pt x="22" y="23"/>
                    <a:pt x="22" y="23"/>
                  </a:cubicBezTo>
                  <a:cubicBezTo>
                    <a:pt x="21" y="23"/>
                    <a:pt x="21" y="23"/>
                    <a:pt x="21" y="22"/>
                  </a:cubicBezTo>
                  <a:cubicBezTo>
                    <a:pt x="21" y="22"/>
                    <a:pt x="21" y="22"/>
                    <a:pt x="21" y="22"/>
                  </a:cubicBezTo>
                  <a:cubicBezTo>
                    <a:pt x="20" y="22"/>
                    <a:pt x="20" y="22"/>
                    <a:pt x="20" y="22"/>
                  </a:cubicBezTo>
                  <a:cubicBezTo>
                    <a:pt x="20" y="23"/>
                    <a:pt x="20" y="23"/>
                    <a:pt x="20" y="23"/>
                  </a:cubicBezTo>
                  <a:cubicBezTo>
                    <a:pt x="20" y="23"/>
                    <a:pt x="20" y="23"/>
                    <a:pt x="20" y="24"/>
                  </a:cubicBezTo>
                  <a:cubicBezTo>
                    <a:pt x="19" y="24"/>
                    <a:pt x="20" y="24"/>
                    <a:pt x="20" y="24"/>
                  </a:cubicBezTo>
                  <a:cubicBezTo>
                    <a:pt x="20" y="24"/>
                    <a:pt x="20" y="24"/>
                    <a:pt x="21" y="24"/>
                  </a:cubicBezTo>
                  <a:cubicBezTo>
                    <a:pt x="21" y="24"/>
                    <a:pt x="22" y="25"/>
                    <a:pt x="23" y="25"/>
                  </a:cubicBezTo>
                  <a:cubicBezTo>
                    <a:pt x="23" y="25"/>
                    <a:pt x="23" y="25"/>
                    <a:pt x="23" y="25"/>
                  </a:cubicBezTo>
                  <a:cubicBezTo>
                    <a:pt x="23" y="25"/>
                    <a:pt x="23" y="24"/>
                    <a:pt x="23" y="24"/>
                  </a:cubicBezTo>
                  <a:close/>
                  <a:moveTo>
                    <a:pt x="22" y="24"/>
                  </a:moveTo>
                  <a:cubicBezTo>
                    <a:pt x="22" y="24"/>
                    <a:pt x="22" y="24"/>
                    <a:pt x="22" y="24"/>
                  </a:cubicBezTo>
                  <a:cubicBezTo>
                    <a:pt x="22" y="24"/>
                    <a:pt x="22" y="24"/>
                    <a:pt x="22" y="24"/>
                  </a:cubicBezTo>
                  <a:cubicBezTo>
                    <a:pt x="22" y="23"/>
                    <a:pt x="21" y="23"/>
                    <a:pt x="21" y="23"/>
                  </a:cubicBezTo>
                  <a:cubicBezTo>
                    <a:pt x="21" y="23"/>
                    <a:pt x="21" y="23"/>
                    <a:pt x="21" y="23"/>
                  </a:cubicBezTo>
                  <a:cubicBezTo>
                    <a:pt x="20" y="23"/>
                    <a:pt x="20" y="23"/>
                    <a:pt x="20" y="24"/>
                  </a:cubicBezTo>
                  <a:cubicBezTo>
                    <a:pt x="21" y="24"/>
                    <a:pt x="22" y="24"/>
                    <a:pt x="22" y="24"/>
                  </a:cubicBezTo>
                  <a:close/>
                  <a:moveTo>
                    <a:pt x="25" y="24"/>
                  </a:moveTo>
                  <a:cubicBezTo>
                    <a:pt x="25" y="23"/>
                    <a:pt x="25" y="23"/>
                    <a:pt x="25" y="23"/>
                  </a:cubicBezTo>
                  <a:cubicBezTo>
                    <a:pt x="25" y="22"/>
                    <a:pt x="25" y="22"/>
                    <a:pt x="25" y="22"/>
                  </a:cubicBezTo>
                  <a:cubicBezTo>
                    <a:pt x="25" y="21"/>
                    <a:pt x="24" y="21"/>
                    <a:pt x="24" y="20"/>
                  </a:cubicBezTo>
                  <a:cubicBezTo>
                    <a:pt x="24" y="20"/>
                    <a:pt x="24" y="20"/>
                    <a:pt x="24" y="20"/>
                  </a:cubicBezTo>
                  <a:cubicBezTo>
                    <a:pt x="23" y="20"/>
                    <a:pt x="23" y="20"/>
                    <a:pt x="23" y="20"/>
                  </a:cubicBezTo>
                  <a:cubicBezTo>
                    <a:pt x="23" y="21"/>
                    <a:pt x="23" y="21"/>
                    <a:pt x="23" y="21"/>
                  </a:cubicBezTo>
                  <a:cubicBezTo>
                    <a:pt x="23" y="21"/>
                    <a:pt x="23" y="22"/>
                    <a:pt x="24" y="22"/>
                  </a:cubicBezTo>
                  <a:cubicBezTo>
                    <a:pt x="24" y="22"/>
                    <a:pt x="24" y="23"/>
                    <a:pt x="24" y="23"/>
                  </a:cubicBezTo>
                  <a:cubicBezTo>
                    <a:pt x="24" y="23"/>
                    <a:pt x="25" y="23"/>
                    <a:pt x="25" y="23"/>
                  </a:cubicBezTo>
                  <a:cubicBezTo>
                    <a:pt x="25" y="24"/>
                    <a:pt x="25" y="24"/>
                    <a:pt x="25" y="24"/>
                  </a:cubicBezTo>
                  <a:close/>
                  <a:moveTo>
                    <a:pt x="25" y="23"/>
                  </a:moveTo>
                  <a:cubicBezTo>
                    <a:pt x="25" y="23"/>
                    <a:pt x="25" y="23"/>
                    <a:pt x="25" y="23"/>
                  </a:cubicBezTo>
                  <a:cubicBezTo>
                    <a:pt x="25" y="23"/>
                    <a:pt x="25" y="23"/>
                    <a:pt x="25" y="23"/>
                  </a:cubicBezTo>
                  <a:cubicBezTo>
                    <a:pt x="25" y="23"/>
                    <a:pt x="25" y="22"/>
                    <a:pt x="25" y="22"/>
                  </a:cubicBezTo>
                  <a:cubicBezTo>
                    <a:pt x="25" y="22"/>
                    <a:pt x="24" y="21"/>
                    <a:pt x="24" y="21"/>
                  </a:cubicBezTo>
                  <a:cubicBezTo>
                    <a:pt x="24" y="21"/>
                    <a:pt x="24" y="21"/>
                    <a:pt x="23" y="21"/>
                  </a:cubicBezTo>
                  <a:cubicBezTo>
                    <a:pt x="24" y="22"/>
                    <a:pt x="24" y="22"/>
                    <a:pt x="25" y="23"/>
                  </a:cubicBezTo>
                  <a:close/>
                  <a:moveTo>
                    <a:pt x="28" y="19"/>
                  </a:moveTo>
                  <a:cubicBezTo>
                    <a:pt x="28" y="19"/>
                    <a:pt x="28" y="19"/>
                    <a:pt x="27" y="19"/>
                  </a:cubicBezTo>
                  <a:cubicBezTo>
                    <a:pt x="27" y="19"/>
                    <a:pt x="27" y="19"/>
                    <a:pt x="26" y="19"/>
                  </a:cubicBezTo>
                  <a:cubicBezTo>
                    <a:pt x="26" y="19"/>
                    <a:pt x="26" y="19"/>
                    <a:pt x="26" y="20"/>
                  </a:cubicBezTo>
                  <a:cubicBezTo>
                    <a:pt x="26" y="20"/>
                    <a:pt x="26" y="20"/>
                    <a:pt x="26" y="20"/>
                  </a:cubicBezTo>
                  <a:cubicBezTo>
                    <a:pt x="27" y="21"/>
                    <a:pt x="27" y="21"/>
                    <a:pt x="27" y="22"/>
                  </a:cubicBezTo>
                  <a:cubicBezTo>
                    <a:pt x="27" y="22"/>
                    <a:pt x="27" y="23"/>
                    <a:pt x="27" y="23"/>
                  </a:cubicBezTo>
                  <a:cubicBezTo>
                    <a:pt x="27" y="23"/>
                    <a:pt x="27" y="23"/>
                    <a:pt x="27" y="23"/>
                  </a:cubicBezTo>
                  <a:cubicBezTo>
                    <a:pt x="27" y="24"/>
                    <a:pt x="27" y="24"/>
                    <a:pt x="27" y="24"/>
                  </a:cubicBezTo>
                  <a:cubicBezTo>
                    <a:pt x="27" y="24"/>
                    <a:pt x="27" y="24"/>
                    <a:pt x="27" y="24"/>
                  </a:cubicBezTo>
                  <a:cubicBezTo>
                    <a:pt x="28" y="24"/>
                    <a:pt x="28" y="24"/>
                    <a:pt x="28" y="24"/>
                  </a:cubicBezTo>
                  <a:cubicBezTo>
                    <a:pt x="28" y="23"/>
                    <a:pt x="28" y="23"/>
                    <a:pt x="28" y="23"/>
                  </a:cubicBezTo>
                  <a:cubicBezTo>
                    <a:pt x="28" y="23"/>
                    <a:pt x="28" y="23"/>
                    <a:pt x="28" y="23"/>
                  </a:cubicBezTo>
                  <a:cubicBezTo>
                    <a:pt x="28" y="23"/>
                    <a:pt x="29" y="22"/>
                    <a:pt x="29" y="22"/>
                  </a:cubicBezTo>
                  <a:cubicBezTo>
                    <a:pt x="29" y="22"/>
                    <a:pt x="29" y="21"/>
                    <a:pt x="29" y="21"/>
                  </a:cubicBezTo>
                  <a:cubicBezTo>
                    <a:pt x="29" y="20"/>
                    <a:pt x="28" y="20"/>
                    <a:pt x="28" y="19"/>
                  </a:cubicBezTo>
                  <a:cubicBezTo>
                    <a:pt x="28" y="19"/>
                    <a:pt x="28" y="19"/>
                    <a:pt x="28" y="19"/>
                  </a:cubicBezTo>
                  <a:close/>
                  <a:moveTo>
                    <a:pt x="27" y="20"/>
                  </a:moveTo>
                  <a:cubicBezTo>
                    <a:pt x="27" y="20"/>
                    <a:pt x="27" y="20"/>
                    <a:pt x="27" y="20"/>
                  </a:cubicBezTo>
                  <a:cubicBezTo>
                    <a:pt x="27" y="20"/>
                    <a:pt x="27" y="20"/>
                    <a:pt x="27" y="20"/>
                  </a:cubicBezTo>
                  <a:cubicBezTo>
                    <a:pt x="27" y="20"/>
                    <a:pt x="27" y="20"/>
                    <a:pt x="27" y="21"/>
                  </a:cubicBezTo>
                  <a:cubicBezTo>
                    <a:pt x="27" y="21"/>
                    <a:pt x="27" y="21"/>
                    <a:pt x="27" y="21"/>
                  </a:cubicBezTo>
                  <a:cubicBezTo>
                    <a:pt x="27" y="21"/>
                    <a:pt x="27" y="22"/>
                    <a:pt x="27" y="22"/>
                  </a:cubicBezTo>
                  <a:cubicBezTo>
                    <a:pt x="27" y="22"/>
                    <a:pt x="27" y="22"/>
                    <a:pt x="28" y="22"/>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2"/>
                    <a:pt x="28" y="22"/>
                    <a:pt x="28" y="22"/>
                  </a:cubicBezTo>
                  <a:cubicBezTo>
                    <a:pt x="28" y="22"/>
                    <a:pt x="28" y="21"/>
                    <a:pt x="28" y="21"/>
                  </a:cubicBezTo>
                  <a:cubicBezTo>
                    <a:pt x="28" y="20"/>
                    <a:pt x="28" y="20"/>
                    <a:pt x="28" y="20"/>
                  </a:cubicBezTo>
                  <a:cubicBezTo>
                    <a:pt x="28" y="19"/>
                    <a:pt x="28" y="19"/>
                    <a:pt x="28" y="19"/>
                  </a:cubicBezTo>
                  <a:cubicBezTo>
                    <a:pt x="27" y="20"/>
                    <a:pt x="27" y="20"/>
                    <a:pt x="27" y="20"/>
                  </a:cubicBezTo>
                  <a:close/>
                  <a:moveTo>
                    <a:pt x="31" y="24"/>
                  </a:moveTo>
                  <a:cubicBezTo>
                    <a:pt x="31" y="24"/>
                    <a:pt x="31" y="24"/>
                    <a:pt x="31" y="24"/>
                  </a:cubicBezTo>
                  <a:cubicBezTo>
                    <a:pt x="31" y="23"/>
                    <a:pt x="32" y="23"/>
                    <a:pt x="32" y="23"/>
                  </a:cubicBezTo>
                  <a:cubicBezTo>
                    <a:pt x="33" y="23"/>
                    <a:pt x="33" y="23"/>
                    <a:pt x="34" y="22"/>
                  </a:cubicBezTo>
                  <a:cubicBezTo>
                    <a:pt x="34" y="22"/>
                    <a:pt x="34" y="22"/>
                    <a:pt x="34" y="22"/>
                  </a:cubicBezTo>
                  <a:cubicBezTo>
                    <a:pt x="33" y="22"/>
                    <a:pt x="33" y="22"/>
                    <a:pt x="33" y="21"/>
                  </a:cubicBezTo>
                  <a:cubicBezTo>
                    <a:pt x="33" y="21"/>
                    <a:pt x="32" y="21"/>
                    <a:pt x="32" y="20"/>
                  </a:cubicBezTo>
                  <a:cubicBezTo>
                    <a:pt x="32" y="20"/>
                    <a:pt x="32" y="20"/>
                    <a:pt x="32" y="20"/>
                  </a:cubicBezTo>
                  <a:cubicBezTo>
                    <a:pt x="31" y="21"/>
                    <a:pt x="31" y="21"/>
                    <a:pt x="31" y="21"/>
                  </a:cubicBezTo>
                  <a:cubicBezTo>
                    <a:pt x="31" y="21"/>
                    <a:pt x="31" y="22"/>
                    <a:pt x="31" y="22"/>
                  </a:cubicBezTo>
                  <a:cubicBezTo>
                    <a:pt x="31" y="22"/>
                    <a:pt x="31" y="23"/>
                    <a:pt x="31" y="23"/>
                  </a:cubicBezTo>
                  <a:cubicBezTo>
                    <a:pt x="31" y="23"/>
                    <a:pt x="31" y="23"/>
                    <a:pt x="31" y="24"/>
                  </a:cubicBezTo>
                  <a:close/>
                  <a:moveTo>
                    <a:pt x="32" y="23"/>
                  </a:moveTo>
                  <a:cubicBezTo>
                    <a:pt x="32" y="23"/>
                    <a:pt x="32" y="23"/>
                    <a:pt x="32" y="23"/>
                  </a:cubicBezTo>
                  <a:cubicBezTo>
                    <a:pt x="32" y="23"/>
                    <a:pt x="33" y="22"/>
                    <a:pt x="33" y="22"/>
                  </a:cubicBezTo>
                  <a:cubicBezTo>
                    <a:pt x="33" y="22"/>
                    <a:pt x="32" y="21"/>
                    <a:pt x="32" y="21"/>
                  </a:cubicBezTo>
                  <a:cubicBezTo>
                    <a:pt x="32" y="21"/>
                    <a:pt x="32" y="21"/>
                    <a:pt x="32" y="21"/>
                  </a:cubicBezTo>
                  <a:cubicBezTo>
                    <a:pt x="32" y="21"/>
                    <a:pt x="32" y="22"/>
                    <a:pt x="32" y="23"/>
                  </a:cubicBezTo>
                  <a:close/>
                  <a:moveTo>
                    <a:pt x="36" y="27"/>
                  </a:moveTo>
                  <a:cubicBezTo>
                    <a:pt x="36" y="27"/>
                    <a:pt x="36" y="27"/>
                    <a:pt x="36" y="27"/>
                  </a:cubicBezTo>
                  <a:cubicBezTo>
                    <a:pt x="36" y="26"/>
                    <a:pt x="36" y="26"/>
                    <a:pt x="36" y="26"/>
                  </a:cubicBezTo>
                  <a:cubicBezTo>
                    <a:pt x="36" y="26"/>
                    <a:pt x="36" y="25"/>
                    <a:pt x="36" y="25"/>
                  </a:cubicBezTo>
                  <a:cubicBezTo>
                    <a:pt x="36" y="25"/>
                    <a:pt x="36" y="25"/>
                    <a:pt x="36" y="24"/>
                  </a:cubicBezTo>
                  <a:cubicBezTo>
                    <a:pt x="35" y="24"/>
                    <a:pt x="35" y="24"/>
                    <a:pt x="35" y="24"/>
                  </a:cubicBezTo>
                  <a:cubicBezTo>
                    <a:pt x="35" y="25"/>
                    <a:pt x="34" y="25"/>
                    <a:pt x="34" y="25"/>
                  </a:cubicBezTo>
                  <a:cubicBezTo>
                    <a:pt x="34" y="25"/>
                    <a:pt x="33" y="25"/>
                    <a:pt x="33" y="25"/>
                  </a:cubicBezTo>
                  <a:cubicBezTo>
                    <a:pt x="33" y="25"/>
                    <a:pt x="33" y="25"/>
                    <a:pt x="32" y="25"/>
                  </a:cubicBezTo>
                  <a:cubicBezTo>
                    <a:pt x="32" y="25"/>
                    <a:pt x="32" y="25"/>
                    <a:pt x="33" y="25"/>
                  </a:cubicBezTo>
                  <a:cubicBezTo>
                    <a:pt x="33" y="25"/>
                    <a:pt x="33" y="25"/>
                    <a:pt x="33" y="26"/>
                  </a:cubicBezTo>
                  <a:cubicBezTo>
                    <a:pt x="33" y="26"/>
                    <a:pt x="33" y="26"/>
                    <a:pt x="34" y="26"/>
                  </a:cubicBezTo>
                  <a:cubicBezTo>
                    <a:pt x="34" y="26"/>
                    <a:pt x="34" y="26"/>
                    <a:pt x="35" y="26"/>
                  </a:cubicBezTo>
                  <a:cubicBezTo>
                    <a:pt x="35" y="27"/>
                    <a:pt x="35" y="27"/>
                    <a:pt x="36" y="27"/>
                  </a:cubicBezTo>
                  <a:close/>
                  <a:moveTo>
                    <a:pt x="36" y="26"/>
                  </a:moveTo>
                  <a:cubicBezTo>
                    <a:pt x="36" y="26"/>
                    <a:pt x="36" y="26"/>
                    <a:pt x="36" y="26"/>
                  </a:cubicBezTo>
                  <a:cubicBezTo>
                    <a:pt x="36" y="26"/>
                    <a:pt x="36" y="25"/>
                    <a:pt x="35" y="25"/>
                  </a:cubicBezTo>
                  <a:cubicBezTo>
                    <a:pt x="35" y="25"/>
                    <a:pt x="35" y="25"/>
                    <a:pt x="35" y="25"/>
                  </a:cubicBezTo>
                  <a:cubicBezTo>
                    <a:pt x="35" y="25"/>
                    <a:pt x="34" y="25"/>
                    <a:pt x="34" y="25"/>
                  </a:cubicBezTo>
                  <a:cubicBezTo>
                    <a:pt x="34" y="25"/>
                    <a:pt x="33" y="25"/>
                    <a:pt x="33" y="25"/>
                  </a:cubicBezTo>
                  <a:cubicBezTo>
                    <a:pt x="34" y="26"/>
                    <a:pt x="35" y="26"/>
                    <a:pt x="36" y="26"/>
                  </a:cubicBezTo>
                  <a:close/>
                  <a:moveTo>
                    <a:pt x="35" y="30"/>
                  </a:moveTo>
                  <a:cubicBezTo>
                    <a:pt x="35" y="30"/>
                    <a:pt x="35" y="30"/>
                    <a:pt x="35" y="29"/>
                  </a:cubicBezTo>
                  <a:cubicBezTo>
                    <a:pt x="35" y="29"/>
                    <a:pt x="34" y="29"/>
                    <a:pt x="34" y="28"/>
                  </a:cubicBezTo>
                  <a:cubicBezTo>
                    <a:pt x="33" y="28"/>
                    <a:pt x="33" y="28"/>
                    <a:pt x="32" y="27"/>
                  </a:cubicBezTo>
                  <a:cubicBezTo>
                    <a:pt x="32" y="27"/>
                    <a:pt x="32" y="27"/>
                    <a:pt x="32" y="28"/>
                  </a:cubicBezTo>
                  <a:cubicBezTo>
                    <a:pt x="32" y="28"/>
                    <a:pt x="32" y="28"/>
                    <a:pt x="32" y="28"/>
                  </a:cubicBezTo>
                  <a:cubicBezTo>
                    <a:pt x="32" y="28"/>
                    <a:pt x="32" y="28"/>
                    <a:pt x="32" y="28"/>
                  </a:cubicBezTo>
                  <a:cubicBezTo>
                    <a:pt x="32" y="28"/>
                    <a:pt x="33" y="28"/>
                    <a:pt x="33" y="29"/>
                  </a:cubicBezTo>
                  <a:cubicBezTo>
                    <a:pt x="33" y="29"/>
                    <a:pt x="33" y="30"/>
                    <a:pt x="33" y="30"/>
                  </a:cubicBezTo>
                  <a:cubicBezTo>
                    <a:pt x="33" y="31"/>
                    <a:pt x="33" y="31"/>
                    <a:pt x="33" y="32"/>
                  </a:cubicBezTo>
                  <a:cubicBezTo>
                    <a:pt x="33" y="32"/>
                    <a:pt x="33" y="32"/>
                    <a:pt x="33" y="32"/>
                  </a:cubicBezTo>
                  <a:cubicBezTo>
                    <a:pt x="33" y="32"/>
                    <a:pt x="34" y="32"/>
                    <a:pt x="34" y="32"/>
                  </a:cubicBezTo>
                  <a:cubicBezTo>
                    <a:pt x="34" y="32"/>
                    <a:pt x="35" y="31"/>
                    <a:pt x="35" y="31"/>
                  </a:cubicBezTo>
                  <a:cubicBezTo>
                    <a:pt x="35" y="31"/>
                    <a:pt x="35" y="31"/>
                    <a:pt x="35" y="31"/>
                  </a:cubicBezTo>
                  <a:cubicBezTo>
                    <a:pt x="35" y="31"/>
                    <a:pt x="36" y="30"/>
                    <a:pt x="36" y="30"/>
                  </a:cubicBezTo>
                  <a:cubicBezTo>
                    <a:pt x="36" y="30"/>
                    <a:pt x="36" y="30"/>
                    <a:pt x="36" y="30"/>
                  </a:cubicBezTo>
                  <a:cubicBezTo>
                    <a:pt x="36" y="30"/>
                    <a:pt x="36" y="30"/>
                    <a:pt x="35" y="30"/>
                  </a:cubicBezTo>
                  <a:close/>
                  <a:moveTo>
                    <a:pt x="34" y="31"/>
                  </a:moveTo>
                  <a:cubicBezTo>
                    <a:pt x="34" y="31"/>
                    <a:pt x="34" y="31"/>
                    <a:pt x="34" y="31"/>
                  </a:cubicBezTo>
                  <a:cubicBezTo>
                    <a:pt x="34" y="31"/>
                    <a:pt x="34" y="31"/>
                    <a:pt x="34" y="31"/>
                  </a:cubicBezTo>
                  <a:cubicBezTo>
                    <a:pt x="34" y="31"/>
                    <a:pt x="35" y="31"/>
                    <a:pt x="35" y="30"/>
                  </a:cubicBezTo>
                  <a:cubicBezTo>
                    <a:pt x="35" y="30"/>
                    <a:pt x="35" y="30"/>
                    <a:pt x="35" y="30"/>
                  </a:cubicBezTo>
                  <a:cubicBezTo>
                    <a:pt x="35" y="30"/>
                    <a:pt x="35" y="30"/>
                    <a:pt x="35" y="30"/>
                  </a:cubicBezTo>
                  <a:cubicBezTo>
                    <a:pt x="34" y="29"/>
                    <a:pt x="34" y="29"/>
                    <a:pt x="34" y="29"/>
                  </a:cubicBezTo>
                  <a:cubicBezTo>
                    <a:pt x="34" y="29"/>
                    <a:pt x="34" y="29"/>
                    <a:pt x="33" y="29"/>
                  </a:cubicBezTo>
                  <a:cubicBezTo>
                    <a:pt x="33" y="29"/>
                    <a:pt x="33" y="29"/>
                    <a:pt x="33" y="29"/>
                  </a:cubicBezTo>
                  <a:cubicBezTo>
                    <a:pt x="34" y="30"/>
                    <a:pt x="34" y="30"/>
                    <a:pt x="34" y="31"/>
                  </a:cubicBezTo>
                  <a:close/>
                  <a:moveTo>
                    <a:pt x="30" y="31"/>
                  </a:moveTo>
                  <a:cubicBezTo>
                    <a:pt x="30" y="31"/>
                    <a:pt x="30" y="31"/>
                    <a:pt x="30" y="31"/>
                  </a:cubicBezTo>
                  <a:cubicBezTo>
                    <a:pt x="30" y="31"/>
                    <a:pt x="30" y="31"/>
                    <a:pt x="30" y="31"/>
                  </a:cubicBezTo>
                  <a:cubicBezTo>
                    <a:pt x="31" y="31"/>
                    <a:pt x="31" y="32"/>
                    <a:pt x="31" y="33"/>
                  </a:cubicBezTo>
                  <a:cubicBezTo>
                    <a:pt x="31" y="33"/>
                    <a:pt x="31" y="33"/>
                    <a:pt x="31" y="34"/>
                  </a:cubicBezTo>
                  <a:cubicBezTo>
                    <a:pt x="31" y="34"/>
                    <a:pt x="31" y="34"/>
                    <a:pt x="31" y="34"/>
                  </a:cubicBezTo>
                  <a:cubicBezTo>
                    <a:pt x="31" y="34"/>
                    <a:pt x="31" y="34"/>
                    <a:pt x="31" y="34"/>
                  </a:cubicBezTo>
                  <a:cubicBezTo>
                    <a:pt x="31" y="33"/>
                    <a:pt x="31" y="33"/>
                    <a:pt x="31" y="33"/>
                  </a:cubicBezTo>
                  <a:cubicBezTo>
                    <a:pt x="31" y="33"/>
                    <a:pt x="31" y="33"/>
                    <a:pt x="31" y="32"/>
                  </a:cubicBezTo>
                  <a:cubicBezTo>
                    <a:pt x="31" y="32"/>
                    <a:pt x="31" y="32"/>
                    <a:pt x="31" y="32"/>
                  </a:cubicBezTo>
                  <a:cubicBezTo>
                    <a:pt x="31" y="32"/>
                    <a:pt x="31" y="32"/>
                    <a:pt x="31" y="32"/>
                  </a:cubicBezTo>
                  <a:cubicBezTo>
                    <a:pt x="31" y="31"/>
                    <a:pt x="31" y="31"/>
                    <a:pt x="31" y="31"/>
                  </a:cubicBezTo>
                  <a:cubicBezTo>
                    <a:pt x="30" y="30"/>
                    <a:pt x="30" y="30"/>
                    <a:pt x="30" y="30"/>
                  </a:cubicBezTo>
                  <a:cubicBezTo>
                    <a:pt x="30" y="29"/>
                    <a:pt x="30" y="29"/>
                    <a:pt x="30" y="29"/>
                  </a:cubicBezTo>
                  <a:cubicBezTo>
                    <a:pt x="30" y="29"/>
                    <a:pt x="30" y="30"/>
                    <a:pt x="30" y="30"/>
                  </a:cubicBezTo>
                  <a:cubicBezTo>
                    <a:pt x="30" y="30"/>
                    <a:pt x="30" y="31"/>
                    <a:pt x="30" y="31"/>
                  </a:cubicBezTo>
                  <a:cubicBezTo>
                    <a:pt x="30" y="31"/>
                    <a:pt x="30" y="31"/>
                    <a:pt x="30" y="32"/>
                  </a:cubicBezTo>
                  <a:cubicBezTo>
                    <a:pt x="30" y="32"/>
                    <a:pt x="30" y="33"/>
                    <a:pt x="30" y="33"/>
                  </a:cubicBezTo>
                  <a:cubicBezTo>
                    <a:pt x="30" y="34"/>
                    <a:pt x="31" y="34"/>
                    <a:pt x="31" y="34"/>
                  </a:cubicBezTo>
                  <a:cubicBezTo>
                    <a:pt x="31" y="34"/>
                    <a:pt x="31" y="34"/>
                    <a:pt x="31" y="34"/>
                  </a:cubicBezTo>
                  <a:cubicBezTo>
                    <a:pt x="31" y="34"/>
                    <a:pt x="31" y="34"/>
                    <a:pt x="31" y="34"/>
                  </a:cubicBezTo>
                  <a:cubicBezTo>
                    <a:pt x="31" y="34"/>
                    <a:pt x="31" y="34"/>
                    <a:pt x="31" y="33"/>
                  </a:cubicBezTo>
                  <a:cubicBezTo>
                    <a:pt x="30" y="33"/>
                    <a:pt x="30" y="33"/>
                    <a:pt x="30" y="32"/>
                  </a:cubicBezTo>
                  <a:cubicBezTo>
                    <a:pt x="30" y="32"/>
                    <a:pt x="30" y="31"/>
                    <a:pt x="30" y="31"/>
                  </a:cubicBezTo>
                  <a:close/>
                  <a:moveTo>
                    <a:pt x="28" y="31"/>
                  </a:moveTo>
                  <a:cubicBezTo>
                    <a:pt x="27" y="31"/>
                    <a:pt x="27" y="31"/>
                    <a:pt x="27" y="31"/>
                  </a:cubicBezTo>
                  <a:cubicBezTo>
                    <a:pt x="27" y="32"/>
                    <a:pt x="27" y="32"/>
                    <a:pt x="27" y="32"/>
                  </a:cubicBezTo>
                  <a:cubicBezTo>
                    <a:pt x="27" y="33"/>
                    <a:pt x="26" y="33"/>
                    <a:pt x="26" y="33"/>
                  </a:cubicBezTo>
                  <a:cubicBezTo>
                    <a:pt x="26" y="34"/>
                    <a:pt x="26" y="34"/>
                    <a:pt x="26" y="35"/>
                  </a:cubicBezTo>
                  <a:cubicBezTo>
                    <a:pt x="26" y="35"/>
                    <a:pt x="27" y="35"/>
                    <a:pt x="27" y="35"/>
                  </a:cubicBezTo>
                  <a:cubicBezTo>
                    <a:pt x="27" y="35"/>
                    <a:pt x="28" y="36"/>
                    <a:pt x="28" y="36"/>
                  </a:cubicBezTo>
                  <a:cubicBezTo>
                    <a:pt x="28" y="36"/>
                    <a:pt x="28" y="36"/>
                    <a:pt x="29" y="35"/>
                  </a:cubicBezTo>
                  <a:cubicBezTo>
                    <a:pt x="28" y="35"/>
                    <a:pt x="28" y="35"/>
                    <a:pt x="28" y="35"/>
                  </a:cubicBezTo>
                  <a:cubicBezTo>
                    <a:pt x="28" y="35"/>
                    <a:pt x="27" y="35"/>
                    <a:pt x="27" y="35"/>
                  </a:cubicBezTo>
                  <a:cubicBezTo>
                    <a:pt x="27" y="35"/>
                    <a:pt x="27" y="35"/>
                    <a:pt x="27" y="35"/>
                  </a:cubicBezTo>
                  <a:cubicBezTo>
                    <a:pt x="27" y="34"/>
                    <a:pt x="27" y="33"/>
                    <a:pt x="27" y="32"/>
                  </a:cubicBezTo>
                  <a:cubicBezTo>
                    <a:pt x="27" y="34"/>
                    <a:pt x="28" y="34"/>
                    <a:pt x="29" y="35"/>
                  </a:cubicBezTo>
                  <a:cubicBezTo>
                    <a:pt x="29" y="35"/>
                    <a:pt x="29" y="35"/>
                    <a:pt x="29" y="35"/>
                  </a:cubicBezTo>
                  <a:cubicBezTo>
                    <a:pt x="28" y="34"/>
                    <a:pt x="27" y="33"/>
                    <a:pt x="28" y="31"/>
                  </a:cubicBezTo>
                  <a:close/>
                  <a:moveTo>
                    <a:pt x="21" y="32"/>
                  </a:moveTo>
                  <a:cubicBezTo>
                    <a:pt x="21" y="32"/>
                    <a:pt x="21" y="32"/>
                    <a:pt x="21" y="32"/>
                  </a:cubicBezTo>
                  <a:cubicBezTo>
                    <a:pt x="21" y="32"/>
                    <a:pt x="21" y="32"/>
                    <a:pt x="21" y="32"/>
                  </a:cubicBezTo>
                  <a:cubicBezTo>
                    <a:pt x="21" y="32"/>
                    <a:pt x="21" y="32"/>
                    <a:pt x="21" y="32"/>
                  </a:cubicBezTo>
                  <a:cubicBezTo>
                    <a:pt x="22" y="32"/>
                    <a:pt x="22" y="32"/>
                    <a:pt x="22" y="32"/>
                  </a:cubicBezTo>
                  <a:cubicBezTo>
                    <a:pt x="22" y="31"/>
                    <a:pt x="23" y="31"/>
                    <a:pt x="23" y="31"/>
                  </a:cubicBezTo>
                  <a:cubicBezTo>
                    <a:pt x="23" y="30"/>
                    <a:pt x="24" y="30"/>
                    <a:pt x="25" y="30"/>
                  </a:cubicBezTo>
                  <a:cubicBezTo>
                    <a:pt x="25" y="30"/>
                    <a:pt x="25" y="30"/>
                    <a:pt x="25" y="30"/>
                  </a:cubicBezTo>
                  <a:cubicBezTo>
                    <a:pt x="25" y="30"/>
                    <a:pt x="25" y="29"/>
                    <a:pt x="25" y="29"/>
                  </a:cubicBezTo>
                  <a:cubicBezTo>
                    <a:pt x="25" y="29"/>
                    <a:pt x="24" y="29"/>
                    <a:pt x="24" y="29"/>
                  </a:cubicBezTo>
                  <a:cubicBezTo>
                    <a:pt x="24" y="29"/>
                    <a:pt x="23" y="30"/>
                    <a:pt x="23" y="30"/>
                  </a:cubicBezTo>
                  <a:cubicBezTo>
                    <a:pt x="22" y="30"/>
                    <a:pt x="22" y="30"/>
                    <a:pt x="21" y="30"/>
                  </a:cubicBezTo>
                  <a:cubicBezTo>
                    <a:pt x="21" y="30"/>
                    <a:pt x="21" y="30"/>
                    <a:pt x="21" y="31"/>
                  </a:cubicBezTo>
                  <a:cubicBezTo>
                    <a:pt x="20" y="31"/>
                    <a:pt x="21" y="31"/>
                    <a:pt x="21" y="31"/>
                  </a:cubicBezTo>
                  <a:cubicBezTo>
                    <a:pt x="21" y="31"/>
                    <a:pt x="21" y="32"/>
                    <a:pt x="21" y="32"/>
                  </a:cubicBezTo>
                  <a:close/>
                  <a:moveTo>
                    <a:pt x="23" y="30"/>
                  </a:moveTo>
                  <a:cubicBezTo>
                    <a:pt x="23" y="30"/>
                    <a:pt x="23" y="30"/>
                    <a:pt x="23" y="30"/>
                  </a:cubicBezTo>
                  <a:cubicBezTo>
                    <a:pt x="23" y="30"/>
                    <a:pt x="23" y="30"/>
                    <a:pt x="23" y="30"/>
                  </a:cubicBezTo>
                  <a:cubicBezTo>
                    <a:pt x="23" y="30"/>
                    <a:pt x="23" y="30"/>
                    <a:pt x="22" y="30"/>
                  </a:cubicBezTo>
                  <a:cubicBezTo>
                    <a:pt x="22" y="30"/>
                    <a:pt x="22" y="30"/>
                    <a:pt x="21" y="31"/>
                  </a:cubicBezTo>
                  <a:cubicBezTo>
                    <a:pt x="21" y="31"/>
                    <a:pt x="21" y="31"/>
                    <a:pt x="21" y="31"/>
                  </a:cubicBezTo>
                  <a:cubicBezTo>
                    <a:pt x="21" y="31"/>
                    <a:pt x="21" y="31"/>
                    <a:pt x="21" y="31"/>
                  </a:cubicBezTo>
                  <a:cubicBezTo>
                    <a:pt x="21" y="32"/>
                    <a:pt x="21" y="32"/>
                    <a:pt x="22" y="31"/>
                  </a:cubicBezTo>
                  <a:cubicBezTo>
                    <a:pt x="22" y="31"/>
                    <a:pt x="23" y="30"/>
                    <a:pt x="23" y="30"/>
                  </a:cubicBezTo>
                  <a:cubicBezTo>
                    <a:pt x="23" y="30"/>
                    <a:pt x="23" y="30"/>
                    <a:pt x="23" y="30"/>
                  </a:cubicBezTo>
                  <a:close/>
                  <a:moveTo>
                    <a:pt x="34" y="21"/>
                  </a:moveTo>
                  <a:cubicBezTo>
                    <a:pt x="34" y="21"/>
                    <a:pt x="34" y="21"/>
                    <a:pt x="34" y="21"/>
                  </a:cubicBezTo>
                  <a:cubicBezTo>
                    <a:pt x="34" y="21"/>
                    <a:pt x="34" y="20"/>
                    <a:pt x="34" y="20"/>
                  </a:cubicBezTo>
                  <a:cubicBezTo>
                    <a:pt x="33" y="20"/>
                    <a:pt x="33" y="20"/>
                    <a:pt x="33" y="20"/>
                  </a:cubicBezTo>
                  <a:cubicBezTo>
                    <a:pt x="33" y="20"/>
                    <a:pt x="33" y="20"/>
                    <a:pt x="32" y="20"/>
                  </a:cubicBezTo>
                  <a:cubicBezTo>
                    <a:pt x="32" y="20"/>
                    <a:pt x="32" y="20"/>
                    <a:pt x="32" y="19"/>
                  </a:cubicBezTo>
                  <a:cubicBezTo>
                    <a:pt x="32" y="19"/>
                    <a:pt x="32" y="19"/>
                    <a:pt x="32" y="19"/>
                  </a:cubicBezTo>
                  <a:cubicBezTo>
                    <a:pt x="32" y="19"/>
                    <a:pt x="32" y="19"/>
                    <a:pt x="31" y="19"/>
                  </a:cubicBezTo>
                  <a:cubicBezTo>
                    <a:pt x="31" y="19"/>
                    <a:pt x="31" y="19"/>
                    <a:pt x="31" y="19"/>
                  </a:cubicBezTo>
                  <a:cubicBezTo>
                    <a:pt x="31" y="19"/>
                    <a:pt x="31" y="19"/>
                    <a:pt x="31" y="18"/>
                  </a:cubicBezTo>
                  <a:cubicBezTo>
                    <a:pt x="30" y="18"/>
                    <a:pt x="30" y="19"/>
                    <a:pt x="30" y="19"/>
                  </a:cubicBezTo>
                  <a:cubicBezTo>
                    <a:pt x="30" y="19"/>
                    <a:pt x="30" y="19"/>
                    <a:pt x="30" y="19"/>
                  </a:cubicBezTo>
                  <a:cubicBezTo>
                    <a:pt x="31" y="19"/>
                    <a:pt x="31" y="20"/>
                    <a:pt x="31" y="20"/>
                  </a:cubicBezTo>
                  <a:cubicBezTo>
                    <a:pt x="31" y="21"/>
                    <a:pt x="31" y="21"/>
                    <a:pt x="30" y="22"/>
                  </a:cubicBezTo>
                  <a:cubicBezTo>
                    <a:pt x="30" y="22"/>
                    <a:pt x="30" y="23"/>
                    <a:pt x="30" y="23"/>
                  </a:cubicBezTo>
                  <a:cubicBezTo>
                    <a:pt x="29" y="23"/>
                    <a:pt x="29" y="24"/>
                    <a:pt x="29" y="24"/>
                  </a:cubicBezTo>
                  <a:cubicBezTo>
                    <a:pt x="28" y="25"/>
                    <a:pt x="28" y="25"/>
                    <a:pt x="28" y="26"/>
                  </a:cubicBezTo>
                  <a:cubicBezTo>
                    <a:pt x="28" y="26"/>
                    <a:pt x="28" y="26"/>
                    <a:pt x="29" y="26"/>
                  </a:cubicBezTo>
                  <a:cubicBezTo>
                    <a:pt x="29" y="26"/>
                    <a:pt x="29" y="26"/>
                    <a:pt x="29" y="25"/>
                  </a:cubicBezTo>
                  <a:cubicBezTo>
                    <a:pt x="30" y="25"/>
                    <a:pt x="30" y="24"/>
                    <a:pt x="31" y="24"/>
                  </a:cubicBezTo>
                  <a:cubicBezTo>
                    <a:pt x="31" y="24"/>
                    <a:pt x="32" y="24"/>
                    <a:pt x="32" y="24"/>
                  </a:cubicBezTo>
                  <a:cubicBezTo>
                    <a:pt x="32" y="24"/>
                    <a:pt x="33" y="24"/>
                    <a:pt x="33" y="24"/>
                  </a:cubicBezTo>
                  <a:cubicBezTo>
                    <a:pt x="34" y="24"/>
                    <a:pt x="35" y="23"/>
                    <a:pt x="35" y="23"/>
                  </a:cubicBezTo>
                  <a:cubicBezTo>
                    <a:pt x="36" y="23"/>
                    <a:pt x="36" y="23"/>
                    <a:pt x="36" y="22"/>
                  </a:cubicBezTo>
                  <a:cubicBezTo>
                    <a:pt x="35" y="22"/>
                    <a:pt x="35" y="22"/>
                    <a:pt x="35" y="22"/>
                  </a:cubicBezTo>
                  <a:cubicBezTo>
                    <a:pt x="35" y="22"/>
                    <a:pt x="36" y="22"/>
                    <a:pt x="36" y="21"/>
                  </a:cubicBezTo>
                  <a:cubicBezTo>
                    <a:pt x="35" y="21"/>
                    <a:pt x="35" y="21"/>
                    <a:pt x="35" y="21"/>
                  </a:cubicBezTo>
                  <a:cubicBezTo>
                    <a:pt x="35" y="22"/>
                    <a:pt x="34" y="21"/>
                    <a:pt x="34" y="21"/>
                  </a:cubicBezTo>
                  <a:cubicBezTo>
                    <a:pt x="34" y="21"/>
                    <a:pt x="34" y="21"/>
                    <a:pt x="34" y="21"/>
                  </a:cubicBezTo>
                  <a:close/>
                  <a:moveTo>
                    <a:pt x="23" y="19"/>
                  </a:moveTo>
                  <a:cubicBezTo>
                    <a:pt x="23" y="19"/>
                    <a:pt x="23" y="19"/>
                    <a:pt x="23" y="19"/>
                  </a:cubicBezTo>
                  <a:cubicBezTo>
                    <a:pt x="23" y="19"/>
                    <a:pt x="24" y="19"/>
                    <a:pt x="24" y="19"/>
                  </a:cubicBezTo>
                  <a:cubicBezTo>
                    <a:pt x="24" y="19"/>
                    <a:pt x="25" y="20"/>
                    <a:pt x="25" y="20"/>
                  </a:cubicBezTo>
                  <a:cubicBezTo>
                    <a:pt x="26" y="21"/>
                    <a:pt x="26" y="21"/>
                    <a:pt x="26" y="22"/>
                  </a:cubicBezTo>
                  <a:cubicBezTo>
                    <a:pt x="26" y="22"/>
                    <a:pt x="26" y="22"/>
                    <a:pt x="26" y="22"/>
                  </a:cubicBezTo>
                  <a:cubicBezTo>
                    <a:pt x="26" y="23"/>
                    <a:pt x="27" y="23"/>
                    <a:pt x="27" y="23"/>
                  </a:cubicBezTo>
                  <a:cubicBezTo>
                    <a:pt x="27" y="24"/>
                    <a:pt x="27" y="24"/>
                    <a:pt x="27" y="25"/>
                  </a:cubicBezTo>
                  <a:cubicBezTo>
                    <a:pt x="27" y="25"/>
                    <a:pt x="27" y="26"/>
                    <a:pt x="27" y="26"/>
                  </a:cubicBezTo>
                  <a:cubicBezTo>
                    <a:pt x="27" y="26"/>
                    <a:pt x="27" y="26"/>
                    <a:pt x="27" y="26"/>
                  </a:cubicBezTo>
                  <a:cubicBezTo>
                    <a:pt x="27" y="25"/>
                    <a:pt x="28" y="25"/>
                    <a:pt x="28" y="24"/>
                  </a:cubicBezTo>
                  <a:cubicBezTo>
                    <a:pt x="28" y="24"/>
                    <a:pt x="28" y="24"/>
                    <a:pt x="29" y="23"/>
                  </a:cubicBezTo>
                  <a:cubicBezTo>
                    <a:pt x="29" y="23"/>
                    <a:pt x="29" y="23"/>
                    <a:pt x="29" y="23"/>
                  </a:cubicBezTo>
                  <a:cubicBezTo>
                    <a:pt x="30" y="22"/>
                    <a:pt x="30" y="21"/>
                    <a:pt x="30" y="20"/>
                  </a:cubicBezTo>
                  <a:cubicBezTo>
                    <a:pt x="30" y="20"/>
                    <a:pt x="30" y="19"/>
                    <a:pt x="29" y="19"/>
                  </a:cubicBezTo>
                  <a:cubicBezTo>
                    <a:pt x="29" y="19"/>
                    <a:pt x="29" y="18"/>
                    <a:pt x="29" y="18"/>
                  </a:cubicBezTo>
                  <a:cubicBezTo>
                    <a:pt x="28" y="18"/>
                    <a:pt x="28" y="18"/>
                    <a:pt x="27" y="18"/>
                  </a:cubicBezTo>
                  <a:cubicBezTo>
                    <a:pt x="27" y="18"/>
                    <a:pt x="27" y="18"/>
                    <a:pt x="27" y="18"/>
                  </a:cubicBezTo>
                  <a:cubicBezTo>
                    <a:pt x="27" y="18"/>
                    <a:pt x="26" y="18"/>
                    <a:pt x="26" y="18"/>
                  </a:cubicBezTo>
                  <a:cubicBezTo>
                    <a:pt x="26" y="18"/>
                    <a:pt x="25" y="18"/>
                    <a:pt x="25" y="18"/>
                  </a:cubicBezTo>
                  <a:cubicBezTo>
                    <a:pt x="25" y="18"/>
                    <a:pt x="25" y="18"/>
                    <a:pt x="25" y="18"/>
                  </a:cubicBezTo>
                  <a:cubicBezTo>
                    <a:pt x="25" y="18"/>
                    <a:pt x="24" y="18"/>
                    <a:pt x="24" y="18"/>
                  </a:cubicBezTo>
                  <a:cubicBezTo>
                    <a:pt x="24" y="18"/>
                    <a:pt x="23" y="18"/>
                    <a:pt x="23" y="19"/>
                  </a:cubicBezTo>
                  <a:close/>
                  <a:moveTo>
                    <a:pt x="20" y="34"/>
                  </a:moveTo>
                  <a:cubicBezTo>
                    <a:pt x="20" y="34"/>
                    <a:pt x="20" y="34"/>
                    <a:pt x="20" y="34"/>
                  </a:cubicBezTo>
                  <a:cubicBezTo>
                    <a:pt x="21" y="34"/>
                    <a:pt x="21" y="35"/>
                    <a:pt x="21" y="35"/>
                  </a:cubicBezTo>
                  <a:cubicBezTo>
                    <a:pt x="21" y="35"/>
                    <a:pt x="22" y="35"/>
                    <a:pt x="22" y="35"/>
                  </a:cubicBezTo>
                  <a:cubicBezTo>
                    <a:pt x="22" y="35"/>
                    <a:pt x="22" y="35"/>
                    <a:pt x="22" y="35"/>
                  </a:cubicBezTo>
                  <a:cubicBezTo>
                    <a:pt x="22" y="35"/>
                    <a:pt x="22" y="35"/>
                    <a:pt x="22" y="34"/>
                  </a:cubicBezTo>
                  <a:cubicBezTo>
                    <a:pt x="22" y="34"/>
                    <a:pt x="22" y="33"/>
                    <a:pt x="22" y="33"/>
                  </a:cubicBezTo>
                  <a:cubicBezTo>
                    <a:pt x="22" y="32"/>
                    <a:pt x="22" y="32"/>
                    <a:pt x="23" y="32"/>
                  </a:cubicBezTo>
                  <a:cubicBezTo>
                    <a:pt x="23" y="32"/>
                    <a:pt x="23" y="31"/>
                    <a:pt x="23" y="31"/>
                  </a:cubicBezTo>
                  <a:cubicBezTo>
                    <a:pt x="24" y="31"/>
                    <a:pt x="24" y="31"/>
                    <a:pt x="24" y="31"/>
                  </a:cubicBezTo>
                  <a:cubicBezTo>
                    <a:pt x="24" y="31"/>
                    <a:pt x="24" y="31"/>
                    <a:pt x="24" y="30"/>
                  </a:cubicBezTo>
                  <a:cubicBezTo>
                    <a:pt x="25" y="30"/>
                    <a:pt x="25" y="30"/>
                    <a:pt x="26" y="30"/>
                  </a:cubicBezTo>
                  <a:cubicBezTo>
                    <a:pt x="26" y="29"/>
                    <a:pt x="26" y="29"/>
                    <a:pt x="27" y="29"/>
                  </a:cubicBezTo>
                  <a:cubicBezTo>
                    <a:pt x="27" y="29"/>
                    <a:pt x="27" y="29"/>
                    <a:pt x="27" y="29"/>
                  </a:cubicBezTo>
                  <a:cubicBezTo>
                    <a:pt x="26" y="28"/>
                    <a:pt x="26" y="28"/>
                    <a:pt x="26" y="28"/>
                  </a:cubicBezTo>
                  <a:cubicBezTo>
                    <a:pt x="26" y="28"/>
                    <a:pt x="26" y="28"/>
                    <a:pt x="26" y="28"/>
                  </a:cubicBezTo>
                  <a:cubicBezTo>
                    <a:pt x="25" y="28"/>
                    <a:pt x="25" y="28"/>
                    <a:pt x="24" y="28"/>
                  </a:cubicBezTo>
                  <a:cubicBezTo>
                    <a:pt x="24" y="28"/>
                    <a:pt x="23" y="28"/>
                    <a:pt x="23" y="28"/>
                  </a:cubicBezTo>
                  <a:cubicBezTo>
                    <a:pt x="23" y="29"/>
                    <a:pt x="22" y="29"/>
                    <a:pt x="22" y="29"/>
                  </a:cubicBezTo>
                  <a:cubicBezTo>
                    <a:pt x="21" y="29"/>
                    <a:pt x="21" y="29"/>
                    <a:pt x="20" y="30"/>
                  </a:cubicBezTo>
                  <a:cubicBezTo>
                    <a:pt x="20" y="30"/>
                    <a:pt x="20" y="31"/>
                    <a:pt x="20" y="31"/>
                  </a:cubicBezTo>
                  <a:cubicBezTo>
                    <a:pt x="19" y="31"/>
                    <a:pt x="19" y="32"/>
                    <a:pt x="19" y="32"/>
                  </a:cubicBezTo>
                  <a:cubicBezTo>
                    <a:pt x="19" y="32"/>
                    <a:pt x="19" y="32"/>
                    <a:pt x="20" y="32"/>
                  </a:cubicBezTo>
                  <a:cubicBezTo>
                    <a:pt x="20" y="33"/>
                    <a:pt x="20" y="33"/>
                    <a:pt x="20" y="33"/>
                  </a:cubicBezTo>
                  <a:cubicBezTo>
                    <a:pt x="20" y="33"/>
                    <a:pt x="20" y="34"/>
                    <a:pt x="20" y="34"/>
                  </a:cubicBezTo>
                  <a:close/>
                  <a:moveTo>
                    <a:pt x="26" y="27"/>
                  </a:moveTo>
                  <a:cubicBezTo>
                    <a:pt x="26" y="27"/>
                    <a:pt x="26" y="27"/>
                    <a:pt x="26" y="27"/>
                  </a:cubicBezTo>
                  <a:cubicBezTo>
                    <a:pt x="26" y="27"/>
                    <a:pt x="25" y="27"/>
                    <a:pt x="25" y="26"/>
                  </a:cubicBezTo>
                  <a:cubicBezTo>
                    <a:pt x="24" y="26"/>
                    <a:pt x="23" y="26"/>
                    <a:pt x="22" y="26"/>
                  </a:cubicBezTo>
                  <a:cubicBezTo>
                    <a:pt x="21" y="26"/>
                    <a:pt x="21" y="26"/>
                    <a:pt x="20" y="26"/>
                  </a:cubicBezTo>
                  <a:cubicBezTo>
                    <a:pt x="19" y="26"/>
                    <a:pt x="19" y="26"/>
                    <a:pt x="18" y="27"/>
                  </a:cubicBezTo>
                  <a:cubicBezTo>
                    <a:pt x="18" y="27"/>
                    <a:pt x="18" y="27"/>
                    <a:pt x="18" y="27"/>
                  </a:cubicBezTo>
                  <a:cubicBezTo>
                    <a:pt x="18" y="28"/>
                    <a:pt x="18" y="28"/>
                    <a:pt x="17" y="28"/>
                  </a:cubicBezTo>
                  <a:cubicBezTo>
                    <a:pt x="18" y="29"/>
                    <a:pt x="18" y="29"/>
                    <a:pt x="18" y="29"/>
                  </a:cubicBezTo>
                  <a:cubicBezTo>
                    <a:pt x="18" y="30"/>
                    <a:pt x="18" y="30"/>
                    <a:pt x="18" y="30"/>
                  </a:cubicBezTo>
                  <a:cubicBezTo>
                    <a:pt x="18" y="30"/>
                    <a:pt x="19" y="31"/>
                    <a:pt x="19" y="31"/>
                  </a:cubicBezTo>
                  <a:cubicBezTo>
                    <a:pt x="19" y="31"/>
                    <a:pt x="19" y="32"/>
                    <a:pt x="19" y="32"/>
                  </a:cubicBezTo>
                  <a:cubicBezTo>
                    <a:pt x="19" y="32"/>
                    <a:pt x="19" y="32"/>
                    <a:pt x="19" y="32"/>
                  </a:cubicBezTo>
                  <a:cubicBezTo>
                    <a:pt x="19" y="32"/>
                    <a:pt x="19" y="31"/>
                    <a:pt x="19" y="31"/>
                  </a:cubicBezTo>
                  <a:cubicBezTo>
                    <a:pt x="19" y="31"/>
                    <a:pt x="19" y="30"/>
                    <a:pt x="20" y="30"/>
                  </a:cubicBezTo>
                  <a:cubicBezTo>
                    <a:pt x="20" y="30"/>
                    <a:pt x="20" y="29"/>
                    <a:pt x="20" y="29"/>
                  </a:cubicBezTo>
                  <a:cubicBezTo>
                    <a:pt x="20" y="29"/>
                    <a:pt x="21" y="29"/>
                    <a:pt x="21" y="28"/>
                  </a:cubicBezTo>
                  <a:cubicBezTo>
                    <a:pt x="21" y="28"/>
                    <a:pt x="21" y="28"/>
                    <a:pt x="22" y="28"/>
                  </a:cubicBezTo>
                  <a:cubicBezTo>
                    <a:pt x="22" y="28"/>
                    <a:pt x="22" y="28"/>
                    <a:pt x="22" y="28"/>
                  </a:cubicBezTo>
                  <a:cubicBezTo>
                    <a:pt x="23" y="28"/>
                    <a:pt x="24" y="28"/>
                    <a:pt x="24" y="28"/>
                  </a:cubicBezTo>
                  <a:cubicBezTo>
                    <a:pt x="25" y="28"/>
                    <a:pt x="25" y="28"/>
                    <a:pt x="26" y="28"/>
                  </a:cubicBezTo>
                  <a:cubicBezTo>
                    <a:pt x="26" y="28"/>
                    <a:pt x="26" y="28"/>
                    <a:pt x="26" y="27"/>
                  </a:cubicBezTo>
                  <a:close/>
                  <a:moveTo>
                    <a:pt x="38" y="29"/>
                  </a:moveTo>
                  <a:cubicBezTo>
                    <a:pt x="38" y="29"/>
                    <a:pt x="38" y="29"/>
                    <a:pt x="38" y="29"/>
                  </a:cubicBezTo>
                  <a:cubicBezTo>
                    <a:pt x="37" y="28"/>
                    <a:pt x="37" y="28"/>
                    <a:pt x="38" y="27"/>
                  </a:cubicBezTo>
                  <a:cubicBezTo>
                    <a:pt x="38" y="27"/>
                    <a:pt x="38" y="27"/>
                    <a:pt x="38" y="27"/>
                  </a:cubicBezTo>
                  <a:cubicBezTo>
                    <a:pt x="38" y="27"/>
                    <a:pt x="37" y="27"/>
                    <a:pt x="37" y="27"/>
                  </a:cubicBezTo>
                  <a:cubicBezTo>
                    <a:pt x="37" y="26"/>
                    <a:pt x="37" y="26"/>
                    <a:pt x="37" y="25"/>
                  </a:cubicBezTo>
                  <a:cubicBezTo>
                    <a:pt x="37" y="25"/>
                    <a:pt x="37" y="25"/>
                    <a:pt x="37" y="25"/>
                  </a:cubicBezTo>
                  <a:cubicBezTo>
                    <a:pt x="37" y="25"/>
                    <a:pt x="37" y="25"/>
                    <a:pt x="36" y="24"/>
                  </a:cubicBezTo>
                  <a:cubicBezTo>
                    <a:pt x="36" y="24"/>
                    <a:pt x="36" y="23"/>
                    <a:pt x="36" y="23"/>
                  </a:cubicBezTo>
                  <a:cubicBezTo>
                    <a:pt x="36" y="23"/>
                    <a:pt x="36" y="23"/>
                    <a:pt x="36" y="23"/>
                  </a:cubicBezTo>
                  <a:cubicBezTo>
                    <a:pt x="36" y="23"/>
                    <a:pt x="36" y="23"/>
                    <a:pt x="36" y="23"/>
                  </a:cubicBezTo>
                  <a:cubicBezTo>
                    <a:pt x="36" y="23"/>
                    <a:pt x="36" y="23"/>
                    <a:pt x="36" y="23"/>
                  </a:cubicBezTo>
                  <a:cubicBezTo>
                    <a:pt x="36" y="23"/>
                    <a:pt x="35" y="24"/>
                    <a:pt x="35" y="24"/>
                  </a:cubicBezTo>
                  <a:cubicBezTo>
                    <a:pt x="34" y="24"/>
                    <a:pt x="34" y="24"/>
                    <a:pt x="33" y="24"/>
                  </a:cubicBezTo>
                  <a:cubicBezTo>
                    <a:pt x="33" y="24"/>
                    <a:pt x="33" y="24"/>
                    <a:pt x="32" y="24"/>
                  </a:cubicBezTo>
                  <a:cubicBezTo>
                    <a:pt x="32" y="25"/>
                    <a:pt x="31" y="25"/>
                    <a:pt x="31" y="25"/>
                  </a:cubicBezTo>
                  <a:cubicBezTo>
                    <a:pt x="30" y="25"/>
                    <a:pt x="30" y="25"/>
                    <a:pt x="30" y="25"/>
                  </a:cubicBezTo>
                  <a:cubicBezTo>
                    <a:pt x="30" y="25"/>
                    <a:pt x="30" y="26"/>
                    <a:pt x="29" y="26"/>
                  </a:cubicBezTo>
                  <a:cubicBezTo>
                    <a:pt x="29" y="26"/>
                    <a:pt x="29" y="26"/>
                    <a:pt x="29" y="26"/>
                  </a:cubicBezTo>
                  <a:cubicBezTo>
                    <a:pt x="29" y="26"/>
                    <a:pt x="29" y="27"/>
                    <a:pt x="29" y="27"/>
                  </a:cubicBezTo>
                  <a:cubicBezTo>
                    <a:pt x="29" y="27"/>
                    <a:pt x="29" y="27"/>
                    <a:pt x="29" y="27"/>
                  </a:cubicBezTo>
                  <a:cubicBezTo>
                    <a:pt x="29" y="27"/>
                    <a:pt x="29" y="27"/>
                    <a:pt x="29" y="27"/>
                  </a:cubicBezTo>
                  <a:cubicBezTo>
                    <a:pt x="30" y="27"/>
                    <a:pt x="30" y="26"/>
                    <a:pt x="31" y="26"/>
                  </a:cubicBezTo>
                  <a:cubicBezTo>
                    <a:pt x="31" y="26"/>
                    <a:pt x="32" y="26"/>
                    <a:pt x="32" y="26"/>
                  </a:cubicBezTo>
                  <a:cubicBezTo>
                    <a:pt x="33" y="26"/>
                    <a:pt x="34" y="27"/>
                    <a:pt x="34" y="27"/>
                  </a:cubicBezTo>
                  <a:cubicBezTo>
                    <a:pt x="35" y="27"/>
                    <a:pt x="35" y="27"/>
                    <a:pt x="35" y="28"/>
                  </a:cubicBezTo>
                  <a:cubicBezTo>
                    <a:pt x="35" y="28"/>
                    <a:pt x="35" y="28"/>
                    <a:pt x="36" y="28"/>
                  </a:cubicBezTo>
                  <a:cubicBezTo>
                    <a:pt x="36" y="28"/>
                    <a:pt x="36" y="29"/>
                    <a:pt x="36" y="29"/>
                  </a:cubicBezTo>
                  <a:cubicBezTo>
                    <a:pt x="37" y="29"/>
                    <a:pt x="37" y="29"/>
                    <a:pt x="37" y="29"/>
                  </a:cubicBezTo>
                  <a:cubicBezTo>
                    <a:pt x="37" y="29"/>
                    <a:pt x="37" y="29"/>
                    <a:pt x="38" y="29"/>
                  </a:cubicBezTo>
                  <a:close/>
                  <a:moveTo>
                    <a:pt x="31" y="35"/>
                  </a:moveTo>
                  <a:cubicBezTo>
                    <a:pt x="31" y="35"/>
                    <a:pt x="31" y="35"/>
                    <a:pt x="31" y="35"/>
                  </a:cubicBezTo>
                  <a:cubicBezTo>
                    <a:pt x="31" y="35"/>
                    <a:pt x="31" y="35"/>
                    <a:pt x="31" y="35"/>
                  </a:cubicBezTo>
                  <a:cubicBezTo>
                    <a:pt x="30" y="35"/>
                    <a:pt x="30" y="35"/>
                    <a:pt x="30" y="34"/>
                  </a:cubicBezTo>
                  <a:cubicBezTo>
                    <a:pt x="29" y="34"/>
                    <a:pt x="29" y="34"/>
                    <a:pt x="29" y="34"/>
                  </a:cubicBezTo>
                  <a:cubicBezTo>
                    <a:pt x="29" y="33"/>
                    <a:pt x="29" y="33"/>
                    <a:pt x="29" y="33"/>
                  </a:cubicBezTo>
                  <a:cubicBezTo>
                    <a:pt x="28" y="32"/>
                    <a:pt x="28" y="32"/>
                    <a:pt x="28" y="32"/>
                  </a:cubicBezTo>
                  <a:cubicBezTo>
                    <a:pt x="28" y="31"/>
                    <a:pt x="28" y="31"/>
                    <a:pt x="28" y="30"/>
                  </a:cubicBezTo>
                  <a:cubicBezTo>
                    <a:pt x="28" y="30"/>
                    <a:pt x="28" y="29"/>
                    <a:pt x="28" y="29"/>
                  </a:cubicBezTo>
                  <a:cubicBezTo>
                    <a:pt x="28" y="29"/>
                    <a:pt x="28" y="29"/>
                    <a:pt x="28" y="29"/>
                  </a:cubicBezTo>
                  <a:cubicBezTo>
                    <a:pt x="28" y="29"/>
                    <a:pt x="28" y="29"/>
                    <a:pt x="28" y="29"/>
                  </a:cubicBezTo>
                  <a:cubicBezTo>
                    <a:pt x="28" y="30"/>
                    <a:pt x="27" y="30"/>
                    <a:pt x="27" y="30"/>
                  </a:cubicBezTo>
                  <a:cubicBezTo>
                    <a:pt x="26" y="31"/>
                    <a:pt x="26" y="32"/>
                    <a:pt x="26" y="33"/>
                  </a:cubicBezTo>
                  <a:cubicBezTo>
                    <a:pt x="26" y="33"/>
                    <a:pt x="26" y="34"/>
                    <a:pt x="26" y="34"/>
                  </a:cubicBezTo>
                  <a:cubicBezTo>
                    <a:pt x="26" y="35"/>
                    <a:pt x="26" y="35"/>
                    <a:pt x="26" y="36"/>
                  </a:cubicBezTo>
                  <a:cubicBezTo>
                    <a:pt x="26" y="36"/>
                    <a:pt x="26" y="36"/>
                    <a:pt x="26" y="36"/>
                  </a:cubicBezTo>
                  <a:cubicBezTo>
                    <a:pt x="27" y="36"/>
                    <a:pt x="27" y="36"/>
                    <a:pt x="27" y="37"/>
                  </a:cubicBezTo>
                  <a:cubicBezTo>
                    <a:pt x="27" y="37"/>
                    <a:pt x="27" y="37"/>
                    <a:pt x="27" y="37"/>
                  </a:cubicBezTo>
                  <a:cubicBezTo>
                    <a:pt x="27" y="37"/>
                    <a:pt x="28" y="37"/>
                    <a:pt x="28" y="37"/>
                  </a:cubicBezTo>
                  <a:cubicBezTo>
                    <a:pt x="28" y="36"/>
                    <a:pt x="28" y="36"/>
                    <a:pt x="29" y="36"/>
                  </a:cubicBezTo>
                  <a:cubicBezTo>
                    <a:pt x="29" y="37"/>
                    <a:pt x="29" y="37"/>
                    <a:pt x="29" y="36"/>
                  </a:cubicBezTo>
                  <a:cubicBezTo>
                    <a:pt x="29" y="36"/>
                    <a:pt x="29" y="36"/>
                    <a:pt x="30" y="36"/>
                  </a:cubicBezTo>
                  <a:cubicBezTo>
                    <a:pt x="30" y="36"/>
                    <a:pt x="30" y="36"/>
                    <a:pt x="31" y="36"/>
                  </a:cubicBezTo>
                  <a:cubicBezTo>
                    <a:pt x="31" y="36"/>
                    <a:pt x="31" y="36"/>
                    <a:pt x="31" y="35"/>
                  </a:cubicBezTo>
                  <a:close/>
                  <a:moveTo>
                    <a:pt x="32" y="35"/>
                  </a:moveTo>
                  <a:cubicBezTo>
                    <a:pt x="32" y="35"/>
                    <a:pt x="32" y="35"/>
                    <a:pt x="32" y="35"/>
                  </a:cubicBezTo>
                  <a:cubicBezTo>
                    <a:pt x="32" y="35"/>
                    <a:pt x="33" y="34"/>
                    <a:pt x="33" y="34"/>
                  </a:cubicBezTo>
                  <a:cubicBezTo>
                    <a:pt x="33" y="34"/>
                    <a:pt x="33" y="34"/>
                    <a:pt x="33" y="34"/>
                  </a:cubicBezTo>
                  <a:cubicBezTo>
                    <a:pt x="33" y="34"/>
                    <a:pt x="33" y="34"/>
                    <a:pt x="33" y="33"/>
                  </a:cubicBezTo>
                  <a:cubicBezTo>
                    <a:pt x="32" y="33"/>
                    <a:pt x="32" y="33"/>
                    <a:pt x="32" y="33"/>
                  </a:cubicBezTo>
                  <a:cubicBezTo>
                    <a:pt x="32" y="33"/>
                    <a:pt x="32" y="32"/>
                    <a:pt x="32" y="32"/>
                  </a:cubicBezTo>
                  <a:cubicBezTo>
                    <a:pt x="32" y="32"/>
                    <a:pt x="32" y="31"/>
                    <a:pt x="32" y="31"/>
                  </a:cubicBezTo>
                  <a:cubicBezTo>
                    <a:pt x="32" y="30"/>
                    <a:pt x="32" y="30"/>
                    <a:pt x="31" y="29"/>
                  </a:cubicBezTo>
                  <a:cubicBezTo>
                    <a:pt x="31" y="29"/>
                    <a:pt x="31" y="28"/>
                    <a:pt x="31" y="28"/>
                  </a:cubicBezTo>
                  <a:cubicBezTo>
                    <a:pt x="30" y="28"/>
                    <a:pt x="30" y="28"/>
                    <a:pt x="29" y="28"/>
                  </a:cubicBezTo>
                  <a:cubicBezTo>
                    <a:pt x="29" y="28"/>
                    <a:pt x="29" y="28"/>
                    <a:pt x="29" y="28"/>
                  </a:cubicBezTo>
                  <a:cubicBezTo>
                    <a:pt x="29" y="28"/>
                    <a:pt x="29" y="29"/>
                    <a:pt x="29" y="29"/>
                  </a:cubicBezTo>
                  <a:cubicBezTo>
                    <a:pt x="29" y="29"/>
                    <a:pt x="29" y="29"/>
                    <a:pt x="29" y="29"/>
                  </a:cubicBezTo>
                  <a:cubicBezTo>
                    <a:pt x="29" y="29"/>
                    <a:pt x="29" y="29"/>
                    <a:pt x="29" y="30"/>
                  </a:cubicBezTo>
                  <a:cubicBezTo>
                    <a:pt x="29" y="30"/>
                    <a:pt x="29" y="30"/>
                    <a:pt x="29" y="31"/>
                  </a:cubicBezTo>
                  <a:cubicBezTo>
                    <a:pt x="29" y="31"/>
                    <a:pt x="29" y="32"/>
                    <a:pt x="29" y="32"/>
                  </a:cubicBezTo>
                  <a:cubicBezTo>
                    <a:pt x="29" y="33"/>
                    <a:pt x="29" y="33"/>
                    <a:pt x="30" y="34"/>
                  </a:cubicBezTo>
                  <a:cubicBezTo>
                    <a:pt x="30" y="34"/>
                    <a:pt x="31" y="35"/>
                    <a:pt x="31" y="35"/>
                  </a:cubicBezTo>
                  <a:cubicBezTo>
                    <a:pt x="31" y="35"/>
                    <a:pt x="32" y="35"/>
                    <a:pt x="32" y="35"/>
                  </a:cubicBezTo>
                  <a:close/>
                  <a:moveTo>
                    <a:pt x="30" y="27"/>
                  </a:moveTo>
                  <a:cubicBezTo>
                    <a:pt x="30" y="27"/>
                    <a:pt x="30" y="27"/>
                    <a:pt x="30" y="27"/>
                  </a:cubicBezTo>
                  <a:cubicBezTo>
                    <a:pt x="30" y="27"/>
                    <a:pt x="30" y="27"/>
                    <a:pt x="30" y="27"/>
                  </a:cubicBezTo>
                  <a:cubicBezTo>
                    <a:pt x="30" y="28"/>
                    <a:pt x="31" y="28"/>
                    <a:pt x="31" y="28"/>
                  </a:cubicBezTo>
                  <a:cubicBezTo>
                    <a:pt x="31" y="28"/>
                    <a:pt x="31" y="28"/>
                    <a:pt x="32" y="28"/>
                  </a:cubicBezTo>
                  <a:cubicBezTo>
                    <a:pt x="32" y="29"/>
                    <a:pt x="32" y="30"/>
                    <a:pt x="32" y="30"/>
                  </a:cubicBezTo>
                  <a:cubicBezTo>
                    <a:pt x="32" y="31"/>
                    <a:pt x="32" y="31"/>
                    <a:pt x="32" y="32"/>
                  </a:cubicBezTo>
                  <a:cubicBezTo>
                    <a:pt x="32" y="33"/>
                    <a:pt x="33" y="33"/>
                    <a:pt x="33" y="33"/>
                  </a:cubicBezTo>
                  <a:cubicBezTo>
                    <a:pt x="33" y="33"/>
                    <a:pt x="34" y="33"/>
                    <a:pt x="34" y="34"/>
                  </a:cubicBezTo>
                  <a:cubicBezTo>
                    <a:pt x="34" y="33"/>
                    <a:pt x="34" y="33"/>
                    <a:pt x="35" y="33"/>
                  </a:cubicBezTo>
                  <a:cubicBezTo>
                    <a:pt x="35" y="33"/>
                    <a:pt x="35" y="32"/>
                    <a:pt x="35" y="32"/>
                  </a:cubicBezTo>
                  <a:cubicBezTo>
                    <a:pt x="35" y="32"/>
                    <a:pt x="35" y="32"/>
                    <a:pt x="35" y="32"/>
                  </a:cubicBezTo>
                  <a:cubicBezTo>
                    <a:pt x="36" y="32"/>
                    <a:pt x="36" y="32"/>
                    <a:pt x="36" y="31"/>
                  </a:cubicBezTo>
                  <a:cubicBezTo>
                    <a:pt x="36" y="30"/>
                    <a:pt x="36" y="30"/>
                    <a:pt x="37" y="30"/>
                  </a:cubicBezTo>
                  <a:cubicBezTo>
                    <a:pt x="37" y="30"/>
                    <a:pt x="37" y="30"/>
                    <a:pt x="37" y="29"/>
                  </a:cubicBezTo>
                  <a:cubicBezTo>
                    <a:pt x="36" y="29"/>
                    <a:pt x="36" y="29"/>
                    <a:pt x="35" y="28"/>
                  </a:cubicBezTo>
                  <a:cubicBezTo>
                    <a:pt x="35" y="28"/>
                    <a:pt x="35" y="28"/>
                    <a:pt x="35" y="28"/>
                  </a:cubicBezTo>
                  <a:cubicBezTo>
                    <a:pt x="34" y="28"/>
                    <a:pt x="34" y="28"/>
                    <a:pt x="33" y="27"/>
                  </a:cubicBezTo>
                  <a:cubicBezTo>
                    <a:pt x="33" y="27"/>
                    <a:pt x="33" y="27"/>
                    <a:pt x="33" y="27"/>
                  </a:cubicBezTo>
                  <a:cubicBezTo>
                    <a:pt x="32" y="27"/>
                    <a:pt x="32" y="27"/>
                    <a:pt x="32" y="27"/>
                  </a:cubicBezTo>
                  <a:cubicBezTo>
                    <a:pt x="31" y="27"/>
                    <a:pt x="31" y="27"/>
                    <a:pt x="31" y="27"/>
                  </a:cubicBezTo>
                  <a:cubicBezTo>
                    <a:pt x="30" y="27"/>
                    <a:pt x="30" y="27"/>
                    <a:pt x="30" y="27"/>
                  </a:cubicBezTo>
                  <a:close/>
                  <a:moveTo>
                    <a:pt x="26" y="26"/>
                  </a:moveTo>
                  <a:cubicBezTo>
                    <a:pt x="26" y="26"/>
                    <a:pt x="26" y="26"/>
                    <a:pt x="26" y="26"/>
                  </a:cubicBezTo>
                  <a:cubicBezTo>
                    <a:pt x="26" y="25"/>
                    <a:pt x="26" y="25"/>
                    <a:pt x="26" y="25"/>
                  </a:cubicBezTo>
                  <a:cubicBezTo>
                    <a:pt x="26" y="24"/>
                    <a:pt x="26" y="24"/>
                    <a:pt x="26" y="23"/>
                  </a:cubicBezTo>
                  <a:cubicBezTo>
                    <a:pt x="26" y="23"/>
                    <a:pt x="26" y="23"/>
                    <a:pt x="26" y="22"/>
                  </a:cubicBezTo>
                  <a:cubicBezTo>
                    <a:pt x="26" y="22"/>
                    <a:pt x="26" y="22"/>
                    <a:pt x="26" y="21"/>
                  </a:cubicBezTo>
                  <a:cubicBezTo>
                    <a:pt x="25" y="21"/>
                    <a:pt x="25" y="20"/>
                    <a:pt x="24" y="20"/>
                  </a:cubicBezTo>
                  <a:cubicBezTo>
                    <a:pt x="24" y="19"/>
                    <a:pt x="23" y="19"/>
                    <a:pt x="22" y="19"/>
                  </a:cubicBezTo>
                  <a:cubicBezTo>
                    <a:pt x="22" y="19"/>
                    <a:pt x="22" y="19"/>
                    <a:pt x="22" y="18"/>
                  </a:cubicBezTo>
                  <a:cubicBezTo>
                    <a:pt x="22" y="19"/>
                    <a:pt x="22" y="19"/>
                    <a:pt x="21" y="19"/>
                  </a:cubicBezTo>
                  <a:cubicBezTo>
                    <a:pt x="21" y="20"/>
                    <a:pt x="21" y="20"/>
                    <a:pt x="20" y="20"/>
                  </a:cubicBezTo>
                  <a:cubicBezTo>
                    <a:pt x="20" y="20"/>
                    <a:pt x="20" y="20"/>
                    <a:pt x="20" y="20"/>
                  </a:cubicBezTo>
                  <a:cubicBezTo>
                    <a:pt x="20" y="20"/>
                    <a:pt x="20" y="20"/>
                    <a:pt x="20" y="21"/>
                  </a:cubicBezTo>
                  <a:cubicBezTo>
                    <a:pt x="20" y="21"/>
                    <a:pt x="20" y="21"/>
                    <a:pt x="20" y="21"/>
                  </a:cubicBezTo>
                  <a:cubicBezTo>
                    <a:pt x="20" y="21"/>
                    <a:pt x="20"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20" y="21"/>
                    <a:pt x="20" y="21"/>
                    <a:pt x="21" y="21"/>
                  </a:cubicBezTo>
                  <a:cubicBezTo>
                    <a:pt x="21" y="21"/>
                    <a:pt x="21" y="21"/>
                    <a:pt x="22" y="21"/>
                  </a:cubicBezTo>
                  <a:cubicBezTo>
                    <a:pt x="22" y="21"/>
                    <a:pt x="23" y="22"/>
                    <a:pt x="23" y="22"/>
                  </a:cubicBezTo>
                  <a:cubicBezTo>
                    <a:pt x="24" y="23"/>
                    <a:pt x="24" y="23"/>
                    <a:pt x="24" y="24"/>
                  </a:cubicBezTo>
                  <a:cubicBezTo>
                    <a:pt x="24" y="24"/>
                    <a:pt x="25" y="25"/>
                    <a:pt x="25" y="26"/>
                  </a:cubicBezTo>
                  <a:cubicBezTo>
                    <a:pt x="25" y="26"/>
                    <a:pt x="26" y="26"/>
                    <a:pt x="26" y="27"/>
                  </a:cubicBezTo>
                  <a:cubicBezTo>
                    <a:pt x="26" y="26"/>
                    <a:pt x="26" y="26"/>
                    <a:pt x="26" y="26"/>
                  </a:cubicBezTo>
                  <a:cubicBezTo>
                    <a:pt x="26" y="26"/>
                    <a:pt x="26" y="26"/>
                    <a:pt x="26" y="26"/>
                  </a:cubicBezTo>
                  <a:close/>
                  <a:moveTo>
                    <a:pt x="25" y="26"/>
                  </a:moveTo>
                  <a:cubicBezTo>
                    <a:pt x="25" y="26"/>
                    <a:pt x="25" y="26"/>
                    <a:pt x="25" y="26"/>
                  </a:cubicBezTo>
                  <a:cubicBezTo>
                    <a:pt x="24" y="26"/>
                    <a:pt x="24" y="25"/>
                    <a:pt x="24" y="25"/>
                  </a:cubicBezTo>
                  <a:cubicBezTo>
                    <a:pt x="24" y="25"/>
                    <a:pt x="24" y="25"/>
                    <a:pt x="24" y="25"/>
                  </a:cubicBezTo>
                  <a:cubicBezTo>
                    <a:pt x="24" y="25"/>
                    <a:pt x="24" y="24"/>
                    <a:pt x="24" y="24"/>
                  </a:cubicBezTo>
                  <a:cubicBezTo>
                    <a:pt x="24" y="24"/>
                    <a:pt x="24" y="24"/>
                    <a:pt x="23" y="24"/>
                  </a:cubicBezTo>
                  <a:cubicBezTo>
                    <a:pt x="23" y="23"/>
                    <a:pt x="23" y="23"/>
                    <a:pt x="23" y="22"/>
                  </a:cubicBezTo>
                  <a:cubicBezTo>
                    <a:pt x="22" y="22"/>
                    <a:pt x="22" y="22"/>
                    <a:pt x="22" y="21"/>
                  </a:cubicBezTo>
                  <a:cubicBezTo>
                    <a:pt x="21" y="21"/>
                    <a:pt x="21" y="21"/>
                    <a:pt x="20" y="21"/>
                  </a:cubicBezTo>
                  <a:cubicBezTo>
                    <a:pt x="20" y="21"/>
                    <a:pt x="20" y="22"/>
                    <a:pt x="19" y="22"/>
                  </a:cubicBezTo>
                  <a:cubicBezTo>
                    <a:pt x="19" y="22"/>
                    <a:pt x="19" y="22"/>
                    <a:pt x="18" y="22"/>
                  </a:cubicBezTo>
                  <a:cubicBezTo>
                    <a:pt x="19" y="23"/>
                    <a:pt x="19" y="24"/>
                    <a:pt x="18" y="24"/>
                  </a:cubicBezTo>
                  <a:cubicBezTo>
                    <a:pt x="18" y="25"/>
                    <a:pt x="18" y="25"/>
                    <a:pt x="18" y="26"/>
                  </a:cubicBezTo>
                  <a:cubicBezTo>
                    <a:pt x="18" y="26"/>
                    <a:pt x="18" y="26"/>
                    <a:pt x="17" y="26"/>
                  </a:cubicBezTo>
                  <a:cubicBezTo>
                    <a:pt x="18" y="27"/>
                    <a:pt x="18" y="27"/>
                    <a:pt x="18" y="26"/>
                  </a:cubicBezTo>
                  <a:cubicBezTo>
                    <a:pt x="18" y="26"/>
                    <a:pt x="18" y="26"/>
                    <a:pt x="18" y="26"/>
                  </a:cubicBezTo>
                  <a:cubicBezTo>
                    <a:pt x="19" y="26"/>
                    <a:pt x="19" y="26"/>
                    <a:pt x="19" y="26"/>
                  </a:cubicBezTo>
                  <a:cubicBezTo>
                    <a:pt x="19" y="26"/>
                    <a:pt x="19" y="25"/>
                    <a:pt x="19" y="25"/>
                  </a:cubicBezTo>
                  <a:cubicBezTo>
                    <a:pt x="20" y="25"/>
                    <a:pt x="20" y="25"/>
                    <a:pt x="21" y="25"/>
                  </a:cubicBezTo>
                  <a:cubicBezTo>
                    <a:pt x="21" y="25"/>
                    <a:pt x="21" y="25"/>
                    <a:pt x="21" y="25"/>
                  </a:cubicBezTo>
                  <a:cubicBezTo>
                    <a:pt x="22" y="25"/>
                    <a:pt x="22" y="25"/>
                    <a:pt x="22" y="25"/>
                  </a:cubicBezTo>
                  <a:cubicBezTo>
                    <a:pt x="23" y="25"/>
                    <a:pt x="23" y="25"/>
                    <a:pt x="23" y="25"/>
                  </a:cubicBezTo>
                  <a:cubicBezTo>
                    <a:pt x="23" y="25"/>
                    <a:pt x="24" y="25"/>
                    <a:pt x="24" y="26"/>
                  </a:cubicBezTo>
                  <a:cubicBezTo>
                    <a:pt x="24" y="26"/>
                    <a:pt x="24" y="26"/>
                    <a:pt x="25" y="26"/>
                  </a:cubicBezTo>
                  <a:close/>
                  <a:moveTo>
                    <a:pt x="27" y="29"/>
                  </a:moveTo>
                  <a:cubicBezTo>
                    <a:pt x="27" y="29"/>
                    <a:pt x="27" y="29"/>
                    <a:pt x="27" y="29"/>
                  </a:cubicBezTo>
                  <a:cubicBezTo>
                    <a:pt x="27" y="29"/>
                    <a:pt x="27" y="29"/>
                    <a:pt x="27" y="29"/>
                  </a:cubicBezTo>
                  <a:cubicBezTo>
                    <a:pt x="27" y="29"/>
                    <a:pt x="27" y="29"/>
                    <a:pt x="27" y="30"/>
                  </a:cubicBezTo>
                  <a:cubicBezTo>
                    <a:pt x="26" y="30"/>
                    <a:pt x="25" y="31"/>
                    <a:pt x="25" y="31"/>
                  </a:cubicBezTo>
                  <a:cubicBezTo>
                    <a:pt x="24" y="31"/>
                    <a:pt x="23" y="32"/>
                    <a:pt x="23" y="32"/>
                  </a:cubicBezTo>
                  <a:cubicBezTo>
                    <a:pt x="22" y="33"/>
                    <a:pt x="22" y="33"/>
                    <a:pt x="22" y="33"/>
                  </a:cubicBezTo>
                  <a:cubicBezTo>
                    <a:pt x="22" y="34"/>
                    <a:pt x="22" y="34"/>
                    <a:pt x="22" y="35"/>
                  </a:cubicBezTo>
                  <a:cubicBezTo>
                    <a:pt x="22" y="35"/>
                    <a:pt x="22" y="35"/>
                    <a:pt x="22" y="35"/>
                  </a:cubicBezTo>
                  <a:cubicBezTo>
                    <a:pt x="23" y="36"/>
                    <a:pt x="23" y="36"/>
                    <a:pt x="23" y="36"/>
                  </a:cubicBezTo>
                  <a:cubicBezTo>
                    <a:pt x="23" y="36"/>
                    <a:pt x="24" y="36"/>
                    <a:pt x="24" y="36"/>
                  </a:cubicBezTo>
                  <a:cubicBezTo>
                    <a:pt x="25" y="36"/>
                    <a:pt x="25" y="36"/>
                    <a:pt x="25" y="37"/>
                  </a:cubicBezTo>
                  <a:cubicBezTo>
                    <a:pt x="25" y="36"/>
                    <a:pt x="26" y="36"/>
                    <a:pt x="26" y="36"/>
                  </a:cubicBezTo>
                  <a:cubicBezTo>
                    <a:pt x="25" y="35"/>
                    <a:pt x="25" y="33"/>
                    <a:pt x="26" y="32"/>
                  </a:cubicBezTo>
                  <a:cubicBezTo>
                    <a:pt x="26" y="32"/>
                    <a:pt x="26" y="32"/>
                    <a:pt x="26" y="32"/>
                  </a:cubicBezTo>
                  <a:cubicBezTo>
                    <a:pt x="26" y="32"/>
                    <a:pt x="26" y="32"/>
                    <a:pt x="26" y="32"/>
                  </a:cubicBezTo>
                  <a:cubicBezTo>
                    <a:pt x="26" y="32"/>
                    <a:pt x="26" y="32"/>
                    <a:pt x="26" y="32"/>
                  </a:cubicBezTo>
                  <a:cubicBezTo>
                    <a:pt x="26" y="31"/>
                    <a:pt x="26" y="31"/>
                    <a:pt x="26" y="31"/>
                  </a:cubicBezTo>
                  <a:cubicBezTo>
                    <a:pt x="26" y="31"/>
                    <a:pt x="27" y="30"/>
                    <a:pt x="27" y="30"/>
                  </a:cubicBezTo>
                  <a:cubicBezTo>
                    <a:pt x="27" y="29"/>
                    <a:pt x="27" y="29"/>
                    <a:pt x="27" y="29"/>
                  </a:cubicBezTo>
                  <a:close/>
                  <a:moveTo>
                    <a:pt x="25" y="32"/>
                  </a:moveTo>
                  <a:cubicBezTo>
                    <a:pt x="25" y="32"/>
                    <a:pt x="25" y="32"/>
                    <a:pt x="25" y="32"/>
                  </a:cubicBezTo>
                  <a:cubicBezTo>
                    <a:pt x="25" y="32"/>
                    <a:pt x="25" y="32"/>
                    <a:pt x="25" y="32"/>
                  </a:cubicBezTo>
                  <a:cubicBezTo>
                    <a:pt x="25" y="32"/>
                    <a:pt x="25" y="32"/>
                    <a:pt x="25" y="31"/>
                  </a:cubicBezTo>
                  <a:cubicBezTo>
                    <a:pt x="25" y="31"/>
                    <a:pt x="25" y="31"/>
                    <a:pt x="25" y="31"/>
                  </a:cubicBezTo>
                  <a:cubicBezTo>
                    <a:pt x="25" y="32"/>
                    <a:pt x="24" y="32"/>
                    <a:pt x="24" y="32"/>
                  </a:cubicBezTo>
                  <a:cubicBezTo>
                    <a:pt x="24" y="32"/>
                    <a:pt x="24" y="33"/>
                    <a:pt x="23" y="33"/>
                  </a:cubicBezTo>
                  <a:cubicBezTo>
                    <a:pt x="23" y="33"/>
                    <a:pt x="23" y="33"/>
                    <a:pt x="23" y="33"/>
                  </a:cubicBezTo>
                  <a:cubicBezTo>
                    <a:pt x="23" y="34"/>
                    <a:pt x="23" y="34"/>
                    <a:pt x="23" y="34"/>
                  </a:cubicBezTo>
                  <a:cubicBezTo>
                    <a:pt x="23" y="35"/>
                    <a:pt x="23" y="35"/>
                    <a:pt x="24" y="35"/>
                  </a:cubicBezTo>
                  <a:cubicBezTo>
                    <a:pt x="24" y="35"/>
                    <a:pt x="24" y="35"/>
                    <a:pt x="24" y="35"/>
                  </a:cubicBezTo>
                  <a:cubicBezTo>
                    <a:pt x="24" y="35"/>
                    <a:pt x="24" y="35"/>
                    <a:pt x="24" y="35"/>
                  </a:cubicBezTo>
                  <a:cubicBezTo>
                    <a:pt x="24" y="35"/>
                    <a:pt x="24" y="34"/>
                    <a:pt x="24" y="34"/>
                  </a:cubicBezTo>
                  <a:cubicBezTo>
                    <a:pt x="24" y="34"/>
                    <a:pt x="24" y="33"/>
                    <a:pt x="24" y="33"/>
                  </a:cubicBezTo>
                  <a:cubicBezTo>
                    <a:pt x="24" y="33"/>
                    <a:pt x="25" y="33"/>
                    <a:pt x="25" y="33"/>
                  </a:cubicBezTo>
                  <a:cubicBezTo>
                    <a:pt x="25" y="33"/>
                    <a:pt x="25" y="32"/>
                    <a:pt x="25" y="32"/>
                  </a:cubicBezTo>
                  <a:close/>
                  <a:moveTo>
                    <a:pt x="35" y="19"/>
                  </a:moveTo>
                  <a:cubicBezTo>
                    <a:pt x="35" y="19"/>
                    <a:pt x="35" y="19"/>
                    <a:pt x="35" y="19"/>
                  </a:cubicBezTo>
                  <a:cubicBezTo>
                    <a:pt x="35" y="19"/>
                    <a:pt x="35" y="19"/>
                    <a:pt x="35" y="19"/>
                  </a:cubicBezTo>
                  <a:cubicBezTo>
                    <a:pt x="35" y="20"/>
                    <a:pt x="34" y="20"/>
                    <a:pt x="34" y="20"/>
                  </a:cubicBezTo>
                  <a:cubicBezTo>
                    <a:pt x="34" y="20"/>
                    <a:pt x="34" y="20"/>
                    <a:pt x="34" y="21"/>
                  </a:cubicBezTo>
                  <a:cubicBezTo>
                    <a:pt x="34" y="21"/>
                    <a:pt x="35" y="21"/>
                    <a:pt x="35" y="21"/>
                  </a:cubicBezTo>
                  <a:cubicBezTo>
                    <a:pt x="35" y="21"/>
                    <a:pt x="36" y="21"/>
                    <a:pt x="36" y="21"/>
                  </a:cubicBezTo>
                  <a:cubicBezTo>
                    <a:pt x="36" y="20"/>
                    <a:pt x="36" y="20"/>
                    <a:pt x="37" y="20"/>
                  </a:cubicBezTo>
                  <a:cubicBezTo>
                    <a:pt x="36" y="20"/>
                    <a:pt x="36" y="19"/>
                    <a:pt x="35" y="19"/>
                  </a:cubicBezTo>
                  <a:close/>
                  <a:moveTo>
                    <a:pt x="35" y="19"/>
                  </a:moveTo>
                  <a:cubicBezTo>
                    <a:pt x="35" y="19"/>
                    <a:pt x="35" y="19"/>
                    <a:pt x="35" y="19"/>
                  </a:cubicBezTo>
                  <a:cubicBezTo>
                    <a:pt x="34" y="18"/>
                    <a:pt x="34" y="18"/>
                    <a:pt x="33" y="18"/>
                  </a:cubicBezTo>
                  <a:cubicBezTo>
                    <a:pt x="33" y="18"/>
                    <a:pt x="33" y="18"/>
                    <a:pt x="33" y="18"/>
                  </a:cubicBezTo>
                  <a:cubicBezTo>
                    <a:pt x="33" y="19"/>
                    <a:pt x="33" y="19"/>
                    <a:pt x="33" y="19"/>
                  </a:cubicBezTo>
                  <a:cubicBezTo>
                    <a:pt x="33" y="20"/>
                    <a:pt x="33" y="20"/>
                    <a:pt x="33" y="20"/>
                  </a:cubicBezTo>
                  <a:cubicBezTo>
                    <a:pt x="33" y="20"/>
                    <a:pt x="34" y="20"/>
                    <a:pt x="34" y="20"/>
                  </a:cubicBezTo>
                  <a:cubicBezTo>
                    <a:pt x="34" y="20"/>
                    <a:pt x="34" y="19"/>
                    <a:pt x="35" y="19"/>
                  </a:cubicBezTo>
                  <a:cubicBezTo>
                    <a:pt x="35" y="19"/>
                    <a:pt x="35" y="19"/>
                    <a:pt x="35" y="19"/>
                  </a:cubicBezTo>
                  <a:close/>
                  <a:moveTo>
                    <a:pt x="17" y="26"/>
                  </a:moveTo>
                  <a:cubicBezTo>
                    <a:pt x="17" y="26"/>
                    <a:pt x="17" y="26"/>
                    <a:pt x="17" y="26"/>
                  </a:cubicBezTo>
                  <a:cubicBezTo>
                    <a:pt x="17" y="26"/>
                    <a:pt x="17" y="26"/>
                    <a:pt x="17" y="26"/>
                  </a:cubicBezTo>
                  <a:cubicBezTo>
                    <a:pt x="18" y="26"/>
                    <a:pt x="18" y="26"/>
                    <a:pt x="18" y="25"/>
                  </a:cubicBezTo>
                  <a:cubicBezTo>
                    <a:pt x="18" y="25"/>
                    <a:pt x="18" y="25"/>
                    <a:pt x="17" y="25"/>
                  </a:cubicBezTo>
                  <a:cubicBezTo>
                    <a:pt x="17" y="24"/>
                    <a:pt x="17" y="24"/>
                    <a:pt x="16" y="24"/>
                  </a:cubicBezTo>
                  <a:cubicBezTo>
                    <a:pt x="16" y="24"/>
                    <a:pt x="16" y="24"/>
                    <a:pt x="16" y="24"/>
                  </a:cubicBezTo>
                  <a:cubicBezTo>
                    <a:pt x="16" y="25"/>
                    <a:pt x="16" y="25"/>
                    <a:pt x="16" y="26"/>
                  </a:cubicBezTo>
                  <a:cubicBezTo>
                    <a:pt x="16" y="26"/>
                    <a:pt x="16" y="26"/>
                    <a:pt x="16" y="26"/>
                  </a:cubicBezTo>
                  <a:cubicBezTo>
                    <a:pt x="17" y="26"/>
                    <a:pt x="17" y="26"/>
                    <a:pt x="17" y="26"/>
                  </a:cubicBezTo>
                  <a:close/>
                  <a:moveTo>
                    <a:pt x="27" y="38"/>
                  </a:moveTo>
                  <a:cubicBezTo>
                    <a:pt x="27" y="38"/>
                    <a:pt x="27" y="38"/>
                    <a:pt x="27" y="38"/>
                  </a:cubicBezTo>
                  <a:cubicBezTo>
                    <a:pt x="27" y="38"/>
                    <a:pt x="27" y="38"/>
                    <a:pt x="27" y="38"/>
                  </a:cubicBezTo>
                  <a:cubicBezTo>
                    <a:pt x="27" y="37"/>
                    <a:pt x="27" y="37"/>
                    <a:pt x="27" y="37"/>
                  </a:cubicBezTo>
                  <a:cubicBezTo>
                    <a:pt x="26" y="37"/>
                    <a:pt x="26" y="37"/>
                    <a:pt x="26" y="36"/>
                  </a:cubicBezTo>
                  <a:cubicBezTo>
                    <a:pt x="26" y="36"/>
                    <a:pt x="26" y="36"/>
                    <a:pt x="26" y="37"/>
                  </a:cubicBezTo>
                  <a:cubicBezTo>
                    <a:pt x="26" y="37"/>
                    <a:pt x="25" y="37"/>
                    <a:pt x="25" y="37"/>
                  </a:cubicBezTo>
                  <a:cubicBezTo>
                    <a:pt x="25" y="37"/>
                    <a:pt x="25" y="38"/>
                    <a:pt x="25" y="38"/>
                  </a:cubicBezTo>
                  <a:cubicBezTo>
                    <a:pt x="25" y="38"/>
                    <a:pt x="25" y="38"/>
                    <a:pt x="25" y="38"/>
                  </a:cubicBezTo>
                  <a:cubicBezTo>
                    <a:pt x="26" y="38"/>
                    <a:pt x="26" y="38"/>
                    <a:pt x="27" y="38"/>
                  </a:cubicBezTo>
                  <a:close/>
                  <a:moveTo>
                    <a:pt x="22" y="17"/>
                  </a:moveTo>
                  <a:cubicBezTo>
                    <a:pt x="22" y="17"/>
                    <a:pt x="22" y="17"/>
                    <a:pt x="22" y="17"/>
                  </a:cubicBezTo>
                  <a:cubicBezTo>
                    <a:pt x="22" y="18"/>
                    <a:pt x="22" y="18"/>
                    <a:pt x="22" y="18"/>
                  </a:cubicBezTo>
                  <a:cubicBezTo>
                    <a:pt x="22" y="19"/>
                    <a:pt x="23" y="19"/>
                    <a:pt x="23" y="18"/>
                  </a:cubicBezTo>
                  <a:cubicBezTo>
                    <a:pt x="23" y="18"/>
                    <a:pt x="23" y="18"/>
                    <a:pt x="23" y="18"/>
                  </a:cubicBezTo>
                  <a:cubicBezTo>
                    <a:pt x="24" y="18"/>
                    <a:pt x="24" y="17"/>
                    <a:pt x="23" y="17"/>
                  </a:cubicBezTo>
                  <a:cubicBezTo>
                    <a:pt x="23" y="17"/>
                    <a:pt x="23" y="17"/>
                    <a:pt x="23" y="17"/>
                  </a:cubicBezTo>
                  <a:cubicBezTo>
                    <a:pt x="22" y="17"/>
                    <a:pt x="22" y="17"/>
                    <a:pt x="22" y="17"/>
                  </a:cubicBezTo>
                  <a:close/>
                  <a:moveTo>
                    <a:pt x="38" y="24"/>
                  </a:moveTo>
                  <a:cubicBezTo>
                    <a:pt x="38" y="24"/>
                    <a:pt x="38" y="24"/>
                    <a:pt x="38" y="24"/>
                  </a:cubicBezTo>
                  <a:cubicBezTo>
                    <a:pt x="38" y="24"/>
                    <a:pt x="38" y="23"/>
                    <a:pt x="38" y="22"/>
                  </a:cubicBezTo>
                  <a:cubicBezTo>
                    <a:pt x="37" y="23"/>
                    <a:pt x="37" y="23"/>
                    <a:pt x="37" y="23"/>
                  </a:cubicBezTo>
                  <a:cubicBezTo>
                    <a:pt x="37" y="23"/>
                    <a:pt x="37" y="24"/>
                    <a:pt x="37" y="24"/>
                  </a:cubicBezTo>
                  <a:cubicBezTo>
                    <a:pt x="37" y="24"/>
                    <a:pt x="37" y="24"/>
                    <a:pt x="37" y="24"/>
                  </a:cubicBezTo>
                  <a:cubicBezTo>
                    <a:pt x="37" y="24"/>
                    <a:pt x="38" y="25"/>
                    <a:pt x="38" y="24"/>
                  </a:cubicBezTo>
                  <a:close/>
                  <a:moveTo>
                    <a:pt x="38" y="25"/>
                  </a:moveTo>
                  <a:cubicBezTo>
                    <a:pt x="38" y="25"/>
                    <a:pt x="38" y="25"/>
                    <a:pt x="38" y="25"/>
                  </a:cubicBezTo>
                  <a:cubicBezTo>
                    <a:pt x="38" y="25"/>
                    <a:pt x="38" y="25"/>
                    <a:pt x="38" y="25"/>
                  </a:cubicBezTo>
                  <a:cubicBezTo>
                    <a:pt x="38" y="25"/>
                    <a:pt x="38" y="25"/>
                    <a:pt x="38" y="25"/>
                  </a:cubicBezTo>
                  <a:cubicBezTo>
                    <a:pt x="38" y="25"/>
                    <a:pt x="37" y="25"/>
                    <a:pt x="38" y="25"/>
                  </a:cubicBezTo>
                  <a:cubicBezTo>
                    <a:pt x="38" y="26"/>
                    <a:pt x="38" y="26"/>
                    <a:pt x="38" y="26"/>
                  </a:cubicBezTo>
                  <a:cubicBezTo>
                    <a:pt x="37" y="26"/>
                    <a:pt x="37" y="26"/>
                    <a:pt x="37" y="26"/>
                  </a:cubicBezTo>
                  <a:cubicBezTo>
                    <a:pt x="38" y="26"/>
                    <a:pt x="38" y="27"/>
                    <a:pt x="38" y="27"/>
                  </a:cubicBezTo>
                  <a:cubicBezTo>
                    <a:pt x="38" y="27"/>
                    <a:pt x="38" y="27"/>
                    <a:pt x="39" y="27"/>
                  </a:cubicBezTo>
                  <a:cubicBezTo>
                    <a:pt x="39" y="26"/>
                    <a:pt x="38" y="26"/>
                    <a:pt x="38" y="25"/>
                  </a:cubicBezTo>
                  <a:close/>
                  <a:moveTo>
                    <a:pt x="31" y="17"/>
                  </a:moveTo>
                  <a:cubicBezTo>
                    <a:pt x="31" y="17"/>
                    <a:pt x="31" y="17"/>
                    <a:pt x="31" y="17"/>
                  </a:cubicBezTo>
                  <a:cubicBezTo>
                    <a:pt x="31" y="17"/>
                    <a:pt x="31" y="18"/>
                    <a:pt x="31" y="18"/>
                  </a:cubicBezTo>
                  <a:cubicBezTo>
                    <a:pt x="31" y="18"/>
                    <a:pt x="31" y="18"/>
                    <a:pt x="31" y="19"/>
                  </a:cubicBezTo>
                  <a:cubicBezTo>
                    <a:pt x="31" y="19"/>
                    <a:pt x="31" y="19"/>
                    <a:pt x="32" y="19"/>
                  </a:cubicBezTo>
                  <a:cubicBezTo>
                    <a:pt x="32" y="19"/>
                    <a:pt x="32" y="19"/>
                    <a:pt x="32" y="19"/>
                  </a:cubicBezTo>
                  <a:cubicBezTo>
                    <a:pt x="32" y="18"/>
                    <a:pt x="32" y="18"/>
                    <a:pt x="33" y="17"/>
                  </a:cubicBezTo>
                  <a:cubicBezTo>
                    <a:pt x="32" y="17"/>
                    <a:pt x="32" y="17"/>
                    <a:pt x="31" y="17"/>
                  </a:cubicBezTo>
                  <a:close/>
                  <a:moveTo>
                    <a:pt x="35" y="35"/>
                  </a:moveTo>
                  <a:cubicBezTo>
                    <a:pt x="35" y="35"/>
                    <a:pt x="35" y="35"/>
                    <a:pt x="35" y="35"/>
                  </a:cubicBezTo>
                  <a:cubicBezTo>
                    <a:pt x="34" y="35"/>
                    <a:pt x="34" y="35"/>
                    <a:pt x="34" y="34"/>
                  </a:cubicBezTo>
                  <a:cubicBezTo>
                    <a:pt x="34" y="34"/>
                    <a:pt x="34" y="34"/>
                    <a:pt x="33" y="34"/>
                  </a:cubicBezTo>
                  <a:cubicBezTo>
                    <a:pt x="33" y="34"/>
                    <a:pt x="33" y="35"/>
                    <a:pt x="33" y="35"/>
                  </a:cubicBezTo>
                  <a:cubicBezTo>
                    <a:pt x="33" y="35"/>
                    <a:pt x="33" y="35"/>
                    <a:pt x="33" y="36"/>
                  </a:cubicBezTo>
                  <a:cubicBezTo>
                    <a:pt x="33" y="36"/>
                    <a:pt x="33" y="36"/>
                    <a:pt x="33" y="36"/>
                  </a:cubicBezTo>
                  <a:cubicBezTo>
                    <a:pt x="34" y="36"/>
                    <a:pt x="34" y="36"/>
                    <a:pt x="34" y="35"/>
                  </a:cubicBezTo>
                  <a:cubicBezTo>
                    <a:pt x="34" y="35"/>
                    <a:pt x="34" y="35"/>
                    <a:pt x="35" y="35"/>
                  </a:cubicBezTo>
                  <a:close/>
                  <a:moveTo>
                    <a:pt x="36" y="33"/>
                  </a:moveTo>
                  <a:cubicBezTo>
                    <a:pt x="36" y="33"/>
                    <a:pt x="36" y="33"/>
                    <a:pt x="36" y="33"/>
                  </a:cubicBezTo>
                  <a:cubicBezTo>
                    <a:pt x="37" y="33"/>
                    <a:pt x="37" y="33"/>
                    <a:pt x="37" y="32"/>
                  </a:cubicBezTo>
                  <a:cubicBezTo>
                    <a:pt x="37" y="32"/>
                    <a:pt x="37" y="32"/>
                    <a:pt x="36" y="32"/>
                  </a:cubicBezTo>
                  <a:cubicBezTo>
                    <a:pt x="36" y="32"/>
                    <a:pt x="36" y="32"/>
                    <a:pt x="36" y="32"/>
                  </a:cubicBezTo>
                  <a:cubicBezTo>
                    <a:pt x="36" y="32"/>
                    <a:pt x="36" y="32"/>
                    <a:pt x="35" y="33"/>
                  </a:cubicBezTo>
                  <a:cubicBezTo>
                    <a:pt x="35" y="33"/>
                    <a:pt x="35" y="33"/>
                    <a:pt x="36" y="33"/>
                  </a:cubicBezTo>
                  <a:cubicBezTo>
                    <a:pt x="36" y="33"/>
                    <a:pt x="36" y="33"/>
                    <a:pt x="36" y="33"/>
                  </a:cubicBezTo>
                  <a:close/>
                  <a:moveTo>
                    <a:pt x="17" y="24"/>
                  </a:moveTo>
                  <a:cubicBezTo>
                    <a:pt x="17" y="24"/>
                    <a:pt x="17" y="24"/>
                    <a:pt x="17" y="24"/>
                  </a:cubicBezTo>
                  <a:cubicBezTo>
                    <a:pt x="17" y="24"/>
                    <a:pt x="17" y="24"/>
                    <a:pt x="18" y="24"/>
                  </a:cubicBezTo>
                  <a:cubicBezTo>
                    <a:pt x="18" y="24"/>
                    <a:pt x="18" y="24"/>
                    <a:pt x="18" y="24"/>
                  </a:cubicBezTo>
                  <a:cubicBezTo>
                    <a:pt x="18" y="23"/>
                    <a:pt x="18" y="23"/>
                    <a:pt x="17" y="22"/>
                  </a:cubicBezTo>
                  <a:cubicBezTo>
                    <a:pt x="17" y="22"/>
                    <a:pt x="17" y="22"/>
                    <a:pt x="17" y="22"/>
                  </a:cubicBezTo>
                  <a:cubicBezTo>
                    <a:pt x="17" y="23"/>
                    <a:pt x="17" y="23"/>
                    <a:pt x="17" y="24"/>
                  </a:cubicBezTo>
                  <a:close/>
                  <a:moveTo>
                    <a:pt x="19" y="19"/>
                  </a:moveTo>
                  <a:cubicBezTo>
                    <a:pt x="19" y="19"/>
                    <a:pt x="19" y="19"/>
                    <a:pt x="19" y="19"/>
                  </a:cubicBezTo>
                  <a:cubicBezTo>
                    <a:pt x="19" y="19"/>
                    <a:pt x="19" y="19"/>
                    <a:pt x="19" y="19"/>
                  </a:cubicBezTo>
                  <a:cubicBezTo>
                    <a:pt x="19" y="19"/>
                    <a:pt x="19" y="20"/>
                    <a:pt x="18" y="20"/>
                  </a:cubicBezTo>
                  <a:cubicBezTo>
                    <a:pt x="18" y="20"/>
                    <a:pt x="18" y="20"/>
                    <a:pt x="18" y="20"/>
                  </a:cubicBezTo>
                  <a:cubicBezTo>
                    <a:pt x="19" y="20"/>
                    <a:pt x="19" y="20"/>
                    <a:pt x="19" y="21"/>
                  </a:cubicBezTo>
                  <a:cubicBezTo>
                    <a:pt x="20" y="21"/>
                    <a:pt x="20" y="20"/>
                    <a:pt x="20" y="20"/>
                  </a:cubicBezTo>
                  <a:cubicBezTo>
                    <a:pt x="20" y="20"/>
                    <a:pt x="20" y="20"/>
                    <a:pt x="20" y="20"/>
                  </a:cubicBezTo>
                  <a:cubicBezTo>
                    <a:pt x="20" y="19"/>
                    <a:pt x="20" y="19"/>
                    <a:pt x="19" y="19"/>
                  </a:cubicBezTo>
                  <a:close/>
                  <a:moveTo>
                    <a:pt x="19" y="34"/>
                  </a:moveTo>
                  <a:cubicBezTo>
                    <a:pt x="19" y="34"/>
                    <a:pt x="19" y="34"/>
                    <a:pt x="19" y="34"/>
                  </a:cubicBezTo>
                  <a:cubicBezTo>
                    <a:pt x="19" y="34"/>
                    <a:pt x="19" y="34"/>
                    <a:pt x="19" y="34"/>
                  </a:cubicBezTo>
                  <a:cubicBezTo>
                    <a:pt x="20" y="34"/>
                    <a:pt x="20" y="33"/>
                    <a:pt x="19" y="33"/>
                  </a:cubicBezTo>
                  <a:cubicBezTo>
                    <a:pt x="19" y="32"/>
                    <a:pt x="18" y="32"/>
                    <a:pt x="18" y="33"/>
                  </a:cubicBezTo>
                  <a:cubicBezTo>
                    <a:pt x="18" y="33"/>
                    <a:pt x="18" y="34"/>
                    <a:pt x="19" y="34"/>
                  </a:cubicBezTo>
                  <a:close/>
                  <a:moveTo>
                    <a:pt x="38" y="31"/>
                  </a:moveTo>
                  <a:cubicBezTo>
                    <a:pt x="38" y="31"/>
                    <a:pt x="38" y="31"/>
                    <a:pt x="38" y="31"/>
                  </a:cubicBezTo>
                  <a:cubicBezTo>
                    <a:pt x="38" y="31"/>
                    <a:pt x="38" y="31"/>
                    <a:pt x="38" y="31"/>
                  </a:cubicBezTo>
                  <a:cubicBezTo>
                    <a:pt x="38" y="30"/>
                    <a:pt x="38" y="30"/>
                    <a:pt x="37" y="30"/>
                  </a:cubicBezTo>
                  <a:cubicBezTo>
                    <a:pt x="37" y="30"/>
                    <a:pt x="37" y="30"/>
                    <a:pt x="37" y="31"/>
                  </a:cubicBezTo>
                  <a:cubicBezTo>
                    <a:pt x="36" y="31"/>
                    <a:pt x="37" y="32"/>
                    <a:pt x="37" y="32"/>
                  </a:cubicBezTo>
                  <a:cubicBezTo>
                    <a:pt x="37" y="32"/>
                    <a:pt x="37" y="32"/>
                    <a:pt x="37" y="32"/>
                  </a:cubicBezTo>
                  <a:cubicBezTo>
                    <a:pt x="38" y="32"/>
                    <a:pt x="38" y="31"/>
                    <a:pt x="38" y="31"/>
                  </a:cubicBezTo>
                  <a:close/>
                  <a:moveTo>
                    <a:pt x="16" y="27"/>
                  </a:moveTo>
                  <a:cubicBezTo>
                    <a:pt x="16" y="27"/>
                    <a:pt x="16" y="27"/>
                    <a:pt x="16" y="27"/>
                  </a:cubicBezTo>
                  <a:cubicBezTo>
                    <a:pt x="16" y="27"/>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7"/>
                    <a:pt x="17" y="27"/>
                    <a:pt x="17" y="27"/>
                  </a:cubicBezTo>
                  <a:cubicBezTo>
                    <a:pt x="17" y="27"/>
                    <a:pt x="16" y="26"/>
                    <a:pt x="16" y="27"/>
                  </a:cubicBezTo>
                  <a:close/>
                  <a:moveTo>
                    <a:pt x="34" y="33"/>
                  </a:moveTo>
                  <a:cubicBezTo>
                    <a:pt x="34" y="33"/>
                    <a:pt x="34" y="33"/>
                    <a:pt x="34" y="33"/>
                  </a:cubicBezTo>
                  <a:cubicBezTo>
                    <a:pt x="34" y="33"/>
                    <a:pt x="34" y="33"/>
                    <a:pt x="34" y="33"/>
                  </a:cubicBezTo>
                  <a:cubicBezTo>
                    <a:pt x="34" y="34"/>
                    <a:pt x="34" y="34"/>
                    <a:pt x="34" y="34"/>
                  </a:cubicBezTo>
                  <a:cubicBezTo>
                    <a:pt x="34" y="34"/>
                    <a:pt x="34" y="34"/>
                    <a:pt x="34" y="34"/>
                  </a:cubicBezTo>
                  <a:cubicBezTo>
                    <a:pt x="34" y="34"/>
                    <a:pt x="35" y="35"/>
                    <a:pt x="35" y="35"/>
                  </a:cubicBezTo>
                  <a:cubicBezTo>
                    <a:pt x="35" y="35"/>
                    <a:pt x="35" y="35"/>
                    <a:pt x="35" y="35"/>
                  </a:cubicBezTo>
                  <a:cubicBezTo>
                    <a:pt x="35" y="35"/>
                    <a:pt x="35" y="34"/>
                    <a:pt x="35" y="34"/>
                  </a:cubicBezTo>
                  <a:cubicBezTo>
                    <a:pt x="36" y="34"/>
                    <a:pt x="36" y="34"/>
                    <a:pt x="36" y="34"/>
                  </a:cubicBezTo>
                  <a:cubicBezTo>
                    <a:pt x="36" y="34"/>
                    <a:pt x="36" y="34"/>
                    <a:pt x="35" y="34"/>
                  </a:cubicBezTo>
                  <a:cubicBezTo>
                    <a:pt x="35" y="34"/>
                    <a:pt x="35" y="33"/>
                    <a:pt x="35" y="33"/>
                  </a:cubicBezTo>
                  <a:cubicBezTo>
                    <a:pt x="35" y="33"/>
                    <a:pt x="35" y="33"/>
                    <a:pt x="34" y="33"/>
                  </a:cubicBezTo>
                  <a:close/>
                  <a:moveTo>
                    <a:pt x="27" y="16"/>
                  </a:moveTo>
                  <a:cubicBezTo>
                    <a:pt x="27" y="16"/>
                    <a:pt x="27" y="16"/>
                    <a:pt x="27" y="16"/>
                  </a:cubicBezTo>
                  <a:cubicBezTo>
                    <a:pt x="26" y="16"/>
                    <a:pt x="26" y="16"/>
                    <a:pt x="26" y="16"/>
                  </a:cubicBezTo>
                  <a:cubicBezTo>
                    <a:pt x="26" y="17"/>
                    <a:pt x="26" y="17"/>
                    <a:pt x="26" y="17"/>
                  </a:cubicBezTo>
                  <a:cubicBezTo>
                    <a:pt x="26" y="17"/>
                    <a:pt x="26" y="17"/>
                    <a:pt x="26" y="18"/>
                  </a:cubicBezTo>
                  <a:cubicBezTo>
                    <a:pt x="26" y="18"/>
                    <a:pt x="26" y="18"/>
                    <a:pt x="26" y="18"/>
                  </a:cubicBezTo>
                  <a:cubicBezTo>
                    <a:pt x="26" y="18"/>
                    <a:pt x="27" y="18"/>
                    <a:pt x="27" y="17"/>
                  </a:cubicBezTo>
                  <a:cubicBezTo>
                    <a:pt x="27" y="17"/>
                    <a:pt x="27" y="17"/>
                    <a:pt x="27" y="16"/>
                  </a:cubicBezTo>
                  <a:close/>
                  <a:moveTo>
                    <a:pt x="21" y="19"/>
                  </a:moveTo>
                  <a:cubicBezTo>
                    <a:pt x="21" y="19"/>
                    <a:pt x="21" y="19"/>
                    <a:pt x="21" y="19"/>
                  </a:cubicBezTo>
                  <a:cubicBezTo>
                    <a:pt x="21" y="19"/>
                    <a:pt x="21" y="19"/>
                    <a:pt x="21" y="19"/>
                  </a:cubicBezTo>
                  <a:cubicBezTo>
                    <a:pt x="21" y="19"/>
                    <a:pt x="21" y="18"/>
                    <a:pt x="21" y="18"/>
                  </a:cubicBezTo>
                  <a:cubicBezTo>
                    <a:pt x="21" y="18"/>
                    <a:pt x="21" y="18"/>
                    <a:pt x="21" y="18"/>
                  </a:cubicBezTo>
                  <a:cubicBezTo>
                    <a:pt x="21" y="18"/>
                    <a:pt x="20" y="18"/>
                    <a:pt x="20" y="19"/>
                  </a:cubicBezTo>
                  <a:cubicBezTo>
                    <a:pt x="20" y="19"/>
                    <a:pt x="20" y="19"/>
                    <a:pt x="20" y="19"/>
                  </a:cubicBezTo>
                  <a:cubicBezTo>
                    <a:pt x="20" y="19"/>
                    <a:pt x="20" y="19"/>
                    <a:pt x="20" y="19"/>
                  </a:cubicBezTo>
                  <a:cubicBezTo>
                    <a:pt x="20" y="19"/>
                    <a:pt x="20" y="19"/>
                    <a:pt x="21" y="19"/>
                  </a:cubicBezTo>
                  <a:close/>
                  <a:moveTo>
                    <a:pt x="29" y="17"/>
                  </a:moveTo>
                  <a:cubicBezTo>
                    <a:pt x="29" y="17"/>
                    <a:pt x="29" y="17"/>
                    <a:pt x="29" y="17"/>
                  </a:cubicBezTo>
                  <a:cubicBezTo>
                    <a:pt x="29" y="17"/>
                    <a:pt x="29" y="17"/>
                    <a:pt x="29" y="17"/>
                  </a:cubicBezTo>
                  <a:cubicBezTo>
                    <a:pt x="28" y="17"/>
                    <a:pt x="28" y="17"/>
                    <a:pt x="28" y="17"/>
                  </a:cubicBezTo>
                  <a:cubicBezTo>
                    <a:pt x="28" y="17"/>
                    <a:pt x="28" y="17"/>
                    <a:pt x="28" y="17"/>
                  </a:cubicBezTo>
                  <a:cubicBezTo>
                    <a:pt x="28" y="17"/>
                    <a:pt x="28" y="17"/>
                    <a:pt x="28" y="18"/>
                  </a:cubicBezTo>
                  <a:cubicBezTo>
                    <a:pt x="28" y="18"/>
                    <a:pt x="28" y="18"/>
                    <a:pt x="28" y="18"/>
                  </a:cubicBezTo>
                  <a:cubicBezTo>
                    <a:pt x="28" y="18"/>
                    <a:pt x="29" y="18"/>
                    <a:pt x="29" y="18"/>
                  </a:cubicBezTo>
                  <a:cubicBezTo>
                    <a:pt x="29" y="18"/>
                    <a:pt x="29" y="17"/>
                    <a:pt x="29" y="17"/>
                  </a:cubicBezTo>
                  <a:close/>
                  <a:moveTo>
                    <a:pt x="31" y="36"/>
                  </a:moveTo>
                  <a:cubicBezTo>
                    <a:pt x="31" y="36"/>
                    <a:pt x="31" y="36"/>
                    <a:pt x="31" y="36"/>
                  </a:cubicBezTo>
                  <a:cubicBezTo>
                    <a:pt x="30" y="36"/>
                    <a:pt x="30" y="36"/>
                    <a:pt x="30" y="36"/>
                  </a:cubicBezTo>
                  <a:cubicBezTo>
                    <a:pt x="30" y="37"/>
                    <a:pt x="29" y="37"/>
                    <a:pt x="29" y="37"/>
                  </a:cubicBezTo>
                  <a:cubicBezTo>
                    <a:pt x="29" y="37"/>
                    <a:pt x="29" y="37"/>
                    <a:pt x="29" y="37"/>
                  </a:cubicBezTo>
                  <a:cubicBezTo>
                    <a:pt x="29" y="37"/>
                    <a:pt x="29" y="38"/>
                    <a:pt x="30" y="38"/>
                  </a:cubicBezTo>
                  <a:cubicBezTo>
                    <a:pt x="30" y="38"/>
                    <a:pt x="30" y="38"/>
                    <a:pt x="31" y="37"/>
                  </a:cubicBezTo>
                  <a:cubicBezTo>
                    <a:pt x="31" y="37"/>
                    <a:pt x="31" y="37"/>
                    <a:pt x="31" y="37"/>
                  </a:cubicBezTo>
                  <a:cubicBezTo>
                    <a:pt x="31" y="37"/>
                    <a:pt x="30" y="37"/>
                    <a:pt x="31" y="36"/>
                  </a:cubicBezTo>
                  <a:close/>
                  <a:moveTo>
                    <a:pt x="23" y="37"/>
                  </a:moveTo>
                  <a:cubicBezTo>
                    <a:pt x="23" y="37"/>
                    <a:pt x="23" y="37"/>
                    <a:pt x="23" y="37"/>
                  </a:cubicBezTo>
                  <a:cubicBezTo>
                    <a:pt x="23" y="37"/>
                    <a:pt x="23" y="37"/>
                    <a:pt x="23" y="37"/>
                  </a:cubicBezTo>
                  <a:cubicBezTo>
                    <a:pt x="23" y="37"/>
                    <a:pt x="24" y="38"/>
                    <a:pt x="24" y="38"/>
                  </a:cubicBezTo>
                  <a:cubicBezTo>
                    <a:pt x="24" y="38"/>
                    <a:pt x="24" y="37"/>
                    <a:pt x="24" y="37"/>
                  </a:cubicBezTo>
                  <a:cubicBezTo>
                    <a:pt x="24" y="37"/>
                    <a:pt x="25" y="37"/>
                    <a:pt x="25" y="37"/>
                  </a:cubicBezTo>
                  <a:cubicBezTo>
                    <a:pt x="25" y="36"/>
                    <a:pt x="24" y="36"/>
                    <a:pt x="24" y="36"/>
                  </a:cubicBezTo>
                  <a:cubicBezTo>
                    <a:pt x="23" y="37"/>
                    <a:pt x="23" y="37"/>
                    <a:pt x="23" y="37"/>
                  </a:cubicBezTo>
                  <a:close/>
                  <a:moveTo>
                    <a:pt x="28" y="38"/>
                  </a:moveTo>
                  <a:cubicBezTo>
                    <a:pt x="28" y="38"/>
                    <a:pt x="28" y="38"/>
                    <a:pt x="28" y="38"/>
                  </a:cubicBezTo>
                  <a:cubicBezTo>
                    <a:pt x="28" y="38"/>
                    <a:pt x="28" y="38"/>
                    <a:pt x="28" y="38"/>
                  </a:cubicBezTo>
                  <a:cubicBezTo>
                    <a:pt x="28" y="38"/>
                    <a:pt x="28" y="38"/>
                    <a:pt x="29" y="38"/>
                  </a:cubicBezTo>
                  <a:cubicBezTo>
                    <a:pt x="29" y="38"/>
                    <a:pt x="29" y="38"/>
                    <a:pt x="29" y="38"/>
                  </a:cubicBezTo>
                  <a:cubicBezTo>
                    <a:pt x="29" y="37"/>
                    <a:pt x="29" y="37"/>
                    <a:pt x="29" y="37"/>
                  </a:cubicBezTo>
                  <a:cubicBezTo>
                    <a:pt x="28" y="37"/>
                    <a:pt x="28" y="37"/>
                    <a:pt x="28" y="37"/>
                  </a:cubicBezTo>
                  <a:cubicBezTo>
                    <a:pt x="28" y="37"/>
                    <a:pt x="28" y="37"/>
                    <a:pt x="28" y="37"/>
                  </a:cubicBezTo>
                  <a:cubicBezTo>
                    <a:pt x="27" y="38"/>
                    <a:pt x="27" y="38"/>
                    <a:pt x="28" y="38"/>
                  </a:cubicBezTo>
                  <a:cubicBezTo>
                    <a:pt x="28" y="38"/>
                    <a:pt x="28" y="38"/>
                    <a:pt x="28" y="38"/>
                  </a:cubicBezTo>
                  <a:close/>
                  <a:moveTo>
                    <a:pt x="33" y="36"/>
                  </a:moveTo>
                  <a:cubicBezTo>
                    <a:pt x="33" y="36"/>
                    <a:pt x="33" y="36"/>
                    <a:pt x="33" y="36"/>
                  </a:cubicBezTo>
                  <a:cubicBezTo>
                    <a:pt x="33" y="36"/>
                    <a:pt x="32" y="36"/>
                    <a:pt x="32" y="36"/>
                  </a:cubicBezTo>
                  <a:cubicBezTo>
                    <a:pt x="32" y="36"/>
                    <a:pt x="32" y="36"/>
                    <a:pt x="32" y="36"/>
                  </a:cubicBezTo>
                  <a:cubicBezTo>
                    <a:pt x="31" y="36"/>
                    <a:pt x="31" y="36"/>
                    <a:pt x="31" y="36"/>
                  </a:cubicBezTo>
                  <a:cubicBezTo>
                    <a:pt x="31" y="36"/>
                    <a:pt x="31" y="37"/>
                    <a:pt x="31" y="37"/>
                  </a:cubicBezTo>
                  <a:cubicBezTo>
                    <a:pt x="32" y="37"/>
                    <a:pt x="32" y="37"/>
                    <a:pt x="33" y="36"/>
                  </a:cubicBezTo>
                  <a:close/>
                  <a:moveTo>
                    <a:pt x="37" y="21"/>
                  </a:moveTo>
                  <a:cubicBezTo>
                    <a:pt x="37" y="21"/>
                    <a:pt x="37" y="21"/>
                    <a:pt x="37" y="21"/>
                  </a:cubicBezTo>
                  <a:cubicBezTo>
                    <a:pt x="36" y="21"/>
                    <a:pt x="36" y="21"/>
                    <a:pt x="36" y="22"/>
                  </a:cubicBezTo>
                  <a:cubicBezTo>
                    <a:pt x="36" y="22"/>
                    <a:pt x="36" y="22"/>
                    <a:pt x="36" y="22"/>
                  </a:cubicBezTo>
                  <a:cubicBezTo>
                    <a:pt x="36" y="22"/>
                    <a:pt x="36" y="22"/>
                    <a:pt x="36" y="22"/>
                  </a:cubicBezTo>
                  <a:cubicBezTo>
                    <a:pt x="36" y="22"/>
                    <a:pt x="37" y="22"/>
                    <a:pt x="37" y="22"/>
                  </a:cubicBezTo>
                  <a:cubicBezTo>
                    <a:pt x="37" y="22"/>
                    <a:pt x="37" y="22"/>
                    <a:pt x="37" y="22"/>
                  </a:cubicBezTo>
                  <a:cubicBezTo>
                    <a:pt x="37" y="22"/>
                    <a:pt x="37" y="22"/>
                    <a:pt x="37" y="22"/>
                  </a:cubicBezTo>
                  <a:cubicBezTo>
                    <a:pt x="37" y="21"/>
                    <a:pt x="37" y="21"/>
                    <a:pt x="37" y="21"/>
                  </a:cubicBezTo>
                  <a:close/>
                  <a:moveTo>
                    <a:pt x="17" y="30"/>
                  </a:moveTo>
                  <a:cubicBezTo>
                    <a:pt x="17" y="30"/>
                    <a:pt x="17" y="30"/>
                    <a:pt x="17" y="30"/>
                  </a:cubicBezTo>
                  <a:cubicBezTo>
                    <a:pt x="17" y="30"/>
                    <a:pt x="17" y="30"/>
                    <a:pt x="17" y="30"/>
                  </a:cubicBezTo>
                  <a:cubicBezTo>
                    <a:pt x="18" y="30"/>
                    <a:pt x="18" y="29"/>
                    <a:pt x="17" y="29"/>
                  </a:cubicBezTo>
                  <a:cubicBezTo>
                    <a:pt x="17" y="29"/>
                    <a:pt x="17" y="29"/>
                    <a:pt x="16" y="29"/>
                  </a:cubicBezTo>
                  <a:cubicBezTo>
                    <a:pt x="16" y="29"/>
                    <a:pt x="17" y="30"/>
                    <a:pt x="17" y="30"/>
                  </a:cubicBezTo>
                  <a:close/>
                  <a:moveTo>
                    <a:pt x="25" y="17"/>
                  </a:moveTo>
                  <a:cubicBezTo>
                    <a:pt x="25" y="17"/>
                    <a:pt x="25" y="17"/>
                    <a:pt x="25" y="17"/>
                  </a:cubicBezTo>
                  <a:cubicBezTo>
                    <a:pt x="25" y="17"/>
                    <a:pt x="25" y="16"/>
                    <a:pt x="25" y="17"/>
                  </a:cubicBezTo>
                  <a:cubicBezTo>
                    <a:pt x="25" y="17"/>
                    <a:pt x="24" y="17"/>
                    <a:pt x="24" y="17"/>
                  </a:cubicBezTo>
                  <a:cubicBezTo>
                    <a:pt x="24" y="17"/>
                    <a:pt x="24" y="17"/>
                    <a:pt x="24" y="17"/>
                  </a:cubicBezTo>
                  <a:cubicBezTo>
                    <a:pt x="24" y="17"/>
                    <a:pt x="24" y="17"/>
                    <a:pt x="24" y="17"/>
                  </a:cubicBezTo>
                  <a:cubicBezTo>
                    <a:pt x="24" y="18"/>
                    <a:pt x="24" y="18"/>
                    <a:pt x="24" y="18"/>
                  </a:cubicBezTo>
                  <a:cubicBezTo>
                    <a:pt x="24" y="18"/>
                    <a:pt x="24" y="18"/>
                    <a:pt x="24" y="18"/>
                  </a:cubicBezTo>
                  <a:cubicBezTo>
                    <a:pt x="25" y="18"/>
                    <a:pt x="25" y="18"/>
                    <a:pt x="25" y="18"/>
                  </a:cubicBezTo>
                  <a:cubicBezTo>
                    <a:pt x="25" y="18"/>
                    <a:pt x="25" y="18"/>
                    <a:pt x="25" y="17"/>
                  </a:cubicBezTo>
                  <a:cubicBezTo>
                    <a:pt x="25" y="17"/>
                    <a:pt x="25" y="17"/>
                    <a:pt x="25" y="17"/>
                  </a:cubicBezTo>
                  <a:close/>
                  <a:moveTo>
                    <a:pt x="17" y="31"/>
                  </a:moveTo>
                  <a:cubicBezTo>
                    <a:pt x="17" y="31"/>
                    <a:pt x="17" y="31"/>
                    <a:pt x="17" y="31"/>
                  </a:cubicBezTo>
                  <a:cubicBezTo>
                    <a:pt x="17" y="31"/>
                    <a:pt x="17" y="32"/>
                    <a:pt x="17" y="32"/>
                  </a:cubicBezTo>
                  <a:cubicBezTo>
                    <a:pt x="18" y="32"/>
                    <a:pt x="18" y="32"/>
                    <a:pt x="18" y="32"/>
                  </a:cubicBezTo>
                  <a:cubicBezTo>
                    <a:pt x="18" y="32"/>
                    <a:pt x="18" y="32"/>
                    <a:pt x="18" y="32"/>
                  </a:cubicBezTo>
                  <a:cubicBezTo>
                    <a:pt x="18" y="32"/>
                    <a:pt x="18" y="32"/>
                    <a:pt x="18" y="32"/>
                  </a:cubicBezTo>
                  <a:cubicBezTo>
                    <a:pt x="18" y="31"/>
                    <a:pt x="18" y="31"/>
                    <a:pt x="18" y="31"/>
                  </a:cubicBezTo>
                  <a:cubicBezTo>
                    <a:pt x="18" y="31"/>
                    <a:pt x="17" y="31"/>
                    <a:pt x="17" y="31"/>
                  </a:cubicBezTo>
                  <a:close/>
                  <a:moveTo>
                    <a:pt x="38" y="30"/>
                  </a:moveTo>
                  <a:cubicBezTo>
                    <a:pt x="38" y="30"/>
                    <a:pt x="38" y="30"/>
                    <a:pt x="38" y="30"/>
                  </a:cubicBezTo>
                  <a:cubicBezTo>
                    <a:pt x="38" y="30"/>
                    <a:pt x="39" y="29"/>
                    <a:pt x="39" y="29"/>
                  </a:cubicBezTo>
                  <a:cubicBezTo>
                    <a:pt x="39" y="29"/>
                    <a:pt x="39" y="29"/>
                    <a:pt x="38" y="29"/>
                  </a:cubicBezTo>
                  <a:cubicBezTo>
                    <a:pt x="38" y="29"/>
                    <a:pt x="38" y="29"/>
                    <a:pt x="38" y="29"/>
                  </a:cubicBezTo>
                  <a:cubicBezTo>
                    <a:pt x="38" y="29"/>
                    <a:pt x="37" y="29"/>
                    <a:pt x="37" y="29"/>
                  </a:cubicBezTo>
                  <a:cubicBezTo>
                    <a:pt x="37" y="29"/>
                    <a:pt x="37" y="30"/>
                    <a:pt x="37" y="30"/>
                  </a:cubicBezTo>
                  <a:cubicBezTo>
                    <a:pt x="37" y="30"/>
                    <a:pt x="37" y="30"/>
                    <a:pt x="38" y="30"/>
                  </a:cubicBezTo>
                  <a:cubicBezTo>
                    <a:pt x="38" y="30"/>
                    <a:pt x="38" y="30"/>
                    <a:pt x="38" y="30"/>
                  </a:cubicBezTo>
                  <a:close/>
                  <a:moveTo>
                    <a:pt x="30" y="17"/>
                  </a:moveTo>
                  <a:cubicBezTo>
                    <a:pt x="30" y="17"/>
                    <a:pt x="30" y="17"/>
                    <a:pt x="30" y="17"/>
                  </a:cubicBezTo>
                  <a:cubicBezTo>
                    <a:pt x="30" y="17"/>
                    <a:pt x="30" y="17"/>
                    <a:pt x="30" y="18"/>
                  </a:cubicBezTo>
                  <a:cubicBezTo>
                    <a:pt x="29" y="18"/>
                    <a:pt x="30" y="18"/>
                    <a:pt x="30" y="18"/>
                  </a:cubicBezTo>
                  <a:cubicBezTo>
                    <a:pt x="30" y="18"/>
                    <a:pt x="30" y="18"/>
                    <a:pt x="30" y="18"/>
                  </a:cubicBezTo>
                  <a:cubicBezTo>
                    <a:pt x="30" y="18"/>
                    <a:pt x="31" y="18"/>
                    <a:pt x="31" y="17"/>
                  </a:cubicBezTo>
                  <a:cubicBezTo>
                    <a:pt x="31" y="17"/>
                    <a:pt x="31" y="17"/>
                    <a:pt x="31" y="17"/>
                  </a:cubicBezTo>
                  <a:cubicBezTo>
                    <a:pt x="30" y="17"/>
                    <a:pt x="30" y="17"/>
                    <a:pt x="30" y="17"/>
                  </a:cubicBezTo>
                  <a:close/>
                  <a:moveTo>
                    <a:pt x="17" y="22"/>
                  </a:moveTo>
                  <a:cubicBezTo>
                    <a:pt x="17" y="22"/>
                    <a:pt x="17" y="22"/>
                    <a:pt x="17" y="22"/>
                  </a:cubicBezTo>
                  <a:cubicBezTo>
                    <a:pt x="18" y="22"/>
                    <a:pt x="18" y="22"/>
                    <a:pt x="18" y="22"/>
                  </a:cubicBezTo>
                  <a:cubicBezTo>
                    <a:pt x="19" y="22"/>
                    <a:pt x="19" y="22"/>
                    <a:pt x="19" y="21"/>
                  </a:cubicBezTo>
                  <a:cubicBezTo>
                    <a:pt x="19" y="21"/>
                    <a:pt x="18" y="21"/>
                    <a:pt x="18" y="21"/>
                  </a:cubicBezTo>
                  <a:cubicBezTo>
                    <a:pt x="18" y="21"/>
                    <a:pt x="18" y="21"/>
                    <a:pt x="17" y="22"/>
                  </a:cubicBezTo>
                  <a:close/>
                  <a:moveTo>
                    <a:pt x="19" y="34"/>
                  </a:moveTo>
                  <a:cubicBezTo>
                    <a:pt x="19" y="34"/>
                    <a:pt x="19" y="34"/>
                    <a:pt x="19" y="34"/>
                  </a:cubicBezTo>
                  <a:cubicBezTo>
                    <a:pt x="19" y="35"/>
                    <a:pt x="19" y="35"/>
                    <a:pt x="19" y="35"/>
                  </a:cubicBezTo>
                  <a:cubicBezTo>
                    <a:pt x="20" y="35"/>
                    <a:pt x="20" y="35"/>
                    <a:pt x="20" y="35"/>
                  </a:cubicBezTo>
                  <a:cubicBezTo>
                    <a:pt x="20" y="36"/>
                    <a:pt x="21" y="36"/>
                    <a:pt x="21" y="35"/>
                  </a:cubicBezTo>
                  <a:cubicBezTo>
                    <a:pt x="21" y="35"/>
                    <a:pt x="21" y="35"/>
                    <a:pt x="20" y="34"/>
                  </a:cubicBezTo>
                  <a:cubicBezTo>
                    <a:pt x="20" y="34"/>
                    <a:pt x="20" y="34"/>
                    <a:pt x="19" y="34"/>
                  </a:cubicBezTo>
                  <a:close/>
                  <a:moveTo>
                    <a:pt x="22" y="37"/>
                  </a:moveTo>
                  <a:cubicBezTo>
                    <a:pt x="22" y="37"/>
                    <a:pt x="22" y="37"/>
                    <a:pt x="22" y="37"/>
                  </a:cubicBezTo>
                  <a:cubicBezTo>
                    <a:pt x="22" y="37"/>
                    <a:pt x="22" y="37"/>
                    <a:pt x="22" y="37"/>
                  </a:cubicBezTo>
                  <a:cubicBezTo>
                    <a:pt x="23" y="36"/>
                    <a:pt x="22" y="36"/>
                    <a:pt x="22" y="36"/>
                  </a:cubicBezTo>
                  <a:cubicBezTo>
                    <a:pt x="22" y="36"/>
                    <a:pt x="21" y="36"/>
                    <a:pt x="21" y="36"/>
                  </a:cubicBezTo>
                  <a:cubicBezTo>
                    <a:pt x="21" y="36"/>
                    <a:pt x="21" y="36"/>
                    <a:pt x="21" y="36"/>
                  </a:cubicBezTo>
                  <a:cubicBezTo>
                    <a:pt x="21" y="36"/>
                    <a:pt x="22" y="37"/>
                    <a:pt x="22" y="37"/>
                  </a:cubicBezTo>
                  <a:close/>
                  <a:moveTo>
                    <a:pt x="39" y="27"/>
                  </a:moveTo>
                  <a:cubicBezTo>
                    <a:pt x="39" y="27"/>
                    <a:pt x="39" y="27"/>
                    <a:pt x="39" y="27"/>
                  </a:cubicBezTo>
                  <a:cubicBezTo>
                    <a:pt x="39" y="27"/>
                    <a:pt x="38" y="27"/>
                    <a:pt x="38" y="27"/>
                  </a:cubicBezTo>
                  <a:cubicBezTo>
                    <a:pt x="38" y="27"/>
                    <a:pt x="38" y="27"/>
                    <a:pt x="38" y="27"/>
                  </a:cubicBezTo>
                  <a:cubicBezTo>
                    <a:pt x="38" y="28"/>
                    <a:pt x="38" y="28"/>
                    <a:pt x="38" y="28"/>
                  </a:cubicBezTo>
                  <a:cubicBezTo>
                    <a:pt x="38" y="28"/>
                    <a:pt x="38" y="28"/>
                    <a:pt x="38" y="29"/>
                  </a:cubicBezTo>
                  <a:cubicBezTo>
                    <a:pt x="38" y="29"/>
                    <a:pt x="39" y="29"/>
                    <a:pt x="39" y="29"/>
                  </a:cubicBezTo>
                  <a:cubicBezTo>
                    <a:pt x="39" y="28"/>
                    <a:pt x="39" y="28"/>
                    <a:pt x="39" y="27"/>
                  </a:cubicBezTo>
                  <a:close/>
                  <a:moveTo>
                    <a:pt x="24" y="34"/>
                  </a:moveTo>
                  <a:cubicBezTo>
                    <a:pt x="24" y="34"/>
                    <a:pt x="24" y="34"/>
                    <a:pt x="24" y="34"/>
                  </a:cubicBezTo>
                  <a:cubicBezTo>
                    <a:pt x="24" y="34"/>
                    <a:pt x="24" y="33"/>
                    <a:pt x="24" y="32"/>
                  </a:cubicBezTo>
                  <a:cubicBezTo>
                    <a:pt x="24" y="33"/>
                    <a:pt x="24" y="33"/>
                    <a:pt x="24" y="33"/>
                  </a:cubicBezTo>
                  <a:cubicBezTo>
                    <a:pt x="23" y="34"/>
                    <a:pt x="23" y="34"/>
                    <a:pt x="24" y="34"/>
                  </a:cubicBezTo>
                  <a:close/>
                  <a:moveTo>
                    <a:pt x="16" y="31"/>
                  </a:moveTo>
                  <a:cubicBezTo>
                    <a:pt x="16" y="32"/>
                    <a:pt x="16" y="32"/>
                    <a:pt x="16" y="32"/>
                  </a:cubicBezTo>
                  <a:cubicBezTo>
                    <a:pt x="16" y="32"/>
                    <a:pt x="16" y="32"/>
                    <a:pt x="16" y="32"/>
                  </a:cubicBezTo>
                  <a:cubicBezTo>
                    <a:pt x="16" y="33"/>
                    <a:pt x="16" y="33"/>
                    <a:pt x="17" y="34"/>
                  </a:cubicBezTo>
                  <a:cubicBezTo>
                    <a:pt x="17" y="34"/>
                    <a:pt x="17" y="34"/>
                    <a:pt x="17" y="35"/>
                  </a:cubicBezTo>
                  <a:cubicBezTo>
                    <a:pt x="17" y="35"/>
                    <a:pt x="18" y="35"/>
                    <a:pt x="18" y="35"/>
                  </a:cubicBezTo>
                  <a:cubicBezTo>
                    <a:pt x="18" y="35"/>
                    <a:pt x="18" y="35"/>
                    <a:pt x="18" y="36"/>
                  </a:cubicBezTo>
                  <a:cubicBezTo>
                    <a:pt x="19" y="36"/>
                    <a:pt x="19" y="36"/>
                    <a:pt x="19" y="37"/>
                  </a:cubicBezTo>
                  <a:cubicBezTo>
                    <a:pt x="20" y="37"/>
                    <a:pt x="20" y="37"/>
                    <a:pt x="20" y="37"/>
                  </a:cubicBezTo>
                  <a:cubicBezTo>
                    <a:pt x="20" y="37"/>
                    <a:pt x="20" y="37"/>
                    <a:pt x="20" y="37"/>
                  </a:cubicBezTo>
                  <a:cubicBezTo>
                    <a:pt x="20" y="37"/>
                    <a:pt x="21" y="37"/>
                    <a:pt x="21" y="38"/>
                  </a:cubicBezTo>
                  <a:cubicBezTo>
                    <a:pt x="21" y="38"/>
                    <a:pt x="22" y="38"/>
                    <a:pt x="22" y="38"/>
                  </a:cubicBezTo>
                  <a:cubicBezTo>
                    <a:pt x="22" y="38"/>
                    <a:pt x="22" y="38"/>
                    <a:pt x="22" y="38"/>
                  </a:cubicBezTo>
                  <a:cubicBezTo>
                    <a:pt x="23" y="39"/>
                    <a:pt x="23" y="39"/>
                    <a:pt x="24" y="39"/>
                  </a:cubicBezTo>
                  <a:cubicBezTo>
                    <a:pt x="24" y="39"/>
                    <a:pt x="24" y="39"/>
                    <a:pt x="25" y="39"/>
                  </a:cubicBezTo>
                  <a:cubicBezTo>
                    <a:pt x="25" y="39"/>
                    <a:pt x="26" y="40"/>
                    <a:pt x="26" y="40"/>
                  </a:cubicBezTo>
                  <a:cubicBezTo>
                    <a:pt x="26" y="39"/>
                    <a:pt x="27" y="40"/>
                    <a:pt x="27" y="39"/>
                  </a:cubicBezTo>
                  <a:cubicBezTo>
                    <a:pt x="27" y="39"/>
                    <a:pt x="28" y="39"/>
                    <a:pt x="28" y="39"/>
                  </a:cubicBezTo>
                  <a:cubicBezTo>
                    <a:pt x="29" y="39"/>
                    <a:pt x="30" y="39"/>
                    <a:pt x="31" y="39"/>
                  </a:cubicBezTo>
                  <a:cubicBezTo>
                    <a:pt x="31" y="38"/>
                    <a:pt x="32" y="38"/>
                    <a:pt x="32" y="38"/>
                  </a:cubicBezTo>
                  <a:cubicBezTo>
                    <a:pt x="33" y="38"/>
                    <a:pt x="33" y="38"/>
                    <a:pt x="34" y="37"/>
                  </a:cubicBezTo>
                  <a:cubicBezTo>
                    <a:pt x="34" y="37"/>
                    <a:pt x="35" y="36"/>
                    <a:pt x="36" y="36"/>
                  </a:cubicBezTo>
                  <a:cubicBezTo>
                    <a:pt x="37" y="35"/>
                    <a:pt x="37" y="35"/>
                    <a:pt x="38" y="34"/>
                  </a:cubicBezTo>
                  <a:cubicBezTo>
                    <a:pt x="38" y="34"/>
                    <a:pt x="39" y="33"/>
                    <a:pt x="39" y="33"/>
                  </a:cubicBezTo>
                  <a:cubicBezTo>
                    <a:pt x="39" y="32"/>
                    <a:pt x="39" y="32"/>
                    <a:pt x="40" y="32"/>
                  </a:cubicBezTo>
                  <a:cubicBezTo>
                    <a:pt x="40" y="32"/>
                    <a:pt x="40" y="31"/>
                    <a:pt x="40" y="31"/>
                  </a:cubicBezTo>
                  <a:cubicBezTo>
                    <a:pt x="40" y="31"/>
                    <a:pt x="40" y="30"/>
                    <a:pt x="40" y="30"/>
                  </a:cubicBezTo>
                  <a:cubicBezTo>
                    <a:pt x="40" y="29"/>
                    <a:pt x="40" y="29"/>
                    <a:pt x="40" y="29"/>
                  </a:cubicBezTo>
                  <a:cubicBezTo>
                    <a:pt x="40" y="28"/>
                    <a:pt x="40" y="28"/>
                    <a:pt x="40" y="27"/>
                  </a:cubicBezTo>
                  <a:cubicBezTo>
                    <a:pt x="40" y="27"/>
                    <a:pt x="40" y="26"/>
                    <a:pt x="40" y="26"/>
                  </a:cubicBezTo>
                  <a:cubicBezTo>
                    <a:pt x="40" y="26"/>
                    <a:pt x="40" y="26"/>
                    <a:pt x="40" y="26"/>
                  </a:cubicBezTo>
                  <a:cubicBezTo>
                    <a:pt x="40" y="25"/>
                    <a:pt x="40" y="25"/>
                    <a:pt x="40" y="24"/>
                  </a:cubicBezTo>
                  <a:cubicBezTo>
                    <a:pt x="40" y="24"/>
                    <a:pt x="40" y="24"/>
                    <a:pt x="40" y="23"/>
                  </a:cubicBezTo>
                  <a:cubicBezTo>
                    <a:pt x="39" y="23"/>
                    <a:pt x="39" y="23"/>
                    <a:pt x="39" y="23"/>
                  </a:cubicBezTo>
                  <a:cubicBezTo>
                    <a:pt x="39" y="23"/>
                    <a:pt x="39" y="22"/>
                    <a:pt x="39" y="22"/>
                  </a:cubicBezTo>
                  <a:cubicBezTo>
                    <a:pt x="39" y="22"/>
                    <a:pt x="39" y="21"/>
                    <a:pt x="39" y="21"/>
                  </a:cubicBezTo>
                  <a:cubicBezTo>
                    <a:pt x="38" y="21"/>
                    <a:pt x="38" y="21"/>
                    <a:pt x="38" y="21"/>
                  </a:cubicBezTo>
                  <a:cubicBezTo>
                    <a:pt x="38" y="21"/>
                    <a:pt x="38" y="20"/>
                    <a:pt x="38" y="20"/>
                  </a:cubicBezTo>
                  <a:cubicBezTo>
                    <a:pt x="38" y="20"/>
                    <a:pt x="38" y="20"/>
                    <a:pt x="38" y="20"/>
                  </a:cubicBezTo>
                  <a:cubicBezTo>
                    <a:pt x="38" y="19"/>
                    <a:pt x="38" y="19"/>
                    <a:pt x="37" y="19"/>
                  </a:cubicBezTo>
                  <a:cubicBezTo>
                    <a:pt x="37" y="19"/>
                    <a:pt x="37" y="19"/>
                    <a:pt x="37" y="19"/>
                  </a:cubicBezTo>
                  <a:cubicBezTo>
                    <a:pt x="37" y="18"/>
                    <a:pt x="37" y="18"/>
                    <a:pt x="36" y="18"/>
                  </a:cubicBezTo>
                  <a:cubicBezTo>
                    <a:pt x="36" y="17"/>
                    <a:pt x="36" y="17"/>
                    <a:pt x="36" y="17"/>
                  </a:cubicBezTo>
                  <a:cubicBezTo>
                    <a:pt x="35" y="17"/>
                    <a:pt x="35" y="17"/>
                    <a:pt x="35" y="17"/>
                  </a:cubicBezTo>
                  <a:cubicBezTo>
                    <a:pt x="35" y="17"/>
                    <a:pt x="35" y="17"/>
                    <a:pt x="34" y="17"/>
                  </a:cubicBezTo>
                  <a:cubicBezTo>
                    <a:pt x="34" y="16"/>
                    <a:pt x="34" y="16"/>
                    <a:pt x="33" y="16"/>
                  </a:cubicBezTo>
                  <a:cubicBezTo>
                    <a:pt x="33" y="16"/>
                    <a:pt x="32" y="16"/>
                    <a:pt x="32" y="16"/>
                  </a:cubicBezTo>
                  <a:cubicBezTo>
                    <a:pt x="31" y="15"/>
                    <a:pt x="31" y="15"/>
                    <a:pt x="30" y="15"/>
                  </a:cubicBezTo>
                  <a:cubicBezTo>
                    <a:pt x="30" y="15"/>
                    <a:pt x="30" y="15"/>
                    <a:pt x="30" y="15"/>
                  </a:cubicBezTo>
                  <a:cubicBezTo>
                    <a:pt x="29" y="15"/>
                    <a:pt x="29" y="15"/>
                    <a:pt x="28" y="15"/>
                  </a:cubicBezTo>
                  <a:cubicBezTo>
                    <a:pt x="28" y="15"/>
                    <a:pt x="28" y="15"/>
                    <a:pt x="28" y="15"/>
                  </a:cubicBezTo>
                  <a:cubicBezTo>
                    <a:pt x="28" y="15"/>
                    <a:pt x="27" y="15"/>
                    <a:pt x="27" y="15"/>
                  </a:cubicBezTo>
                  <a:cubicBezTo>
                    <a:pt x="26" y="15"/>
                    <a:pt x="26" y="15"/>
                    <a:pt x="26" y="15"/>
                  </a:cubicBezTo>
                  <a:cubicBezTo>
                    <a:pt x="26" y="15"/>
                    <a:pt x="25" y="15"/>
                    <a:pt x="25" y="15"/>
                  </a:cubicBezTo>
                  <a:cubicBezTo>
                    <a:pt x="24" y="15"/>
                    <a:pt x="24" y="15"/>
                    <a:pt x="23" y="15"/>
                  </a:cubicBezTo>
                  <a:cubicBezTo>
                    <a:pt x="23" y="15"/>
                    <a:pt x="23" y="15"/>
                    <a:pt x="22" y="16"/>
                  </a:cubicBezTo>
                  <a:cubicBezTo>
                    <a:pt x="22" y="16"/>
                    <a:pt x="22" y="16"/>
                    <a:pt x="21" y="16"/>
                  </a:cubicBezTo>
                  <a:cubicBezTo>
                    <a:pt x="21" y="16"/>
                    <a:pt x="21" y="16"/>
                    <a:pt x="20" y="17"/>
                  </a:cubicBezTo>
                  <a:cubicBezTo>
                    <a:pt x="20" y="17"/>
                    <a:pt x="20" y="17"/>
                    <a:pt x="20" y="17"/>
                  </a:cubicBezTo>
                  <a:cubicBezTo>
                    <a:pt x="19" y="17"/>
                    <a:pt x="19" y="18"/>
                    <a:pt x="18" y="18"/>
                  </a:cubicBezTo>
                  <a:cubicBezTo>
                    <a:pt x="18" y="18"/>
                    <a:pt x="18" y="19"/>
                    <a:pt x="18" y="19"/>
                  </a:cubicBezTo>
                  <a:cubicBezTo>
                    <a:pt x="17" y="19"/>
                    <a:pt x="17" y="19"/>
                    <a:pt x="17" y="19"/>
                  </a:cubicBezTo>
                  <a:cubicBezTo>
                    <a:pt x="17" y="19"/>
                    <a:pt x="17" y="20"/>
                    <a:pt x="17" y="20"/>
                  </a:cubicBezTo>
                  <a:cubicBezTo>
                    <a:pt x="16" y="20"/>
                    <a:pt x="16" y="20"/>
                    <a:pt x="16" y="21"/>
                  </a:cubicBezTo>
                  <a:cubicBezTo>
                    <a:pt x="16" y="21"/>
                    <a:pt x="16" y="21"/>
                    <a:pt x="16" y="21"/>
                  </a:cubicBezTo>
                  <a:cubicBezTo>
                    <a:pt x="16" y="21"/>
                    <a:pt x="16" y="21"/>
                    <a:pt x="16" y="22"/>
                  </a:cubicBezTo>
                  <a:cubicBezTo>
                    <a:pt x="16" y="22"/>
                    <a:pt x="16" y="22"/>
                    <a:pt x="16" y="22"/>
                  </a:cubicBezTo>
                  <a:cubicBezTo>
                    <a:pt x="16" y="22"/>
                    <a:pt x="15" y="22"/>
                    <a:pt x="15" y="22"/>
                  </a:cubicBezTo>
                  <a:cubicBezTo>
                    <a:pt x="15" y="22"/>
                    <a:pt x="15" y="22"/>
                    <a:pt x="15" y="23"/>
                  </a:cubicBezTo>
                  <a:cubicBezTo>
                    <a:pt x="15" y="23"/>
                    <a:pt x="15" y="23"/>
                    <a:pt x="15" y="23"/>
                  </a:cubicBezTo>
                  <a:cubicBezTo>
                    <a:pt x="15" y="23"/>
                    <a:pt x="15" y="24"/>
                    <a:pt x="15" y="24"/>
                  </a:cubicBezTo>
                  <a:cubicBezTo>
                    <a:pt x="15" y="24"/>
                    <a:pt x="15" y="24"/>
                    <a:pt x="15" y="24"/>
                  </a:cubicBezTo>
                  <a:cubicBezTo>
                    <a:pt x="15" y="24"/>
                    <a:pt x="15" y="24"/>
                    <a:pt x="15" y="24"/>
                  </a:cubicBezTo>
                  <a:cubicBezTo>
                    <a:pt x="14" y="25"/>
                    <a:pt x="15" y="25"/>
                    <a:pt x="14" y="25"/>
                  </a:cubicBezTo>
                  <a:cubicBezTo>
                    <a:pt x="14" y="25"/>
                    <a:pt x="14" y="26"/>
                    <a:pt x="14" y="26"/>
                  </a:cubicBezTo>
                  <a:cubicBezTo>
                    <a:pt x="15" y="26"/>
                    <a:pt x="15" y="26"/>
                    <a:pt x="15" y="26"/>
                  </a:cubicBezTo>
                  <a:cubicBezTo>
                    <a:pt x="14" y="26"/>
                    <a:pt x="14" y="26"/>
                    <a:pt x="14" y="26"/>
                  </a:cubicBezTo>
                  <a:cubicBezTo>
                    <a:pt x="14" y="27"/>
                    <a:pt x="14" y="27"/>
                    <a:pt x="14" y="27"/>
                  </a:cubicBezTo>
                  <a:cubicBezTo>
                    <a:pt x="14" y="27"/>
                    <a:pt x="14" y="27"/>
                    <a:pt x="14" y="27"/>
                  </a:cubicBezTo>
                  <a:cubicBezTo>
                    <a:pt x="14" y="27"/>
                    <a:pt x="14" y="28"/>
                    <a:pt x="14" y="28"/>
                  </a:cubicBezTo>
                  <a:cubicBezTo>
                    <a:pt x="14" y="28"/>
                    <a:pt x="15" y="28"/>
                    <a:pt x="15" y="29"/>
                  </a:cubicBezTo>
                  <a:cubicBezTo>
                    <a:pt x="15" y="29"/>
                    <a:pt x="15" y="29"/>
                    <a:pt x="15" y="29"/>
                  </a:cubicBezTo>
                  <a:cubicBezTo>
                    <a:pt x="15" y="30"/>
                    <a:pt x="15" y="30"/>
                    <a:pt x="15" y="30"/>
                  </a:cubicBezTo>
                  <a:cubicBezTo>
                    <a:pt x="15" y="31"/>
                    <a:pt x="15" y="31"/>
                    <a:pt x="15" y="32"/>
                  </a:cubicBezTo>
                  <a:cubicBezTo>
                    <a:pt x="16" y="31"/>
                    <a:pt x="16" y="31"/>
                    <a:pt x="16" y="31"/>
                  </a:cubicBezTo>
                  <a:close/>
                  <a:moveTo>
                    <a:pt x="27" y="39"/>
                  </a:moveTo>
                  <a:cubicBezTo>
                    <a:pt x="27" y="39"/>
                    <a:pt x="27" y="39"/>
                    <a:pt x="27" y="39"/>
                  </a:cubicBezTo>
                  <a:cubicBezTo>
                    <a:pt x="27" y="39"/>
                    <a:pt x="27" y="39"/>
                    <a:pt x="27" y="39"/>
                  </a:cubicBezTo>
                  <a:cubicBezTo>
                    <a:pt x="28" y="39"/>
                    <a:pt x="28" y="39"/>
                    <a:pt x="29" y="39"/>
                  </a:cubicBezTo>
                  <a:cubicBezTo>
                    <a:pt x="30" y="39"/>
                    <a:pt x="30" y="39"/>
                    <a:pt x="31" y="38"/>
                  </a:cubicBezTo>
                  <a:cubicBezTo>
                    <a:pt x="31" y="38"/>
                    <a:pt x="32" y="38"/>
                    <a:pt x="32" y="38"/>
                  </a:cubicBezTo>
                  <a:cubicBezTo>
                    <a:pt x="32" y="38"/>
                    <a:pt x="33" y="38"/>
                    <a:pt x="33" y="38"/>
                  </a:cubicBezTo>
                  <a:cubicBezTo>
                    <a:pt x="33" y="37"/>
                    <a:pt x="33" y="37"/>
                    <a:pt x="33" y="37"/>
                  </a:cubicBezTo>
                  <a:cubicBezTo>
                    <a:pt x="34" y="37"/>
                    <a:pt x="34" y="37"/>
                    <a:pt x="34" y="37"/>
                  </a:cubicBezTo>
                  <a:cubicBezTo>
                    <a:pt x="35" y="36"/>
                    <a:pt x="35" y="36"/>
                    <a:pt x="35" y="36"/>
                  </a:cubicBezTo>
                  <a:cubicBezTo>
                    <a:pt x="36" y="36"/>
                    <a:pt x="36" y="35"/>
                    <a:pt x="36" y="35"/>
                  </a:cubicBezTo>
                  <a:cubicBezTo>
                    <a:pt x="37" y="35"/>
                    <a:pt x="37" y="34"/>
                    <a:pt x="37" y="34"/>
                  </a:cubicBezTo>
                  <a:cubicBezTo>
                    <a:pt x="38" y="34"/>
                    <a:pt x="38" y="33"/>
                    <a:pt x="38" y="33"/>
                  </a:cubicBezTo>
                  <a:cubicBezTo>
                    <a:pt x="39" y="33"/>
                    <a:pt x="39" y="32"/>
                    <a:pt x="39" y="32"/>
                  </a:cubicBezTo>
                  <a:cubicBezTo>
                    <a:pt x="39" y="31"/>
                    <a:pt x="40" y="30"/>
                    <a:pt x="40" y="30"/>
                  </a:cubicBezTo>
                  <a:cubicBezTo>
                    <a:pt x="40" y="29"/>
                    <a:pt x="40" y="29"/>
                    <a:pt x="40" y="28"/>
                  </a:cubicBezTo>
                  <a:cubicBezTo>
                    <a:pt x="40" y="28"/>
                    <a:pt x="40" y="27"/>
                    <a:pt x="40" y="27"/>
                  </a:cubicBezTo>
                  <a:cubicBezTo>
                    <a:pt x="40" y="26"/>
                    <a:pt x="39" y="25"/>
                    <a:pt x="39" y="24"/>
                  </a:cubicBezTo>
                  <a:cubicBezTo>
                    <a:pt x="39" y="24"/>
                    <a:pt x="39" y="23"/>
                    <a:pt x="39" y="22"/>
                  </a:cubicBezTo>
                  <a:cubicBezTo>
                    <a:pt x="38" y="22"/>
                    <a:pt x="38" y="21"/>
                    <a:pt x="38" y="21"/>
                  </a:cubicBezTo>
                  <a:cubicBezTo>
                    <a:pt x="38" y="20"/>
                    <a:pt x="37" y="20"/>
                    <a:pt x="37" y="19"/>
                  </a:cubicBezTo>
                  <a:cubicBezTo>
                    <a:pt x="37" y="19"/>
                    <a:pt x="37" y="19"/>
                    <a:pt x="36" y="19"/>
                  </a:cubicBezTo>
                  <a:cubicBezTo>
                    <a:pt x="36" y="18"/>
                    <a:pt x="36" y="18"/>
                    <a:pt x="36" y="18"/>
                  </a:cubicBezTo>
                  <a:cubicBezTo>
                    <a:pt x="35" y="18"/>
                    <a:pt x="35" y="18"/>
                    <a:pt x="35" y="18"/>
                  </a:cubicBezTo>
                  <a:cubicBezTo>
                    <a:pt x="34" y="17"/>
                    <a:pt x="34" y="17"/>
                    <a:pt x="34" y="17"/>
                  </a:cubicBezTo>
                  <a:cubicBezTo>
                    <a:pt x="33" y="17"/>
                    <a:pt x="33" y="17"/>
                    <a:pt x="33" y="16"/>
                  </a:cubicBezTo>
                  <a:cubicBezTo>
                    <a:pt x="32" y="16"/>
                    <a:pt x="32" y="16"/>
                    <a:pt x="32" y="16"/>
                  </a:cubicBezTo>
                  <a:cubicBezTo>
                    <a:pt x="32" y="16"/>
                    <a:pt x="32" y="16"/>
                    <a:pt x="32" y="16"/>
                  </a:cubicBezTo>
                  <a:cubicBezTo>
                    <a:pt x="31" y="16"/>
                    <a:pt x="31" y="16"/>
                    <a:pt x="31" y="16"/>
                  </a:cubicBezTo>
                  <a:cubicBezTo>
                    <a:pt x="31" y="16"/>
                    <a:pt x="30" y="16"/>
                    <a:pt x="30" y="16"/>
                  </a:cubicBezTo>
                  <a:cubicBezTo>
                    <a:pt x="30" y="16"/>
                    <a:pt x="29" y="16"/>
                    <a:pt x="29" y="15"/>
                  </a:cubicBezTo>
                  <a:cubicBezTo>
                    <a:pt x="29" y="15"/>
                    <a:pt x="28" y="15"/>
                    <a:pt x="28" y="15"/>
                  </a:cubicBezTo>
                  <a:cubicBezTo>
                    <a:pt x="28" y="15"/>
                    <a:pt x="28" y="15"/>
                    <a:pt x="27" y="15"/>
                  </a:cubicBezTo>
                  <a:cubicBezTo>
                    <a:pt x="27" y="15"/>
                    <a:pt x="26" y="15"/>
                    <a:pt x="25" y="15"/>
                  </a:cubicBezTo>
                  <a:cubicBezTo>
                    <a:pt x="25" y="15"/>
                    <a:pt x="24" y="15"/>
                    <a:pt x="23" y="16"/>
                  </a:cubicBezTo>
                  <a:cubicBezTo>
                    <a:pt x="23" y="16"/>
                    <a:pt x="23" y="16"/>
                    <a:pt x="23" y="16"/>
                  </a:cubicBezTo>
                  <a:cubicBezTo>
                    <a:pt x="22" y="16"/>
                    <a:pt x="21" y="17"/>
                    <a:pt x="21" y="17"/>
                  </a:cubicBezTo>
                  <a:cubicBezTo>
                    <a:pt x="20" y="17"/>
                    <a:pt x="19" y="18"/>
                    <a:pt x="19" y="18"/>
                  </a:cubicBezTo>
                  <a:cubicBezTo>
                    <a:pt x="18" y="19"/>
                    <a:pt x="18" y="19"/>
                    <a:pt x="18" y="19"/>
                  </a:cubicBezTo>
                  <a:cubicBezTo>
                    <a:pt x="17" y="20"/>
                    <a:pt x="17" y="20"/>
                    <a:pt x="17" y="20"/>
                  </a:cubicBezTo>
                  <a:cubicBezTo>
                    <a:pt x="17" y="20"/>
                    <a:pt x="17" y="21"/>
                    <a:pt x="16" y="21"/>
                  </a:cubicBezTo>
                  <a:cubicBezTo>
                    <a:pt x="16" y="21"/>
                    <a:pt x="16" y="22"/>
                    <a:pt x="16" y="22"/>
                  </a:cubicBezTo>
                  <a:cubicBezTo>
                    <a:pt x="16" y="22"/>
                    <a:pt x="16" y="22"/>
                    <a:pt x="16" y="22"/>
                  </a:cubicBezTo>
                  <a:cubicBezTo>
                    <a:pt x="15" y="23"/>
                    <a:pt x="15" y="23"/>
                    <a:pt x="15" y="24"/>
                  </a:cubicBezTo>
                  <a:cubicBezTo>
                    <a:pt x="15" y="25"/>
                    <a:pt x="15" y="25"/>
                    <a:pt x="15" y="26"/>
                  </a:cubicBezTo>
                  <a:cubicBezTo>
                    <a:pt x="15" y="26"/>
                    <a:pt x="15" y="27"/>
                    <a:pt x="15" y="27"/>
                  </a:cubicBezTo>
                  <a:cubicBezTo>
                    <a:pt x="15" y="28"/>
                    <a:pt x="15" y="28"/>
                    <a:pt x="15" y="28"/>
                  </a:cubicBezTo>
                  <a:cubicBezTo>
                    <a:pt x="15" y="29"/>
                    <a:pt x="15" y="29"/>
                    <a:pt x="16" y="30"/>
                  </a:cubicBezTo>
                  <a:cubicBezTo>
                    <a:pt x="16" y="31"/>
                    <a:pt x="16" y="31"/>
                    <a:pt x="16" y="32"/>
                  </a:cubicBezTo>
                  <a:cubicBezTo>
                    <a:pt x="17" y="32"/>
                    <a:pt x="17" y="33"/>
                    <a:pt x="17" y="33"/>
                  </a:cubicBezTo>
                  <a:cubicBezTo>
                    <a:pt x="18" y="34"/>
                    <a:pt x="18" y="35"/>
                    <a:pt x="19" y="36"/>
                  </a:cubicBezTo>
                  <a:cubicBezTo>
                    <a:pt x="20" y="36"/>
                    <a:pt x="20" y="36"/>
                    <a:pt x="21" y="37"/>
                  </a:cubicBezTo>
                  <a:cubicBezTo>
                    <a:pt x="21" y="37"/>
                    <a:pt x="21" y="37"/>
                    <a:pt x="22" y="38"/>
                  </a:cubicBezTo>
                  <a:cubicBezTo>
                    <a:pt x="22" y="38"/>
                    <a:pt x="23" y="38"/>
                    <a:pt x="23" y="38"/>
                  </a:cubicBezTo>
                  <a:cubicBezTo>
                    <a:pt x="24" y="38"/>
                    <a:pt x="25" y="39"/>
                    <a:pt x="26" y="39"/>
                  </a:cubicBezTo>
                  <a:cubicBezTo>
                    <a:pt x="26" y="39"/>
                    <a:pt x="26" y="39"/>
                    <a:pt x="26" y="39"/>
                  </a:cubicBezTo>
                  <a:cubicBezTo>
                    <a:pt x="27" y="39"/>
                    <a:pt x="27" y="39"/>
                    <a:pt x="27" y="39"/>
                  </a:cubicBezTo>
                  <a:close/>
                  <a:moveTo>
                    <a:pt x="10" y="42"/>
                  </a:moveTo>
                  <a:cubicBezTo>
                    <a:pt x="10" y="43"/>
                    <a:pt x="10" y="43"/>
                    <a:pt x="10" y="43"/>
                  </a:cubicBezTo>
                  <a:cubicBezTo>
                    <a:pt x="10" y="43"/>
                    <a:pt x="9" y="44"/>
                    <a:pt x="9" y="44"/>
                  </a:cubicBezTo>
                  <a:cubicBezTo>
                    <a:pt x="9" y="44"/>
                    <a:pt x="9" y="45"/>
                    <a:pt x="9" y="45"/>
                  </a:cubicBezTo>
                  <a:cubicBezTo>
                    <a:pt x="9" y="45"/>
                    <a:pt x="9" y="46"/>
                    <a:pt x="9" y="46"/>
                  </a:cubicBezTo>
                  <a:cubicBezTo>
                    <a:pt x="9" y="46"/>
                    <a:pt x="9" y="46"/>
                    <a:pt x="8" y="46"/>
                  </a:cubicBezTo>
                  <a:cubicBezTo>
                    <a:pt x="9" y="45"/>
                    <a:pt x="9" y="44"/>
                    <a:pt x="9" y="43"/>
                  </a:cubicBezTo>
                  <a:cubicBezTo>
                    <a:pt x="9" y="43"/>
                    <a:pt x="9" y="43"/>
                    <a:pt x="9" y="43"/>
                  </a:cubicBezTo>
                  <a:cubicBezTo>
                    <a:pt x="8" y="44"/>
                    <a:pt x="8" y="44"/>
                    <a:pt x="8" y="44"/>
                  </a:cubicBezTo>
                  <a:cubicBezTo>
                    <a:pt x="7" y="44"/>
                    <a:pt x="7" y="44"/>
                    <a:pt x="7" y="44"/>
                  </a:cubicBezTo>
                  <a:cubicBezTo>
                    <a:pt x="7" y="45"/>
                    <a:pt x="7" y="45"/>
                    <a:pt x="7" y="44"/>
                  </a:cubicBezTo>
                  <a:cubicBezTo>
                    <a:pt x="7" y="44"/>
                    <a:pt x="8" y="43"/>
                    <a:pt x="9" y="43"/>
                  </a:cubicBezTo>
                  <a:cubicBezTo>
                    <a:pt x="8" y="42"/>
                    <a:pt x="7" y="42"/>
                    <a:pt x="7" y="42"/>
                  </a:cubicBezTo>
                  <a:cubicBezTo>
                    <a:pt x="7" y="42"/>
                    <a:pt x="7" y="42"/>
                    <a:pt x="7" y="42"/>
                  </a:cubicBezTo>
                  <a:cubicBezTo>
                    <a:pt x="7" y="42"/>
                    <a:pt x="7" y="42"/>
                    <a:pt x="7" y="42"/>
                  </a:cubicBezTo>
                  <a:cubicBezTo>
                    <a:pt x="7" y="42"/>
                    <a:pt x="8" y="42"/>
                    <a:pt x="8" y="42"/>
                  </a:cubicBezTo>
                  <a:cubicBezTo>
                    <a:pt x="8" y="42"/>
                    <a:pt x="9" y="42"/>
                    <a:pt x="10" y="42"/>
                  </a:cubicBezTo>
                  <a:cubicBezTo>
                    <a:pt x="10" y="42"/>
                    <a:pt x="10" y="42"/>
                    <a:pt x="10" y="42"/>
                  </a:cubicBezTo>
                  <a:close/>
                  <a:moveTo>
                    <a:pt x="3" y="39"/>
                  </a:moveTo>
                  <a:cubicBezTo>
                    <a:pt x="3" y="38"/>
                    <a:pt x="4" y="37"/>
                    <a:pt x="4" y="36"/>
                  </a:cubicBezTo>
                  <a:cubicBezTo>
                    <a:pt x="3" y="36"/>
                    <a:pt x="3" y="37"/>
                    <a:pt x="2" y="37"/>
                  </a:cubicBezTo>
                  <a:cubicBezTo>
                    <a:pt x="2" y="37"/>
                    <a:pt x="2" y="37"/>
                    <a:pt x="2" y="37"/>
                  </a:cubicBezTo>
                  <a:cubicBezTo>
                    <a:pt x="2" y="37"/>
                    <a:pt x="2" y="37"/>
                    <a:pt x="2" y="37"/>
                  </a:cubicBezTo>
                  <a:cubicBezTo>
                    <a:pt x="2" y="37"/>
                    <a:pt x="2" y="37"/>
                    <a:pt x="2" y="37"/>
                  </a:cubicBezTo>
                  <a:cubicBezTo>
                    <a:pt x="3" y="36"/>
                    <a:pt x="3" y="36"/>
                    <a:pt x="4" y="36"/>
                  </a:cubicBezTo>
                  <a:cubicBezTo>
                    <a:pt x="4" y="36"/>
                    <a:pt x="4" y="36"/>
                    <a:pt x="4" y="35"/>
                  </a:cubicBezTo>
                  <a:cubicBezTo>
                    <a:pt x="3" y="35"/>
                    <a:pt x="3" y="35"/>
                    <a:pt x="2" y="35"/>
                  </a:cubicBezTo>
                  <a:cubicBezTo>
                    <a:pt x="2" y="35"/>
                    <a:pt x="2" y="35"/>
                    <a:pt x="2" y="35"/>
                  </a:cubicBezTo>
                  <a:cubicBezTo>
                    <a:pt x="3" y="35"/>
                    <a:pt x="4" y="35"/>
                    <a:pt x="4" y="35"/>
                  </a:cubicBezTo>
                  <a:cubicBezTo>
                    <a:pt x="4" y="35"/>
                    <a:pt x="5" y="35"/>
                    <a:pt x="5" y="35"/>
                  </a:cubicBezTo>
                  <a:cubicBezTo>
                    <a:pt x="5" y="35"/>
                    <a:pt x="5" y="35"/>
                    <a:pt x="5" y="36"/>
                  </a:cubicBezTo>
                  <a:cubicBezTo>
                    <a:pt x="5" y="36"/>
                    <a:pt x="4" y="36"/>
                    <a:pt x="4" y="37"/>
                  </a:cubicBezTo>
                  <a:cubicBezTo>
                    <a:pt x="4" y="37"/>
                    <a:pt x="4" y="37"/>
                    <a:pt x="4" y="38"/>
                  </a:cubicBezTo>
                  <a:cubicBezTo>
                    <a:pt x="4" y="38"/>
                    <a:pt x="4" y="38"/>
                    <a:pt x="4" y="38"/>
                  </a:cubicBezTo>
                  <a:cubicBezTo>
                    <a:pt x="4" y="39"/>
                    <a:pt x="4" y="39"/>
                    <a:pt x="3" y="39"/>
                  </a:cubicBezTo>
                  <a:close/>
                  <a:moveTo>
                    <a:pt x="0" y="26"/>
                  </a:moveTo>
                  <a:cubicBezTo>
                    <a:pt x="1" y="26"/>
                    <a:pt x="1" y="26"/>
                    <a:pt x="2" y="26"/>
                  </a:cubicBezTo>
                  <a:cubicBezTo>
                    <a:pt x="1" y="26"/>
                    <a:pt x="1" y="25"/>
                    <a:pt x="1" y="25"/>
                  </a:cubicBezTo>
                  <a:cubicBezTo>
                    <a:pt x="2" y="25"/>
                    <a:pt x="2" y="25"/>
                    <a:pt x="2" y="26"/>
                  </a:cubicBezTo>
                  <a:cubicBezTo>
                    <a:pt x="2" y="26"/>
                    <a:pt x="3" y="26"/>
                    <a:pt x="3" y="26"/>
                  </a:cubicBezTo>
                  <a:cubicBezTo>
                    <a:pt x="3" y="26"/>
                    <a:pt x="3" y="26"/>
                    <a:pt x="3" y="27"/>
                  </a:cubicBezTo>
                  <a:cubicBezTo>
                    <a:pt x="2" y="27"/>
                    <a:pt x="2" y="27"/>
                    <a:pt x="2" y="27"/>
                  </a:cubicBezTo>
                  <a:cubicBezTo>
                    <a:pt x="2" y="27"/>
                    <a:pt x="1" y="28"/>
                    <a:pt x="1" y="28"/>
                  </a:cubicBezTo>
                  <a:cubicBezTo>
                    <a:pt x="1" y="27"/>
                    <a:pt x="1" y="27"/>
                    <a:pt x="1" y="27"/>
                  </a:cubicBezTo>
                  <a:cubicBezTo>
                    <a:pt x="1" y="27"/>
                    <a:pt x="1" y="27"/>
                    <a:pt x="1" y="27"/>
                  </a:cubicBezTo>
                  <a:cubicBezTo>
                    <a:pt x="2" y="27"/>
                    <a:pt x="2" y="26"/>
                    <a:pt x="2" y="26"/>
                  </a:cubicBezTo>
                  <a:cubicBezTo>
                    <a:pt x="1" y="26"/>
                    <a:pt x="1" y="26"/>
                    <a:pt x="0" y="26"/>
                  </a:cubicBezTo>
                  <a:close/>
                  <a:moveTo>
                    <a:pt x="52" y="27"/>
                  </a:moveTo>
                  <a:cubicBezTo>
                    <a:pt x="52" y="27"/>
                    <a:pt x="54" y="28"/>
                    <a:pt x="54" y="27"/>
                  </a:cubicBezTo>
                  <a:cubicBezTo>
                    <a:pt x="54" y="27"/>
                    <a:pt x="54" y="28"/>
                    <a:pt x="54" y="28"/>
                  </a:cubicBezTo>
                  <a:cubicBezTo>
                    <a:pt x="54" y="28"/>
                    <a:pt x="53" y="28"/>
                    <a:pt x="53" y="28"/>
                  </a:cubicBezTo>
                  <a:cubicBezTo>
                    <a:pt x="53" y="28"/>
                    <a:pt x="52" y="28"/>
                    <a:pt x="52" y="28"/>
                  </a:cubicBezTo>
                  <a:cubicBezTo>
                    <a:pt x="53" y="28"/>
                    <a:pt x="53" y="28"/>
                    <a:pt x="53" y="29"/>
                  </a:cubicBezTo>
                  <a:cubicBezTo>
                    <a:pt x="53" y="29"/>
                    <a:pt x="53" y="29"/>
                    <a:pt x="53" y="29"/>
                  </a:cubicBezTo>
                  <a:cubicBezTo>
                    <a:pt x="52" y="28"/>
                    <a:pt x="52" y="28"/>
                    <a:pt x="52" y="28"/>
                  </a:cubicBezTo>
                  <a:cubicBezTo>
                    <a:pt x="52" y="28"/>
                    <a:pt x="51" y="27"/>
                    <a:pt x="51" y="27"/>
                  </a:cubicBezTo>
                  <a:cubicBezTo>
                    <a:pt x="51" y="27"/>
                    <a:pt x="51" y="27"/>
                    <a:pt x="51" y="27"/>
                  </a:cubicBezTo>
                  <a:cubicBezTo>
                    <a:pt x="51" y="27"/>
                    <a:pt x="51" y="27"/>
                    <a:pt x="51" y="27"/>
                  </a:cubicBezTo>
                  <a:cubicBezTo>
                    <a:pt x="52" y="27"/>
                    <a:pt x="52" y="27"/>
                    <a:pt x="52" y="26"/>
                  </a:cubicBezTo>
                  <a:cubicBezTo>
                    <a:pt x="53" y="26"/>
                    <a:pt x="53" y="26"/>
                    <a:pt x="53" y="25"/>
                  </a:cubicBezTo>
                  <a:cubicBezTo>
                    <a:pt x="53" y="25"/>
                    <a:pt x="53" y="25"/>
                    <a:pt x="53" y="25"/>
                  </a:cubicBezTo>
                  <a:cubicBezTo>
                    <a:pt x="54" y="25"/>
                    <a:pt x="54" y="25"/>
                    <a:pt x="54" y="25"/>
                  </a:cubicBezTo>
                  <a:cubicBezTo>
                    <a:pt x="53" y="26"/>
                    <a:pt x="53" y="26"/>
                    <a:pt x="53" y="27"/>
                  </a:cubicBezTo>
                  <a:cubicBezTo>
                    <a:pt x="52" y="27"/>
                    <a:pt x="52" y="27"/>
                    <a:pt x="52" y="27"/>
                  </a:cubicBezTo>
                  <a:close/>
                  <a:moveTo>
                    <a:pt x="50" y="37"/>
                  </a:moveTo>
                  <a:cubicBezTo>
                    <a:pt x="50" y="37"/>
                    <a:pt x="51" y="38"/>
                    <a:pt x="51" y="38"/>
                  </a:cubicBezTo>
                  <a:cubicBezTo>
                    <a:pt x="51" y="38"/>
                    <a:pt x="51" y="38"/>
                    <a:pt x="51" y="38"/>
                  </a:cubicBezTo>
                  <a:cubicBezTo>
                    <a:pt x="51" y="38"/>
                    <a:pt x="51" y="38"/>
                    <a:pt x="51" y="38"/>
                  </a:cubicBezTo>
                  <a:cubicBezTo>
                    <a:pt x="51" y="38"/>
                    <a:pt x="50" y="38"/>
                    <a:pt x="50" y="38"/>
                  </a:cubicBezTo>
                  <a:cubicBezTo>
                    <a:pt x="50" y="38"/>
                    <a:pt x="50" y="37"/>
                    <a:pt x="50" y="37"/>
                  </a:cubicBezTo>
                  <a:cubicBezTo>
                    <a:pt x="50" y="37"/>
                    <a:pt x="49" y="36"/>
                    <a:pt x="49" y="36"/>
                  </a:cubicBezTo>
                  <a:cubicBezTo>
                    <a:pt x="49" y="36"/>
                    <a:pt x="49" y="36"/>
                    <a:pt x="49" y="36"/>
                  </a:cubicBezTo>
                  <a:cubicBezTo>
                    <a:pt x="49" y="36"/>
                    <a:pt x="49" y="36"/>
                    <a:pt x="50" y="36"/>
                  </a:cubicBezTo>
                  <a:cubicBezTo>
                    <a:pt x="50" y="36"/>
                    <a:pt x="51" y="36"/>
                    <a:pt x="51" y="36"/>
                  </a:cubicBezTo>
                  <a:cubicBezTo>
                    <a:pt x="52" y="36"/>
                    <a:pt x="52" y="36"/>
                    <a:pt x="52" y="35"/>
                  </a:cubicBezTo>
                  <a:cubicBezTo>
                    <a:pt x="52" y="35"/>
                    <a:pt x="52" y="35"/>
                    <a:pt x="52" y="35"/>
                  </a:cubicBezTo>
                  <a:cubicBezTo>
                    <a:pt x="52" y="35"/>
                    <a:pt x="52" y="36"/>
                    <a:pt x="52" y="36"/>
                  </a:cubicBezTo>
                  <a:cubicBezTo>
                    <a:pt x="52" y="36"/>
                    <a:pt x="51" y="36"/>
                    <a:pt x="51" y="36"/>
                  </a:cubicBezTo>
                  <a:cubicBezTo>
                    <a:pt x="51" y="36"/>
                    <a:pt x="51" y="36"/>
                    <a:pt x="50" y="36"/>
                  </a:cubicBezTo>
                  <a:cubicBezTo>
                    <a:pt x="51" y="37"/>
                    <a:pt x="51" y="37"/>
                    <a:pt x="51" y="37"/>
                  </a:cubicBezTo>
                  <a:cubicBezTo>
                    <a:pt x="51" y="37"/>
                    <a:pt x="52" y="37"/>
                    <a:pt x="52" y="37"/>
                  </a:cubicBezTo>
                  <a:cubicBezTo>
                    <a:pt x="52" y="38"/>
                    <a:pt x="52" y="38"/>
                    <a:pt x="51" y="38"/>
                  </a:cubicBezTo>
                  <a:cubicBezTo>
                    <a:pt x="51" y="38"/>
                    <a:pt x="51" y="37"/>
                    <a:pt x="51" y="37"/>
                  </a:cubicBezTo>
                  <a:cubicBezTo>
                    <a:pt x="51" y="37"/>
                    <a:pt x="50" y="37"/>
                    <a:pt x="50" y="37"/>
                  </a:cubicBezTo>
                  <a:close/>
                  <a:moveTo>
                    <a:pt x="45" y="45"/>
                  </a:moveTo>
                  <a:cubicBezTo>
                    <a:pt x="45" y="45"/>
                    <a:pt x="45" y="45"/>
                    <a:pt x="46" y="45"/>
                  </a:cubicBezTo>
                  <a:cubicBezTo>
                    <a:pt x="46" y="46"/>
                    <a:pt x="46" y="46"/>
                    <a:pt x="46" y="46"/>
                  </a:cubicBezTo>
                  <a:cubicBezTo>
                    <a:pt x="46" y="46"/>
                    <a:pt x="46" y="46"/>
                    <a:pt x="46" y="46"/>
                  </a:cubicBezTo>
                  <a:cubicBezTo>
                    <a:pt x="46" y="46"/>
                    <a:pt x="45" y="45"/>
                    <a:pt x="44" y="45"/>
                  </a:cubicBezTo>
                  <a:cubicBezTo>
                    <a:pt x="44" y="45"/>
                    <a:pt x="44" y="46"/>
                    <a:pt x="44" y="46"/>
                  </a:cubicBezTo>
                  <a:cubicBezTo>
                    <a:pt x="44" y="46"/>
                    <a:pt x="44" y="47"/>
                    <a:pt x="44" y="47"/>
                  </a:cubicBezTo>
                  <a:cubicBezTo>
                    <a:pt x="44" y="47"/>
                    <a:pt x="44" y="47"/>
                    <a:pt x="44" y="47"/>
                  </a:cubicBezTo>
                  <a:cubicBezTo>
                    <a:pt x="44" y="47"/>
                    <a:pt x="44" y="47"/>
                    <a:pt x="44" y="47"/>
                  </a:cubicBezTo>
                  <a:cubicBezTo>
                    <a:pt x="44" y="47"/>
                    <a:pt x="44" y="46"/>
                    <a:pt x="44" y="46"/>
                  </a:cubicBezTo>
                  <a:cubicBezTo>
                    <a:pt x="44" y="46"/>
                    <a:pt x="44" y="45"/>
                    <a:pt x="44" y="45"/>
                  </a:cubicBezTo>
                  <a:cubicBezTo>
                    <a:pt x="44" y="45"/>
                    <a:pt x="44" y="45"/>
                    <a:pt x="44" y="45"/>
                  </a:cubicBezTo>
                  <a:cubicBezTo>
                    <a:pt x="44" y="45"/>
                    <a:pt x="44" y="44"/>
                    <a:pt x="44" y="44"/>
                  </a:cubicBezTo>
                  <a:cubicBezTo>
                    <a:pt x="44" y="44"/>
                    <a:pt x="44" y="44"/>
                    <a:pt x="44" y="44"/>
                  </a:cubicBezTo>
                  <a:cubicBezTo>
                    <a:pt x="44" y="44"/>
                    <a:pt x="44" y="44"/>
                    <a:pt x="44" y="44"/>
                  </a:cubicBezTo>
                  <a:cubicBezTo>
                    <a:pt x="45" y="44"/>
                    <a:pt x="45" y="44"/>
                    <a:pt x="46" y="44"/>
                  </a:cubicBezTo>
                  <a:cubicBezTo>
                    <a:pt x="46" y="44"/>
                    <a:pt x="46" y="44"/>
                    <a:pt x="47" y="44"/>
                  </a:cubicBezTo>
                  <a:cubicBezTo>
                    <a:pt x="47" y="45"/>
                    <a:pt x="47" y="45"/>
                    <a:pt x="46" y="45"/>
                  </a:cubicBezTo>
                  <a:cubicBezTo>
                    <a:pt x="46" y="45"/>
                    <a:pt x="45" y="45"/>
                    <a:pt x="45" y="45"/>
                  </a:cubicBezTo>
                  <a:cubicBezTo>
                    <a:pt x="45" y="45"/>
                    <a:pt x="45" y="45"/>
                    <a:pt x="45" y="45"/>
                  </a:cubicBezTo>
                  <a:close/>
                  <a:moveTo>
                    <a:pt x="52" y="18"/>
                  </a:moveTo>
                  <a:cubicBezTo>
                    <a:pt x="52" y="18"/>
                    <a:pt x="52" y="18"/>
                    <a:pt x="52" y="17"/>
                  </a:cubicBezTo>
                  <a:cubicBezTo>
                    <a:pt x="52" y="17"/>
                    <a:pt x="53" y="17"/>
                    <a:pt x="53" y="17"/>
                  </a:cubicBezTo>
                  <a:cubicBezTo>
                    <a:pt x="53" y="17"/>
                    <a:pt x="53" y="17"/>
                    <a:pt x="53" y="17"/>
                  </a:cubicBezTo>
                  <a:cubicBezTo>
                    <a:pt x="53" y="17"/>
                    <a:pt x="53" y="17"/>
                    <a:pt x="52" y="17"/>
                  </a:cubicBezTo>
                  <a:cubicBezTo>
                    <a:pt x="52" y="17"/>
                    <a:pt x="52" y="17"/>
                    <a:pt x="52" y="17"/>
                  </a:cubicBezTo>
                  <a:cubicBezTo>
                    <a:pt x="52" y="17"/>
                    <a:pt x="52" y="17"/>
                    <a:pt x="52" y="17"/>
                  </a:cubicBezTo>
                  <a:cubicBezTo>
                    <a:pt x="52" y="17"/>
                    <a:pt x="51" y="17"/>
                    <a:pt x="51" y="17"/>
                  </a:cubicBezTo>
                  <a:cubicBezTo>
                    <a:pt x="51" y="17"/>
                    <a:pt x="51" y="17"/>
                    <a:pt x="51" y="17"/>
                  </a:cubicBezTo>
                  <a:cubicBezTo>
                    <a:pt x="51" y="17"/>
                    <a:pt x="51" y="17"/>
                    <a:pt x="52" y="16"/>
                  </a:cubicBezTo>
                  <a:cubicBezTo>
                    <a:pt x="52" y="16"/>
                    <a:pt x="52" y="16"/>
                    <a:pt x="52" y="16"/>
                  </a:cubicBezTo>
                  <a:cubicBezTo>
                    <a:pt x="51" y="16"/>
                    <a:pt x="51" y="16"/>
                    <a:pt x="51" y="16"/>
                  </a:cubicBezTo>
                  <a:cubicBezTo>
                    <a:pt x="51" y="16"/>
                    <a:pt x="51" y="16"/>
                    <a:pt x="51" y="16"/>
                  </a:cubicBezTo>
                  <a:cubicBezTo>
                    <a:pt x="51" y="16"/>
                    <a:pt x="51" y="16"/>
                    <a:pt x="51" y="16"/>
                  </a:cubicBezTo>
                  <a:cubicBezTo>
                    <a:pt x="51" y="16"/>
                    <a:pt x="51" y="17"/>
                    <a:pt x="51" y="17"/>
                  </a:cubicBezTo>
                  <a:cubicBezTo>
                    <a:pt x="51" y="17"/>
                    <a:pt x="50" y="17"/>
                    <a:pt x="50" y="18"/>
                  </a:cubicBezTo>
                  <a:cubicBezTo>
                    <a:pt x="50" y="18"/>
                    <a:pt x="50" y="18"/>
                    <a:pt x="50" y="18"/>
                  </a:cubicBezTo>
                  <a:cubicBezTo>
                    <a:pt x="50" y="18"/>
                    <a:pt x="49" y="18"/>
                    <a:pt x="49" y="18"/>
                  </a:cubicBezTo>
                  <a:cubicBezTo>
                    <a:pt x="49" y="18"/>
                    <a:pt x="49" y="18"/>
                    <a:pt x="49" y="18"/>
                  </a:cubicBezTo>
                  <a:cubicBezTo>
                    <a:pt x="49" y="18"/>
                    <a:pt x="49" y="18"/>
                    <a:pt x="49" y="18"/>
                  </a:cubicBezTo>
                  <a:cubicBezTo>
                    <a:pt x="49" y="18"/>
                    <a:pt x="49" y="17"/>
                    <a:pt x="49" y="17"/>
                  </a:cubicBezTo>
                  <a:cubicBezTo>
                    <a:pt x="49" y="17"/>
                    <a:pt x="49" y="17"/>
                    <a:pt x="49" y="17"/>
                  </a:cubicBezTo>
                  <a:cubicBezTo>
                    <a:pt x="50" y="16"/>
                    <a:pt x="50" y="16"/>
                    <a:pt x="50" y="15"/>
                  </a:cubicBezTo>
                  <a:cubicBezTo>
                    <a:pt x="50" y="15"/>
                    <a:pt x="50" y="15"/>
                    <a:pt x="50" y="15"/>
                  </a:cubicBezTo>
                  <a:cubicBezTo>
                    <a:pt x="50" y="14"/>
                    <a:pt x="50" y="14"/>
                    <a:pt x="49" y="13"/>
                  </a:cubicBezTo>
                  <a:cubicBezTo>
                    <a:pt x="49" y="13"/>
                    <a:pt x="49" y="13"/>
                    <a:pt x="49" y="12"/>
                  </a:cubicBezTo>
                  <a:cubicBezTo>
                    <a:pt x="48" y="12"/>
                    <a:pt x="48" y="12"/>
                    <a:pt x="48" y="11"/>
                  </a:cubicBezTo>
                  <a:cubicBezTo>
                    <a:pt x="47" y="11"/>
                    <a:pt x="47" y="11"/>
                    <a:pt x="47" y="11"/>
                  </a:cubicBezTo>
                  <a:cubicBezTo>
                    <a:pt x="47" y="11"/>
                    <a:pt x="47" y="11"/>
                    <a:pt x="46" y="11"/>
                  </a:cubicBezTo>
                  <a:cubicBezTo>
                    <a:pt x="46" y="11"/>
                    <a:pt x="45" y="11"/>
                    <a:pt x="45" y="11"/>
                  </a:cubicBezTo>
                  <a:cubicBezTo>
                    <a:pt x="44" y="11"/>
                    <a:pt x="44" y="11"/>
                    <a:pt x="44" y="11"/>
                  </a:cubicBezTo>
                  <a:cubicBezTo>
                    <a:pt x="44" y="11"/>
                    <a:pt x="44" y="11"/>
                    <a:pt x="45" y="11"/>
                  </a:cubicBezTo>
                  <a:cubicBezTo>
                    <a:pt x="45" y="10"/>
                    <a:pt x="45" y="10"/>
                    <a:pt x="45" y="9"/>
                  </a:cubicBezTo>
                  <a:cubicBezTo>
                    <a:pt x="45" y="9"/>
                    <a:pt x="45" y="9"/>
                    <a:pt x="45" y="8"/>
                  </a:cubicBezTo>
                  <a:cubicBezTo>
                    <a:pt x="45" y="8"/>
                    <a:pt x="44" y="8"/>
                    <a:pt x="44" y="7"/>
                  </a:cubicBezTo>
                  <a:cubicBezTo>
                    <a:pt x="44" y="7"/>
                    <a:pt x="43" y="6"/>
                    <a:pt x="43" y="6"/>
                  </a:cubicBezTo>
                  <a:cubicBezTo>
                    <a:pt x="43" y="6"/>
                    <a:pt x="42" y="6"/>
                    <a:pt x="42" y="6"/>
                  </a:cubicBezTo>
                  <a:cubicBezTo>
                    <a:pt x="42" y="6"/>
                    <a:pt x="41" y="5"/>
                    <a:pt x="41" y="6"/>
                  </a:cubicBezTo>
                  <a:cubicBezTo>
                    <a:pt x="40" y="6"/>
                    <a:pt x="40" y="6"/>
                    <a:pt x="40" y="7"/>
                  </a:cubicBezTo>
                  <a:cubicBezTo>
                    <a:pt x="40" y="7"/>
                    <a:pt x="40" y="7"/>
                    <a:pt x="40" y="7"/>
                  </a:cubicBezTo>
                  <a:cubicBezTo>
                    <a:pt x="40" y="7"/>
                    <a:pt x="40" y="7"/>
                    <a:pt x="40" y="6"/>
                  </a:cubicBezTo>
                  <a:cubicBezTo>
                    <a:pt x="40" y="6"/>
                    <a:pt x="39" y="6"/>
                    <a:pt x="39" y="5"/>
                  </a:cubicBezTo>
                  <a:cubicBezTo>
                    <a:pt x="39" y="5"/>
                    <a:pt x="38" y="4"/>
                    <a:pt x="38" y="3"/>
                  </a:cubicBezTo>
                  <a:cubicBezTo>
                    <a:pt x="37" y="3"/>
                    <a:pt x="36" y="3"/>
                    <a:pt x="36" y="3"/>
                  </a:cubicBezTo>
                  <a:cubicBezTo>
                    <a:pt x="35" y="3"/>
                    <a:pt x="35" y="3"/>
                    <a:pt x="34" y="3"/>
                  </a:cubicBezTo>
                  <a:cubicBezTo>
                    <a:pt x="34" y="3"/>
                    <a:pt x="34" y="3"/>
                    <a:pt x="34" y="3"/>
                  </a:cubicBezTo>
                  <a:cubicBezTo>
                    <a:pt x="34" y="3"/>
                    <a:pt x="33" y="4"/>
                    <a:pt x="33" y="4"/>
                  </a:cubicBezTo>
                  <a:cubicBezTo>
                    <a:pt x="33" y="4"/>
                    <a:pt x="33" y="4"/>
                    <a:pt x="33" y="4"/>
                  </a:cubicBezTo>
                  <a:cubicBezTo>
                    <a:pt x="33" y="3"/>
                    <a:pt x="33" y="3"/>
                    <a:pt x="32" y="3"/>
                  </a:cubicBezTo>
                  <a:cubicBezTo>
                    <a:pt x="32" y="2"/>
                    <a:pt x="32" y="2"/>
                    <a:pt x="31" y="1"/>
                  </a:cubicBezTo>
                  <a:cubicBezTo>
                    <a:pt x="31" y="1"/>
                    <a:pt x="30" y="1"/>
                    <a:pt x="30" y="1"/>
                  </a:cubicBezTo>
                  <a:cubicBezTo>
                    <a:pt x="30" y="1"/>
                    <a:pt x="29" y="1"/>
                    <a:pt x="29" y="1"/>
                  </a:cubicBezTo>
                  <a:cubicBezTo>
                    <a:pt x="29" y="1"/>
                    <a:pt x="29" y="1"/>
                    <a:pt x="29" y="1"/>
                  </a:cubicBezTo>
                  <a:cubicBezTo>
                    <a:pt x="28" y="1"/>
                    <a:pt x="28" y="1"/>
                    <a:pt x="28" y="1"/>
                  </a:cubicBezTo>
                  <a:cubicBezTo>
                    <a:pt x="28" y="1"/>
                    <a:pt x="28" y="1"/>
                    <a:pt x="28" y="1"/>
                  </a:cubicBezTo>
                  <a:cubicBezTo>
                    <a:pt x="27" y="2"/>
                    <a:pt x="27" y="2"/>
                    <a:pt x="27" y="2"/>
                  </a:cubicBezTo>
                  <a:cubicBezTo>
                    <a:pt x="27" y="2"/>
                    <a:pt x="27" y="2"/>
                    <a:pt x="26" y="2"/>
                  </a:cubicBezTo>
                  <a:cubicBezTo>
                    <a:pt x="26" y="3"/>
                    <a:pt x="26" y="3"/>
                    <a:pt x="26" y="3"/>
                  </a:cubicBezTo>
                  <a:cubicBezTo>
                    <a:pt x="26" y="3"/>
                    <a:pt x="26" y="4"/>
                    <a:pt x="26" y="4"/>
                  </a:cubicBezTo>
                  <a:cubicBezTo>
                    <a:pt x="26" y="4"/>
                    <a:pt x="25" y="3"/>
                    <a:pt x="25" y="3"/>
                  </a:cubicBezTo>
                  <a:cubicBezTo>
                    <a:pt x="25" y="3"/>
                    <a:pt x="24" y="2"/>
                    <a:pt x="24" y="2"/>
                  </a:cubicBezTo>
                  <a:cubicBezTo>
                    <a:pt x="23" y="2"/>
                    <a:pt x="23" y="2"/>
                    <a:pt x="22" y="2"/>
                  </a:cubicBezTo>
                  <a:cubicBezTo>
                    <a:pt x="22" y="2"/>
                    <a:pt x="21" y="2"/>
                    <a:pt x="21" y="2"/>
                  </a:cubicBezTo>
                  <a:cubicBezTo>
                    <a:pt x="20" y="2"/>
                    <a:pt x="20" y="2"/>
                    <a:pt x="19" y="2"/>
                  </a:cubicBezTo>
                  <a:cubicBezTo>
                    <a:pt x="19" y="3"/>
                    <a:pt x="19" y="3"/>
                    <a:pt x="18" y="3"/>
                  </a:cubicBezTo>
                  <a:cubicBezTo>
                    <a:pt x="18" y="4"/>
                    <a:pt x="18" y="4"/>
                    <a:pt x="18" y="5"/>
                  </a:cubicBezTo>
                  <a:cubicBezTo>
                    <a:pt x="18" y="5"/>
                    <a:pt x="18" y="5"/>
                    <a:pt x="18" y="5"/>
                  </a:cubicBezTo>
                  <a:cubicBezTo>
                    <a:pt x="18" y="5"/>
                    <a:pt x="18" y="5"/>
                    <a:pt x="17" y="6"/>
                  </a:cubicBezTo>
                  <a:cubicBezTo>
                    <a:pt x="17" y="6"/>
                    <a:pt x="17" y="6"/>
                    <a:pt x="17" y="6"/>
                  </a:cubicBezTo>
                  <a:cubicBezTo>
                    <a:pt x="17" y="5"/>
                    <a:pt x="17" y="5"/>
                    <a:pt x="16" y="5"/>
                  </a:cubicBezTo>
                  <a:cubicBezTo>
                    <a:pt x="16" y="5"/>
                    <a:pt x="15" y="5"/>
                    <a:pt x="14" y="5"/>
                  </a:cubicBezTo>
                  <a:cubicBezTo>
                    <a:pt x="14" y="5"/>
                    <a:pt x="13" y="5"/>
                    <a:pt x="13" y="5"/>
                  </a:cubicBezTo>
                  <a:cubicBezTo>
                    <a:pt x="13" y="6"/>
                    <a:pt x="12" y="6"/>
                    <a:pt x="12" y="7"/>
                  </a:cubicBezTo>
                  <a:cubicBezTo>
                    <a:pt x="12" y="7"/>
                    <a:pt x="11" y="7"/>
                    <a:pt x="11" y="8"/>
                  </a:cubicBezTo>
                  <a:cubicBezTo>
                    <a:pt x="11" y="8"/>
                    <a:pt x="11" y="9"/>
                    <a:pt x="11" y="9"/>
                  </a:cubicBezTo>
                  <a:cubicBezTo>
                    <a:pt x="11" y="10"/>
                    <a:pt x="11" y="10"/>
                    <a:pt x="11" y="10"/>
                  </a:cubicBezTo>
                  <a:cubicBezTo>
                    <a:pt x="11" y="10"/>
                    <a:pt x="11" y="10"/>
                    <a:pt x="11" y="10"/>
                  </a:cubicBezTo>
                  <a:cubicBezTo>
                    <a:pt x="11" y="10"/>
                    <a:pt x="10" y="9"/>
                    <a:pt x="9" y="10"/>
                  </a:cubicBezTo>
                  <a:cubicBezTo>
                    <a:pt x="9" y="10"/>
                    <a:pt x="8" y="10"/>
                    <a:pt x="8" y="10"/>
                  </a:cubicBezTo>
                  <a:cubicBezTo>
                    <a:pt x="7" y="11"/>
                    <a:pt x="7" y="12"/>
                    <a:pt x="6" y="12"/>
                  </a:cubicBezTo>
                  <a:cubicBezTo>
                    <a:pt x="6" y="13"/>
                    <a:pt x="5" y="14"/>
                    <a:pt x="6" y="15"/>
                  </a:cubicBezTo>
                  <a:cubicBezTo>
                    <a:pt x="6" y="15"/>
                    <a:pt x="6" y="16"/>
                    <a:pt x="6" y="16"/>
                  </a:cubicBezTo>
                  <a:cubicBezTo>
                    <a:pt x="6" y="16"/>
                    <a:pt x="6" y="17"/>
                    <a:pt x="6" y="17"/>
                  </a:cubicBezTo>
                  <a:cubicBezTo>
                    <a:pt x="6" y="17"/>
                    <a:pt x="6" y="17"/>
                    <a:pt x="6" y="17"/>
                  </a:cubicBezTo>
                  <a:cubicBezTo>
                    <a:pt x="5" y="17"/>
                    <a:pt x="4" y="17"/>
                    <a:pt x="3" y="18"/>
                  </a:cubicBezTo>
                  <a:cubicBezTo>
                    <a:pt x="3" y="19"/>
                    <a:pt x="3" y="19"/>
                    <a:pt x="3" y="19"/>
                  </a:cubicBezTo>
                  <a:cubicBezTo>
                    <a:pt x="3" y="20"/>
                    <a:pt x="2" y="21"/>
                    <a:pt x="2" y="22"/>
                  </a:cubicBezTo>
                  <a:cubicBezTo>
                    <a:pt x="2" y="22"/>
                    <a:pt x="2" y="22"/>
                    <a:pt x="2" y="23"/>
                  </a:cubicBezTo>
                  <a:cubicBezTo>
                    <a:pt x="2" y="23"/>
                    <a:pt x="2" y="23"/>
                    <a:pt x="2" y="23"/>
                  </a:cubicBezTo>
                  <a:cubicBezTo>
                    <a:pt x="2" y="24"/>
                    <a:pt x="3" y="25"/>
                    <a:pt x="4" y="26"/>
                  </a:cubicBezTo>
                  <a:cubicBezTo>
                    <a:pt x="4" y="26"/>
                    <a:pt x="4" y="26"/>
                    <a:pt x="4" y="26"/>
                  </a:cubicBezTo>
                  <a:cubicBezTo>
                    <a:pt x="4" y="26"/>
                    <a:pt x="4" y="26"/>
                    <a:pt x="4" y="26"/>
                  </a:cubicBezTo>
                  <a:cubicBezTo>
                    <a:pt x="4" y="27"/>
                    <a:pt x="3" y="27"/>
                    <a:pt x="3" y="27"/>
                  </a:cubicBezTo>
                  <a:cubicBezTo>
                    <a:pt x="2" y="28"/>
                    <a:pt x="2" y="28"/>
                    <a:pt x="2" y="29"/>
                  </a:cubicBezTo>
                  <a:cubicBezTo>
                    <a:pt x="2" y="29"/>
                    <a:pt x="2" y="30"/>
                    <a:pt x="2" y="31"/>
                  </a:cubicBezTo>
                  <a:cubicBezTo>
                    <a:pt x="2" y="32"/>
                    <a:pt x="2" y="33"/>
                    <a:pt x="4" y="34"/>
                  </a:cubicBezTo>
                  <a:cubicBezTo>
                    <a:pt x="4" y="34"/>
                    <a:pt x="4" y="35"/>
                    <a:pt x="5" y="35"/>
                  </a:cubicBezTo>
                  <a:cubicBezTo>
                    <a:pt x="5" y="35"/>
                    <a:pt x="5" y="35"/>
                    <a:pt x="6" y="35"/>
                  </a:cubicBezTo>
                  <a:cubicBezTo>
                    <a:pt x="6" y="35"/>
                    <a:pt x="5" y="35"/>
                    <a:pt x="5" y="36"/>
                  </a:cubicBezTo>
                  <a:cubicBezTo>
                    <a:pt x="5" y="36"/>
                    <a:pt x="5" y="37"/>
                    <a:pt x="5" y="38"/>
                  </a:cubicBezTo>
                  <a:cubicBezTo>
                    <a:pt x="5" y="38"/>
                    <a:pt x="5" y="39"/>
                    <a:pt x="5" y="39"/>
                  </a:cubicBezTo>
                  <a:cubicBezTo>
                    <a:pt x="6" y="40"/>
                    <a:pt x="6" y="40"/>
                    <a:pt x="7" y="41"/>
                  </a:cubicBezTo>
                  <a:cubicBezTo>
                    <a:pt x="7" y="41"/>
                    <a:pt x="8" y="42"/>
                    <a:pt x="9" y="42"/>
                  </a:cubicBezTo>
                  <a:cubicBezTo>
                    <a:pt x="9" y="42"/>
                    <a:pt x="9" y="42"/>
                    <a:pt x="9" y="42"/>
                  </a:cubicBezTo>
                  <a:cubicBezTo>
                    <a:pt x="10" y="42"/>
                    <a:pt x="10" y="42"/>
                    <a:pt x="10" y="42"/>
                  </a:cubicBezTo>
                  <a:cubicBezTo>
                    <a:pt x="10" y="42"/>
                    <a:pt x="10" y="43"/>
                    <a:pt x="10" y="43"/>
                  </a:cubicBezTo>
                  <a:cubicBezTo>
                    <a:pt x="10" y="43"/>
                    <a:pt x="10" y="44"/>
                    <a:pt x="10" y="44"/>
                  </a:cubicBezTo>
                  <a:cubicBezTo>
                    <a:pt x="10" y="44"/>
                    <a:pt x="10" y="45"/>
                    <a:pt x="10" y="45"/>
                  </a:cubicBezTo>
                  <a:cubicBezTo>
                    <a:pt x="11" y="46"/>
                    <a:pt x="11" y="46"/>
                    <a:pt x="12" y="47"/>
                  </a:cubicBezTo>
                  <a:cubicBezTo>
                    <a:pt x="12" y="47"/>
                    <a:pt x="12" y="48"/>
                    <a:pt x="13" y="48"/>
                  </a:cubicBezTo>
                  <a:cubicBezTo>
                    <a:pt x="13" y="48"/>
                    <a:pt x="13" y="48"/>
                    <a:pt x="14" y="48"/>
                  </a:cubicBezTo>
                  <a:cubicBezTo>
                    <a:pt x="14" y="48"/>
                    <a:pt x="14" y="48"/>
                    <a:pt x="15" y="48"/>
                  </a:cubicBezTo>
                  <a:cubicBezTo>
                    <a:pt x="16" y="48"/>
                    <a:pt x="16" y="48"/>
                    <a:pt x="17" y="47"/>
                  </a:cubicBezTo>
                  <a:cubicBezTo>
                    <a:pt x="17" y="47"/>
                    <a:pt x="17" y="47"/>
                    <a:pt x="17" y="47"/>
                  </a:cubicBezTo>
                  <a:cubicBezTo>
                    <a:pt x="17" y="47"/>
                    <a:pt x="17" y="47"/>
                    <a:pt x="17" y="47"/>
                  </a:cubicBezTo>
                  <a:cubicBezTo>
                    <a:pt x="17" y="48"/>
                    <a:pt x="17" y="48"/>
                    <a:pt x="17" y="48"/>
                  </a:cubicBezTo>
                  <a:cubicBezTo>
                    <a:pt x="17" y="48"/>
                    <a:pt x="17" y="48"/>
                    <a:pt x="17" y="49"/>
                  </a:cubicBezTo>
                  <a:cubicBezTo>
                    <a:pt x="17" y="49"/>
                    <a:pt x="17" y="49"/>
                    <a:pt x="17" y="50"/>
                  </a:cubicBezTo>
                  <a:cubicBezTo>
                    <a:pt x="17" y="50"/>
                    <a:pt x="17" y="50"/>
                    <a:pt x="17" y="50"/>
                  </a:cubicBezTo>
                  <a:cubicBezTo>
                    <a:pt x="18" y="51"/>
                    <a:pt x="18" y="51"/>
                    <a:pt x="19" y="51"/>
                  </a:cubicBezTo>
                  <a:cubicBezTo>
                    <a:pt x="19" y="51"/>
                    <a:pt x="19" y="52"/>
                    <a:pt x="20" y="52"/>
                  </a:cubicBezTo>
                  <a:cubicBezTo>
                    <a:pt x="20" y="52"/>
                    <a:pt x="21" y="52"/>
                    <a:pt x="21" y="52"/>
                  </a:cubicBezTo>
                  <a:cubicBezTo>
                    <a:pt x="21" y="52"/>
                    <a:pt x="22" y="51"/>
                    <a:pt x="22" y="51"/>
                  </a:cubicBezTo>
                  <a:cubicBezTo>
                    <a:pt x="22" y="51"/>
                    <a:pt x="23" y="51"/>
                    <a:pt x="23" y="51"/>
                  </a:cubicBezTo>
                  <a:cubicBezTo>
                    <a:pt x="24" y="50"/>
                    <a:pt x="24" y="50"/>
                    <a:pt x="24" y="50"/>
                  </a:cubicBezTo>
                  <a:cubicBezTo>
                    <a:pt x="24" y="50"/>
                    <a:pt x="24" y="50"/>
                    <a:pt x="24" y="50"/>
                  </a:cubicBezTo>
                  <a:cubicBezTo>
                    <a:pt x="24" y="49"/>
                    <a:pt x="24" y="49"/>
                    <a:pt x="25" y="49"/>
                  </a:cubicBezTo>
                  <a:cubicBezTo>
                    <a:pt x="25" y="49"/>
                    <a:pt x="25" y="49"/>
                    <a:pt x="25" y="50"/>
                  </a:cubicBezTo>
                  <a:cubicBezTo>
                    <a:pt x="25" y="50"/>
                    <a:pt x="25" y="50"/>
                    <a:pt x="25" y="50"/>
                  </a:cubicBezTo>
                  <a:cubicBezTo>
                    <a:pt x="25" y="50"/>
                    <a:pt x="25" y="50"/>
                    <a:pt x="25" y="50"/>
                  </a:cubicBezTo>
                  <a:cubicBezTo>
                    <a:pt x="25" y="50"/>
                    <a:pt x="24" y="50"/>
                    <a:pt x="24" y="50"/>
                  </a:cubicBezTo>
                  <a:cubicBezTo>
                    <a:pt x="24" y="51"/>
                    <a:pt x="23" y="51"/>
                    <a:pt x="23" y="52"/>
                  </a:cubicBezTo>
                  <a:cubicBezTo>
                    <a:pt x="23" y="52"/>
                    <a:pt x="23" y="52"/>
                    <a:pt x="23" y="53"/>
                  </a:cubicBezTo>
                  <a:cubicBezTo>
                    <a:pt x="23" y="53"/>
                    <a:pt x="23" y="53"/>
                    <a:pt x="23" y="53"/>
                  </a:cubicBezTo>
                  <a:cubicBezTo>
                    <a:pt x="23" y="53"/>
                    <a:pt x="23" y="53"/>
                    <a:pt x="23" y="53"/>
                  </a:cubicBezTo>
                  <a:cubicBezTo>
                    <a:pt x="23" y="52"/>
                    <a:pt x="24" y="52"/>
                    <a:pt x="24" y="52"/>
                  </a:cubicBezTo>
                  <a:cubicBezTo>
                    <a:pt x="24" y="51"/>
                    <a:pt x="24" y="51"/>
                    <a:pt x="25" y="51"/>
                  </a:cubicBezTo>
                  <a:cubicBezTo>
                    <a:pt x="25" y="51"/>
                    <a:pt x="25" y="51"/>
                    <a:pt x="25" y="51"/>
                  </a:cubicBezTo>
                  <a:cubicBezTo>
                    <a:pt x="25" y="51"/>
                    <a:pt x="25" y="52"/>
                    <a:pt x="25" y="52"/>
                  </a:cubicBezTo>
                  <a:cubicBezTo>
                    <a:pt x="24" y="52"/>
                    <a:pt x="24" y="53"/>
                    <a:pt x="24" y="53"/>
                  </a:cubicBezTo>
                  <a:cubicBezTo>
                    <a:pt x="24" y="53"/>
                    <a:pt x="24" y="53"/>
                    <a:pt x="25" y="53"/>
                  </a:cubicBezTo>
                  <a:cubicBezTo>
                    <a:pt x="25" y="53"/>
                    <a:pt x="25" y="53"/>
                    <a:pt x="25" y="53"/>
                  </a:cubicBezTo>
                  <a:cubicBezTo>
                    <a:pt x="25" y="52"/>
                    <a:pt x="25" y="52"/>
                    <a:pt x="25" y="52"/>
                  </a:cubicBezTo>
                  <a:cubicBezTo>
                    <a:pt x="25" y="52"/>
                    <a:pt x="25" y="52"/>
                    <a:pt x="25" y="52"/>
                  </a:cubicBezTo>
                  <a:cubicBezTo>
                    <a:pt x="25" y="52"/>
                    <a:pt x="25" y="53"/>
                    <a:pt x="25" y="53"/>
                  </a:cubicBezTo>
                  <a:cubicBezTo>
                    <a:pt x="25" y="53"/>
                    <a:pt x="26" y="53"/>
                    <a:pt x="26" y="53"/>
                  </a:cubicBezTo>
                  <a:cubicBezTo>
                    <a:pt x="26" y="53"/>
                    <a:pt x="26" y="53"/>
                    <a:pt x="26" y="53"/>
                  </a:cubicBezTo>
                  <a:cubicBezTo>
                    <a:pt x="26" y="53"/>
                    <a:pt x="26" y="53"/>
                    <a:pt x="26" y="53"/>
                  </a:cubicBezTo>
                  <a:cubicBezTo>
                    <a:pt x="26" y="52"/>
                    <a:pt x="26" y="52"/>
                    <a:pt x="26" y="52"/>
                  </a:cubicBezTo>
                  <a:cubicBezTo>
                    <a:pt x="26" y="51"/>
                    <a:pt x="25" y="51"/>
                    <a:pt x="25" y="50"/>
                  </a:cubicBezTo>
                  <a:cubicBezTo>
                    <a:pt x="25" y="50"/>
                    <a:pt x="25" y="50"/>
                    <a:pt x="25" y="50"/>
                  </a:cubicBezTo>
                  <a:cubicBezTo>
                    <a:pt x="25" y="50"/>
                    <a:pt x="26" y="50"/>
                    <a:pt x="26" y="51"/>
                  </a:cubicBezTo>
                  <a:cubicBezTo>
                    <a:pt x="26" y="51"/>
                    <a:pt x="26" y="52"/>
                    <a:pt x="27" y="52"/>
                  </a:cubicBezTo>
                  <a:cubicBezTo>
                    <a:pt x="27" y="52"/>
                    <a:pt x="28" y="52"/>
                    <a:pt x="28" y="52"/>
                  </a:cubicBezTo>
                  <a:cubicBezTo>
                    <a:pt x="28" y="53"/>
                    <a:pt x="29" y="53"/>
                    <a:pt x="29" y="53"/>
                  </a:cubicBezTo>
                  <a:cubicBezTo>
                    <a:pt x="30" y="53"/>
                    <a:pt x="31" y="53"/>
                    <a:pt x="31" y="52"/>
                  </a:cubicBezTo>
                  <a:cubicBezTo>
                    <a:pt x="32" y="52"/>
                    <a:pt x="32" y="52"/>
                    <a:pt x="32" y="52"/>
                  </a:cubicBezTo>
                  <a:cubicBezTo>
                    <a:pt x="32" y="52"/>
                    <a:pt x="32" y="52"/>
                    <a:pt x="32" y="52"/>
                  </a:cubicBezTo>
                  <a:cubicBezTo>
                    <a:pt x="32" y="51"/>
                    <a:pt x="33" y="51"/>
                    <a:pt x="33" y="51"/>
                  </a:cubicBezTo>
                  <a:cubicBezTo>
                    <a:pt x="33" y="51"/>
                    <a:pt x="33" y="50"/>
                    <a:pt x="33" y="50"/>
                  </a:cubicBezTo>
                  <a:cubicBezTo>
                    <a:pt x="33" y="50"/>
                    <a:pt x="33" y="50"/>
                    <a:pt x="33" y="50"/>
                  </a:cubicBezTo>
                  <a:cubicBezTo>
                    <a:pt x="33" y="49"/>
                    <a:pt x="33" y="49"/>
                    <a:pt x="34" y="48"/>
                  </a:cubicBezTo>
                  <a:cubicBezTo>
                    <a:pt x="34" y="49"/>
                    <a:pt x="34" y="49"/>
                    <a:pt x="34" y="49"/>
                  </a:cubicBezTo>
                  <a:cubicBezTo>
                    <a:pt x="34" y="49"/>
                    <a:pt x="34" y="49"/>
                    <a:pt x="34" y="49"/>
                  </a:cubicBezTo>
                  <a:cubicBezTo>
                    <a:pt x="34" y="50"/>
                    <a:pt x="34" y="50"/>
                    <a:pt x="34" y="51"/>
                  </a:cubicBezTo>
                  <a:cubicBezTo>
                    <a:pt x="34" y="51"/>
                    <a:pt x="34" y="51"/>
                    <a:pt x="34" y="52"/>
                  </a:cubicBezTo>
                  <a:cubicBezTo>
                    <a:pt x="34" y="52"/>
                    <a:pt x="34" y="53"/>
                    <a:pt x="34" y="54"/>
                  </a:cubicBezTo>
                  <a:cubicBezTo>
                    <a:pt x="34" y="54"/>
                    <a:pt x="34" y="54"/>
                    <a:pt x="34" y="54"/>
                  </a:cubicBezTo>
                  <a:cubicBezTo>
                    <a:pt x="34" y="54"/>
                    <a:pt x="34" y="54"/>
                    <a:pt x="34" y="54"/>
                  </a:cubicBezTo>
                  <a:cubicBezTo>
                    <a:pt x="34" y="54"/>
                    <a:pt x="34" y="54"/>
                    <a:pt x="34" y="53"/>
                  </a:cubicBezTo>
                  <a:cubicBezTo>
                    <a:pt x="34" y="53"/>
                    <a:pt x="34" y="53"/>
                    <a:pt x="34" y="53"/>
                  </a:cubicBezTo>
                  <a:cubicBezTo>
                    <a:pt x="34" y="53"/>
                    <a:pt x="34" y="52"/>
                    <a:pt x="34" y="52"/>
                  </a:cubicBezTo>
                  <a:cubicBezTo>
                    <a:pt x="34" y="52"/>
                    <a:pt x="34" y="51"/>
                    <a:pt x="34" y="51"/>
                  </a:cubicBezTo>
                  <a:cubicBezTo>
                    <a:pt x="34" y="51"/>
                    <a:pt x="34" y="51"/>
                    <a:pt x="34" y="51"/>
                  </a:cubicBezTo>
                  <a:cubicBezTo>
                    <a:pt x="34" y="51"/>
                    <a:pt x="34" y="51"/>
                    <a:pt x="34" y="51"/>
                  </a:cubicBezTo>
                  <a:cubicBezTo>
                    <a:pt x="34" y="51"/>
                    <a:pt x="35" y="52"/>
                    <a:pt x="35" y="52"/>
                  </a:cubicBezTo>
                  <a:cubicBezTo>
                    <a:pt x="35" y="52"/>
                    <a:pt x="35" y="52"/>
                    <a:pt x="35" y="52"/>
                  </a:cubicBezTo>
                  <a:cubicBezTo>
                    <a:pt x="35" y="52"/>
                    <a:pt x="35" y="52"/>
                    <a:pt x="35" y="52"/>
                  </a:cubicBezTo>
                  <a:cubicBezTo>
                    <a:pt x="35" y="52"/>
                    <a:pt x="35" y="52"/>
                    <a:pt x="35" y="51"/>
                  </a:cubicBezTo>
                  <a:cubicBezTo>
                    <a:pt x="35" y="51"/>
                    <a:pt x="35" y="50"/>
                    <a:pt x="35" y="50"/>
                  </a:cubicBezTo>
                  <a:cubicBezTo>
                    <a:pt x="35" y="50"/>
                    <a:pt x="35" y="50"/>
                    <a:pt x="35" y="50"/>
                  </a:cubicBezTo>
                  <a:cubicBezTo>
                    <a:pt x="35" y="50"/>
                    <a:pt x="35" y="50"/>
                    <a:pt x="35" y="50"/>
                  </a:cubicBezTo>
                  <a:cubicBezTo>
                    <a:pt x="35" y="51"/>
                    <a:pt x="36" y="51"/>
                    <a:pt x="36" y="51"/>
                  </a:cubicBezTo>
                  <a:cubicBezTo>
                    <a:pt x="36" y="51"/>
                    <a:pt x="36" y="51"/>
                    <a:pt x="37" y="51"/>
                  </a:cubicBezTo>
                  <a:cubicBezTo>
                    <a:pt x="37" y="52"/>
                    <a:pt x="37" y="52"/>
                    <a:pt x="37" y="52"/>
                  </a:cubicBezTo>
                  <a:cubicBezTo>
                    <a:pt x="37" y="52"/>
                    <a:pt x="37" y="52"/>
                    <a:pt x="37" y="52"/>
                  </a:cubicBezTo>
                  <a:cubicBezTo>
                    <a:pt x="37" y="52"/>
                    <a:pt x="37" y="52"/>
                    <a:pt x="37" y="51"/>
                  </a:cubicBezTo>
                  <a:cubicBezTo>
                    <a:pt x="37" y="51"/>
                    <a:pt x="37" y="51"/>
                    <a:pt x="37" y="51"/>
                  </a:cubicBezTo>
                  <a:cubicBezTo>
                    <a:pt x="36" y="51"/>
                    <a:pt x="35" y="50"/>
                    <a:pt x="35" y="49"/>
                  </a:cubicBezTo>
                  <a:cubicBezTo>
                    <a:pt x="35" y="49"/>
                    <a:pt x="34" y="49"/>
                    <a:pt x="34" y="49"/>
                  </a:cubicBezTo>
                  <a:cubicBezTo>
                    <a:pt x="35" y="49"/>
                    <a:pt x="35" y="49"/>
                    <a:pt x="35" y="49"/>
                  </a:cubicBezTo>
                  <a:cubicBezTo>
                    <a:pt x="35" y="49"/>
                    <a:pt x="35" y="50"/>
                    <a:pt x="36" y="50"/>
                  </a:cubicBezTo>
                  <a:cubicBezTo>
                    <a:pt x="36" y="50"/>
                    <a:pt x="36" y="50"/>
                    <a:pt x="36" y="50"/>
                  </a:cubicBezTo>
                  <a:cubicBezTo>
                    <a:pt x="37" y="50"/>
                    <a:pt x="37" y="50"/>
                    <a:pt x="38" y="50"/>
                  </a:cubicBezTo>
                  <a:cubicBezTo>
                    <a:pt x="38" y="50"/>
                    <a:pt x="38" y="50"/>
                    <a:pt x="38" y="50"/>
                  </a:cubicBezTo>
                  <a:cubicBezTo>
                    <a:pt x="38" y="50"/>
                    <a:pt x="38" y="50"/>
                    <a:pt x="39" y="50"/>
                  </a:cubicBezTo>
                  <a:cubicBezTo>
                    <a:pt x="39" y="50"/>
                    <a:pt x="39" y="50"/>
                    <a:pt x="39" y="50"/>
                  </a:cubicBezTo>
                  <a:cubicBezTo>
                    <a:pt x="39" y="50"/>
                    <a:pt x="39" y="50"/>
                    <a:pt x="40" y="50"/>
                  </a:cubicBezTo>
                  <a:cubicBezTo>
                    <a:pt x="40" y="50"/>
                    <a:pt x="40" y="50"/>
                    <a:pt x="40" y="50"/>
                  </a:cubicBezTo>
                  <a:cubicBezTo>
                    <a:pt x="40" y="50"/>
                    <a:pt x="41" y="50"/>
                    <a:pt x="41" y="50"/>
                  </a:cubicBezTo>
                  <a:cubicBezTo>
                    <a:pt x="41" y="49"/>
                    <a:pt x="41" y="49"/>
                    <a:pt x="42" y="49"/>
                  </a:cubicBezTo>
                  <a:cubicBezTo>
                    <a:pt x="42" y="49"/>
                    <a:pt x="42" y="49"/>
                    <a:pt x="42" y="48"/>
                  </a:cubicBezTo>
                  <a:cubicBezTo>
                    <a:pt x="42" y="48"/>
                    <a:pt x="42" y="48"/>
                    <a:pt x="42" y="48"/>
                  </a:cubicBezTo>
                  <a:cubicBezTo>
                    <a:pt x="42" y="48"/>
                    <a:pt x="43" y="48"/>
                    <a:pt x="43" y="48"/>
                  </a:cubicBezTo>
                  <a:cubicBezTo>
                    <a:pt x="43" y="48"/>
                    <a:pt x="43" y="48"/>
                    <a:pt x="43" y="47"/>
                  </a:cubicBezTo>
                  <a:cubicBezTo>
                    <a:pt x="43" y="47"/>
                    <a:pt x="43" y="47"/>
                    <a:pt x="43" y="46"/>
                  </a:cubicBezTo>
                  <a:cubicBezTo>
                    <a:pt x="43" y="46"/>
                    <a:pt x="43" y="46"/>
                    <a:pt x="43" y="46"/>
                  </a:cubicBezTo>
                  <a:cubicBezTo>
                    <a:pt x="43" y="45"/>
                    <a:pt x="43" y="44"/>
                    <a:pt x="43" y="44"/>
                  </a:cubicBezTo>
                  <a:cubicBezTo>
                    <a:pt x="44" y="44"/>
                    <a:pt x="45" y="44"/>
                    <a:pt x="45" y="44"/>
                  </a:cubicBezTo>
                  <a:cubicBezTo>
                    <a:pt x="46" y="44"/>
                    <a:pt x="47" y="43"/>
                    <a:pt x="48" y="42"/>
                  </a:cubicBezTo>
                  <a:cubicBezTo>
                    <a:pt x="48" y="42"/>
                    <a:pt x="48" y="41"/>
                    <a:pt x="49" y="41"/>
                  </a:cubicBezTo>
                  <a:cubicBezTo>
                    <a:pt x="49" y="41"/>
                    <a:pt x="49" y="40"/>
                    <a:pt x="49" y="40"/>
                  </a:cubicBezTo>
                  <a:cubicBezTo>
                    <a:pt x="49" y="39"/>
                    <a:pt x="49" y="39"/>
                    <a:pt x="49" y="38"/>
                  </a:cubicBezTo>
                  <a:cubicBezTo>
                    <a:pt x="49" y="38"/>
                    <a:pt x="49" y="38"/>
                    <a:pt x="49" y="38"/>
                  </a:cubicBezTo>
                  <a:cubicBezTo>
                    <a:pt x="49" y="37"/>
                    <a:pt x="49" y="37"/>
                    <a:pt x="49" y="37"/>
                  </a:cubicBezTo>
                  <a:cubicBezTo>
                    <a:pt x="49" y="37"/>
                    <a:pt x="49" y="36"/>
                    <a:pt x="49" y="36"/>
                  </a:cubicBezTo>
                  <a:cubicBezTo>
                    <a:pt x="49" y="36"/>
                    <a:pt x="50" y="35"/>
                    <a:pt x="50" y="35"/>
                  </a:cubicBezTo>
                  <a:cubicBezTo>
                    <a:pt x="51" y="34"/>
                    <a:pt x="51" y="34"/>
                    <a:pt x="52" y="33"/>
                  </a:cubicBezTo>
                  <a:cubicBezTo>
                    <a:pt x="52" y="33"/>
                    <a:pt x="52" y="32"/>
                    <a:pt x="52" y="32"/>
                  </a:cubicBezTo>
                  <a:cubicBezTo>
                    <a:pt x="52" y="32"/>
                    <a:pt x="52" y="31"/>
                    <a:pt x="52" y="31"/>
                  </a:cubicBezTo>
                  <a:cubicBezTo>
                    <a:pt x="52" y="31"/>
                    <a:pt x="52" y="30"/>
                    <a:pt x="52" y="30"/>
                  </a:cubicBezTo>
                  <a:cubicBezTo>
                    <a:pt x="52" y="29"/>
                    <a:pt x="52" y="29"/>
                    <a:pt x="51" y="28"/>
                  </a:cubicBezTo>
                  <a:cubicBezTo>
                    <a:pt x="51" y="28"/>
                    <a:pt x="51" y="28"/>
                    <a:pt x="51" y="28"/>
                  </a:cubicBezTo>
                  <a:cubicBezTo>
                    <a:pt x="50" y="27"/>
                    <a:pt x="50" y="27"/>
                    <a:pt x="50" y="27"/>
                  </a:cubicBezTo>
                  <a:cubicBezTo>
                    <a:pt x="50" y="27"/>
                    <a:pt x="50" y="27"/>
                    <a:pt x="51" y="27"/>
                  </a:cubicBezTo>
                  <a:cubicBezTo>
                    <a:pt x="51" y="27"/>
                    <a:pt x="51" y="26"/>
                    <a:pt x="51" y="26"/>
                  </a:cubicBezTo>
                  <a:cubicBezTo>
                    <a:pt x="51" y="26"/>
                    <a:pt x="52" y="26"/>
                    <a:pt x="52" y="25"/>
                  </a:cubicBezTo>
                  <a:cubicBezTo>
                    <a:pt x="52" y="25"/>
                    <a:pt x="52" y="25"/>
                    <a:pt x="52" y="25"/>
                  </a:cubicBezTo>
                  <a:cubicBezTo>
                    <a:pt x="52" y="25"/>
                    <a:pt x="52" y="24"/>
                    <a:pt x="52" y="24"/>
                  </a:cubicBezTo>
                  <a:cubicBezTo>
                    <a:pt x="52" y="24"/>
                    <a:pt x="52" y="23"/>
                    <a:pt x="52" y="23"/>
                  </a:cubicBezTo>
                  <a:cubicBezTo>
                    <a:pt x="52" y="23"/>
                    <a:pt x="52" y="23"/>
                    <a:pt x="52" y="23"/>
                  </a:cubicBezTo>
                  <a:cubicBezTo>
                    <a:pt x="52" y="23"/>
                    <a:pt x="52" y="23"/>
                    <a:pt x="52" y="23"/>
                  </a:cubicBezTo>
                  <a:cubicBezTo>
                    <a:pt x="52" y="23"/>
                    <a:pt x="52" y="22"/>
                    <a:pt x="52" y="22"/>
                  </a:cubicBezTo>
                  <a:cubicBezTo>
                    <a:pt x="52" y="22"/>
                    <a:pt x="52" y="22"/>
                    <a:pt x="52" y="22"/>
                  </a:cubicBezTo>
                  <a:cubicBezTo>
                    <a:pt x="52" y="21"/>
                    <a:pt x="52" y="21"/>
                    <a:pt x="52" y="21"/>
                  </a:cubicBezTo>
                  <a:cubicBezTo>
                    <a:pt x="51" y="20"/>
                    <a:pt x="51" y="20"/>
                    <a:pt x="51" y="20"/>
                  </a:cubicBezTo>
                  <a:cubicBezTo>
                    <a:pt x="51" y="19"/>
                    <a:pt x="51" y="19"/>
                    <a:pt x="50" y="19"/>
                  </a:cubicBezTo>
                  <a:cubicBezTo>
                    <a:pt x="50" y="19"/>
                    <a:pt x="50" y="19"/>
                    <a:pt x="50" y="19"/>
                  </a:cubicBezTo>
                  <a:cubicBezTo>
                    <a:pt x="50" y="18"/>
                    <a:pt x="50" y="18"/>
                    <a:pt x="51" y="18"/>
                  </a:cubicBezTo>
                  <a:cubicBezTo>
                    <a:pt x="51" y="18"/>
                    <a:pt x="51" y="18"/>
                    <a:pt x="52" y="18"/>
                  </a:cubicBezTo>
                  <a:cubicBezTo>
                    <a:pt x="52" y="18"/>
                    <a:pt x="52" y="18"/>
                    <a:pt x="52" y="19"/>
                  </a:cubicBezTo>
                  <a:cubicBezTo>
                    <a:pt x="53" y="19"/>
                    <a:pt x="53" y="19"/>
                    <a:pt x="53" y="19"/>
                  </a:cubicBezTo>
                  <a:cubicBezTo>
                    <a:pt x="53" y="18"/>
                    <a:pt x="53" y="18"/>
                    <a:pt x="53" y="18"/>
                  </a:cubicBezTo>
                  <a:cubicBezTo>
                    <a:pt x="52" y="18"/>
                    <a:pt x="52" y="18"/>
                    <a:pt x="52" y="18"/>
                  </a:cubicBezTo>
                  <a:close/>
                  <a:moveTo>
                    <a:pt x="33" y="2"/>
                  </a:moveTo>
                  <a:cubicBezTo>
                    <a:pt x="33" y="2"/>
                    <a:pt x="33" y="2"/>
                    <a:pt x="33" y="2"/>
                  </a:cubicBezTo>
                  <a:cubicBezTo>
                    <a:pt x="33" y="1"/>
                    <a:pt x="32" y="1"/>
                    <a:pt x="32" y="0"/>
                  </a:cubicBezTo>
                  <a:cubicBezTo>
                    <a:pt x="32" y="0"/>
                    <a:pt x="32" y="0"/>
                    <a:pt x="32" y="0"/>
                  </a:cubicBezTo>
                  <a:cubicBezTo>
                    <a:pt x="33" y="0"/>
                    <a:pt x="33" y="1"/>
                    <a:pt x="33" y="2"/>
                  </a:cubicBezTo>
                  <a:cubicBezTo>
                    <a:pt x="33" y="1"/>
                    <a:pt x="33" y="1"/>
                    <a:pt x="33" y="1"/>
                  </a:cubicBezTo>
                  <a:cubicBezTo>
                    <a:pt x="33" y="1"/>
                    <a:pt x="33" y="1"/>
                    <a:pt x="33" y="0"/>
                  </a:cubicBezTo>
                  <a:cubicBezTo>
                    <a:pt x="33" y="0"/>
                    <a:pt x="33" y="0"/>
                    <a:pt x="34" y="0"/>
                  </a:cubicBezTo>
                  <a:cubicBezTo>
                    <a:pt x="34" y="0"/>
                    <a:pt x="34" y="0"/>
                    <a:pt x="34" y="0"/>
                  </a:cubicBezTo>
                  <a:cubicBezTo>
                    <a:pt x="34" y="0"/>
                    <a:pt x="34" y="0"/>
                    <a:pt x="34" y="0"/>
                  </a:cubicBezTo>
                  <a:cubicBezTo>
                    <a:pt x="34" y="1"/>
                    <a:pt x="34" y="1"/>
                    <a:pt x="34" y="1"/>
                  </a:cubicBezTo>
                  <a:cubicBezTo>
                    <a:pt x="34" y="2"/>
                    <a:pt x="34" y="2"/>
                    <a:pt x="34" y="2"/>
                  </a:cubicBezTo>
                  <a:cubicBezTo>
                    <a:pt x="34" y="2"/>
                    <a:pt x="34" y="1"/>
                    <a:pt x="35" y="1"/>
                  </a:cubicBezTo>
                  <a:cubicBezTo>
                    <a:pt x="35" y="1"/>
                    <a:pt x="35" y="1"/>
                    <a:pt x="35" y="1"/>
                  </a:cubicBezTo>
                  <a:cubicBezTo>
                    <a:pt x="34" y="2"/>
                    <a:pt x="34" y="2"/>
                    <a:pt x="34" y="2"/>
                  </a:cubicBezTo>
                  <a:cubicBezTo>
                    <a:pt x="33" y="2"/>
                    <a:pt x="33" y="2"/>
                    <a:pt x="33" y="2"/>
                  </a:cubicBezTo>
                  <a:close/>
                  <a:moveTo>
                    <a:pt x="42" y="3"/>
                  </a:moveTo>
                  <a:cubicBezTo>
                    <a:pt x="43" y="4"/>
                    <a:pt x="43" y="4"/>
                    <a:pt x="42" y="4"/>
                  </a:cubicBezTo>
                  <a:cubicBezTo>
                    <a:pt x="42" y="4"/>
                    <a:pt x="42" y="4"/>
                    <a:pt x="42" y="5"/>
                  </a:cubicBezTo>
                  <a:cubicBezTo>
                    <a:pt x="41" y="5"/>
                    <a:pt x="41" y="5"/>
                    <a:pt x="40" y="5"/>
                  </a:cubicBezTo>
                  <a:cubicBezTo>
                    <a:pt x="40" y="6"/>
                    <a:pt x="40" y="6"/>
                    <a:pt x="40" y="6"/>
                  </a:cubicBezTo>
                  <a:cubicBezTo>
                    <a:pt x="40" y="6"/>
                    <a:pt x="40" y="6"/>
                    <a:pt x="40" y="6"/>
                  </a:cubicBezTo>
                  <a:cubicBezTo>
                    <a:pt x="40" y="6"/>
                    <a:pt x="40" y="6"/>
                    <a:pt x="40" y="6"/>
                  </a:cubicBezTo>
                  <a:cubicBezTo>
                    <a:pt x="40" y="5"/>
                    <a:pt x="40" y="5"/>
                    <a:pt x="40" y="5"/>
                  </a:cubicBezTo>
                  <a:cubicBezTo>
                    <a:pt x="40" y="4"/>
                    <a:pt x="40" y="4"/>
                    <a:pt x="40" y="3"/>
                  </a:cubicBezTo>
                  <a:cubicBezTo>
                    <a:pt x="40" y="3"/>
                    <a:pt x="40" y="3"/>
                    <a:pt x="40" y="3"/>
                  </a:cubicBezTo>
                  <a:cubicBezTo>
                    <a:pt x="39" y="3"/>
                    <a:pt x="39" y="2"/>
                    <a:pt x="39" y="2"/>
                  </a:cubicBezTo>
                  <a:cubicBezTo>
                    <a:pt x="40" y="2"/>
                    <a:pt x="40" y="2"/>
                    <a:pt x="40" y="3"/>
                  </a:cubicBezTo>
                  <a:cubicBezTo>
                    <a:pt x="40" y="3"/>
                    <a:pt x="40" y="4"/>
                    <a:pt x="40" y="4"/>
                  </a:cubicBezTo>
                  <a:cubicBezTo>
                    <a:pt x="41" y="3"/>
                    <a:pt x="41" y="3"/>
                    <a:pt x="41" y="2"/>
                  </a:cubicBezTo>
                  <a:cubicBezTo>
                    <a:pt x="41" y="2"/>
                    <a:pt x="41" y="3"/>
                    <a:pt x="41" y="3"/>
                  </a:cubicBezTo>
                  <a:cubicBezTo>
                    <a:pt x="41" y="4"/>
                    <a:pt x="41" y="4"/>
                    <a:pt x="41" y="5"/>
                  </a:cubicBezTo>
                  <a:cubicBezTo>
                    <a:pt x="41" y="5"/>
                    <a:pt x="41" y="5"/>
                    <a:pt x="41" y="5"/>
                  </a:cubicBezTo>
                  <a:cubicBezTo>
                    <a:pt x="41" y="4"/>
                    <a:pt x="42" y="4"/>
                    <a:pt x="42" y="3"/>
                  </a:cubicBezTo>
                  <a:close/>
                  <a:moveTo>
                    <a:pt x="47" y="9"/>
                  </a:moveTo>
                  <a:cubicBezTo>
                    <a:pt x="47" y="9"/>
                    <a:pt x="48" y="8"/>
                    <a:pt x="48" y="8"/>
                  </a:cubicBezTo>
                  <a:cubicBezTo>
                    <a:pt x="48" y="8"/>
                    <a:pt x="48" y="9"/>
                    <a:pt x="48" y="9"/>
                  </a:cubicBezTo>
                  <a:cubicBezTo>
                    <a:pt x="48" y="9"/>
                    <a:pt x="47" y="9"/>
                    <a:pt x="47" y="10"/>
                  </a:cubicBezTo>
                  <a:cubicBezTo>
                    <a:pt x="48" y="10"/>
                    <a:pt x="48" y="10"/>
                    <a:pt x="49" y="10"/>
                  </a:cubicBezTo>
                  <a:cubicBezTo>
                    <a:pt x="49" y="10"/>
                    <a:pt x="49" y="10"/>
                    <a:pt x="49"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6" y="10"/>
                    <a:pt x="46" y="10"/>
                  </a:cubicBezTo>
                  <a:cubicBezTo>
                    <a:pt x="46" y="10"/>
                    <a:pt x="46" y="10"/>
                    <a:pt x="46" y="10"/>
                  </a:cubicBezTo>
                  <a:cubicBezTo>
                    <a:pt x="46" y="10"/>
                    <a:pt x="46" y="10"/>
                    <a:pt x="45" y="10"/>
                  </a:cubicBezTo>
                  <a:cubicBezTo>
                    <a:pt x="45" y="11"/>
                    <a:pt x="45" y="10"/>
                    <a:pt x="45" y="10"/>
                  </a:cubicBezTo>
                  <a:cubicBezTo>
                    <a:pt x="45" y="10"/>
                    <a:pt x="45" y="10"/>
                    <a:pt x="45" y="10"/>
                  </a:cubicBezTo>
                  <a:cubicBezTo>
                    <a:pt x="46" y="10"/>
                    <a:pt x="46" y="9"/>
                    <a:pt x="46" y="9"/>
                  </a:cubicBezTo>
                  <a:cubicBezTo>
                    <a:pt x="46" y="9"/>
                    <a:pt x="46" y="9"/>
                    <a:pt x="47" y="8"/>
                  </a:cubicBezTo>
                  <a:cubicBezTo>
                    <a:pt x="47" y="8"/>
                    <a:pt x="47" y="8"/>
                    <a:pt x="47" y="7"/>
                  </a:cubicBezTo>
                  <a:cubicBezTo>
                    <a:pt x="47" y="7"/>
                    <a:pt x="47" y="7"/>
                    <a:pt x="47" y="7"/>
                  </a:cubicBezTo>
                  <a:cubicBezTo>
                    <a:pt x="47" y="8"/>
                    <a:pt x="47" y="8"/>
                    <a:pt x="47" y="9"/>
                  </a:cubicBezTo>
                  <a:cubicBezTo>
                    <a:pt x="47" y="9"/>
                    <a:pt x="47" y="9"/>
                    <a:pt x="47" y="9"/>
                  </a:cubicBezTo>
                  <a:close/>
                  <a:moveTo>
                    <a:pt x="24" y="0"/>
                  </a:moveTo>
                  <a:cubicBezTo>
                    <a:pt x="24" y="0"/>
                    <a:pt x="24" y="0"/>
                    <a:pt x="24" y="0"/>
                  </a:cubicBezTo>
                  <a:cubicBezTo>
                    <a:pt x="25" y="1"/>
                    <a:pt x="25" y="1"/>
                    <a:pt x="25" y="1"/>
                  </a:cubicBezTo>
                  <a:cubicBezTo>
                    <a:pt x="25" y="1"/>
                    <a:pt x="26" y="1"/>
                    <a:pt x="26" y="2"/>
                  </a:cubicBezTo>
                  <a:cubicBezTo>
                    <a:pt x="26" y="2"/>
                    <a:pt x="26" y="2"/>
                    <a:pt x="26" y="2"/>
                  </a:cubicBezTo>
                  <a:cubicBezTo>
                    <a:pt x="26" y="2"/>
                    <a:pt x="26" y="2"/>
                    <a:pt x="26" y="2"/>
                  </a:cubicBezTo>
                  <a:cubicBezTo>
                    <a:pt x="26" y="1"/>
                    <a:pt x="26" y="1"/>
                    <a:pt x="26" y="1"/>
                  </a:cubicBezTo>
                  <a:cubicBezTo>
                    <a:pt x="26" y="1"/>
                    <a:pt x="26" y="1"/>
                    <a:pt x="26" y="1"/>
                  </a:cubicBezTo>
                  <a:cubicBezTo>
                    <a:pt x="26" y="0"/>
                    <a:pt x="25" y="0"/>
                    <a:pt x="25" y="0"/>
                  </a:cubicBezTo>
                  <a:cubicBezTo>
                    <a:pt x="26" y="0"/>
                    <a:pt x="26" y="0"/>
                    <a:pt x="26" y="0"/>
                  </a:cubicBezTo>
                  <a:cubicBezTo>
                    <a:pt x="26" y="0"/>
                    <a:pt x="26" y="1"/>
                    <a:pt x="26" y="1"/>
                  </a:cubicBezTo>
                  <a:cubicBezTo>
                    <a:pt x="26" y="1"/>
                    <a:pt x="26" y="1"/>
                    <a:pt x="26" y="1"/>
                  </a:cubicBezTo>
                  <a:cubicBezTo>
                    <a:pt x="26" y="1"/>
                    <a:pt x="27" y="0"/>
                    <a:pt x="27" y="0"/>
                  </a:cubicBezTo>
                  <a:cubicBezTo>
                    <a:pt x="27" y="0"/>
                    <a:pt x="27" y="0"/>
                    <a:pt x="27" y="0"/>
                  </a:cubicBezTo>
                  <a:cubicBezTo>
                    <a:pt x="27" y="0"/>
                    <a:pt x="27" y="0"/>
                    <a:pt x="27" y="0"/>
                  </a:cubicBezTo>
                  <a:cubicBezTo>
                    <a:pt x="27" y="0"/>
                    <a:pt x="27" y="0"/>
                    <a:pt x="27" y="0"/>
                  </a:cubicBezTo>
                  <a:cubicBezTo>
                    <a:pt x="27" y="1"/>
                    <a:pt x="27" y="1"/>
                    <a:pt x="27" y="1"/>
                  </a:cubicBezTo>
                  <a:cubicBezTo>
                    <a:pt x="26" y="1"/>
                    <a:pt x="26" y="2"/>
                    <a:pt x="26" y="2"/>
                  </a:cubicBezTo>
                  <a:cubicBezTo>
                    <a:pt x="26" y="2"/>
                    <a:pt x="26" y="2"/>
                    <a:pt x="26" y="2"/>
                  </a:cubicBezTo>
                  <a:cubicBezTo>
                    <a:pt x="26" y="2"/>
                    <a:pt x="26" y="2"/>
                    <a:pt x="26" y="2"/>
                  </a:cubicBezTo>
                  <a:cubicBezTo>
                    <a:pt x="26" y="2"/>
                    <a:pt x="26" y="2"/>
                    <a:pt x="26" y="2"/>
                  </a:cubicBezTo>
                  <a:cubicBezTo>
                    <a:pt x="26" y="2"/>
                    <a:pt x="26" y="2"/>
                    <a:pt x="25" y="2"/>
                  </a:cubicBezTo>
                  <a:cubicBezTo>
                    <a:pt x="25" y="1"/>
                    <a:pt x="24" y="1"/>
                    <a:pt x="24" y="0"/>
                  </a:cubicBezTo>
                  <a:close/>
                  <a:moveTo>
                    <a:pt x="14" y="4"/>
                  </a:moveTo>
                  <a:cubicBezTo>
                    <a:pt x="14" y="3"/>
                    <a:pt x="15" y="3"/>
                    <a:pt x="15" y="3"/>
                  </a:cubicBezTo>
                  <a:cubicBezTo>
                    <a:pt x="15" y="3"/>
                    <a:pt x="16" y="3"/>
                    <a:pt x="16" y="4"/>
                  </a:cubicBezTo>
                  <a:cubicBezTo>
                    <a:pt x="16" y="4"/>
                    <a:pt x="17" y="4"/>
                    <a:pt x="17" y="4"/>
                  </a:cubicBezTo>
                  <a:cubicBezTo>
                    <a:pt x="17" y="3"/>
                    <a:pt x="16" y="3"/>
                    <a:pt x="16" y="2"/>
                  </a:cubicBezTo>
                  <a:cubicBezTo>
                    <a:pt x="16" y="2"/>
                    <a:pt x="16" y="2"/>
                    <a:pt x="16" y="2"/>
                  </a:cubicBezTo>
                  <a:cubicBezTo>
                    <a:pt x="16" y="2"/>
                    <a:pt x="17" y="3"/>
                    <a:pt x="17" y="3"/>
                  </a:cubicBezTo>
                  <a:cubicBezTo>
                    <a:pt x="17" y="3"/>
                    <a:pt x="17" y="3"/>
                    <a:pt x="17" y="3"/>
                  </a:cubicBezTo>
                  <a:cubicBezTo>
                    <a:pt x="17" y="3"/>
                    <a:pt x="17" y="2"/>
                    <a:pt x="17" y="2"/>
                  </a:cubicBezTo>
                  <a:cubicBezTo>
                    <a:pt x="17" y="2"/>
                    <a:pt x="18" y="2"/>
                    <a:pt x="18" y="2"/>
                  </a:cubicBezTo>
                  <a:cubicBezTo>
                    <a:pt x="18" y="2"/>
                    <a:pt x="18" y="2"/>
                    <a:pt x="18" y="2"/>
                  </a:cubicBezTo>
                  <a:cubicBezTo>
                    <a:pt x="18" y="2"/>
                    <a:pt x="18" y="3"/>
                    <a:pt x="17" y="3"/>
                  </a:cubicBezTo>
                  <a:cubicBezTo>
                    <a:pt x="17" y="4"/>
                    <a:pt x="17" y="4"/>
                    <a:pt x="17" y="4"/>
                  </a:cubicBezTo>
                  <a:cubicBezTo>
                    <a:pt x="18" y="4"/>
                    <a:pt x="17" y="4"/>
                    <a:pt x="17" y="4"/>
                  </a:cubicBezTo>
                  <a:cubicBezTo>
                    <a:pt x="17" y="4"/>
                    <a:pt x="17" y="5"/>
                    <a:pt x="17" y="5"/>
                  </a:cubicBezTo>
                  <a:cubicBezTo>
                    <a:pt x="17" y="5"/>
                    <a:pt x="17" y="5"/>
                    <a:pt x="17" y="5"/>
                  </a:cubicBezTo>
                  <a:cubicBezTo>
                    <a:pt x="17" y="5"/>
                    <a:pt x="17" y="5"/>
                    <a:pt x="17" y="5"/>
                  </a:cubicBezTo>
                  <a:cubicBezTo>
                    <a:pt x="17" y="5"/>
                    <a:pt x="17" y="4"/>
                    <a:pt x="17" y="4"/>
                  </a:cubicBezTo>
                  <a:cubicBezTo>
                    <a:pt x="16" y="4"/>
                    <a:pt x="16" y="4"/>
                    <a:pt x="15" y="4"/>
                  </a:cubicBezTo>
                  <a:cubicBezTo>
                    <a:pt x="15" y="4"/>
                    <a:pt x="15" y="4"/>
                    <a:pt x="14" y="4"/>
                  </a:cubicBezTo>
                  <a:cubicBezTo>
                    <a:pt x="14" y="4"/>
                    <a:pt x="14" y="4"/>
                    <a:pt x="14" y="4"/>
                  </a:cubicBezTo>
                  <a:close/>
                  <a:moveTo>
                    <a:pt x="8" y="8"/>
                  </a:moveTo>
                  <a:cubicBezTo>
                    <a:pt x="8" y="8"/>
                    <a:pt x="8" y="7"/>
                    <a:pt x="9" y="8"/>
                  </a:cubicBezTo>
                  <a:cubicBezTo>
                    <a:pt x="9" y="7"/>
                    <a:pt x="8" y="7"/>
                    <a:pt x="8" y="7"/>
                  </a:cubicBezTo>
                  <a:cubicBezTo>
                    <a:pt x="8" y="7"/>
                    <a:pt x="9" y="7"/>
                    <a:pt x="9" y="7"/>
                  </a:cubicBezTo>
                  <a:cubicBezTo>
                    <a:pt x="9" y="7"/>
                    <a:pt x="10" y="8"/>
                    <a:pt x="10" y="8"/>
                  </a:cubicBezTo>
                  <a:cubicBezTo>
                    <a:pt x="10" y="8"/>
                    <a:pt x="10" y="7"/>
                    <a:pt x="10" y="7"/>
                  </a:cubicBezTo>
                  <a:cubicBezTo>
                    <a:pt x="10" y="7"/>
                    <a:pt x="9" y="7"/>
                    <a:pt x="9" y="6"/>
                  </a:cubicBezTo>
                  <a:cubicBezTo>
                    <a:pt x="9" y="6"/>
                    <a:pt x="9" y="6"/>
                    <a:pt x="9" y="6"/>
                  </a:cubicBezTo>
                  <a:cubicBezTo>
                    <a:pt x="10" y="6"/>
                    <a:pt x="10" y="6"/>
                    <a:pt x="10" y="6"/>
                  </a:cubicBezTo>
                  <a:cubicBezTo>
                    <a:pt x="10" y="6"/>
                    <a:pt x="10" y="7"/>
                    <a:pt x="10" y="7"/>
                  </a:cubicBezTo>
                  <a:cubicBezTo>
                    <a:pt x="10" y="7"/>
                    <a:pt x="10" y="8"/>
                    <a:pt x="11" y="9"/>
                  </a:cubicBezTo>
                  <a:cubicBezTo>
                    <a:pt x="11" y="9"/>
                    <a:pt x="11" y="9"/>
                    <a:pt x="11" y="9"/>
                  </a:cubicBezTo>
                  <a:cubicBezTo>
                    <a:pt x="11" y="9"/>
                    <a:pt x="11" y="9"/>
                    <a:pt x="11" y="9"/>
                  </a:cubicBezTo>
                  <a:cubicBezTo>
                    <a:pt x="10" y="9"/>
                    <a:pt x="10" y="9"/>
                    <a:pt x="10" y="9"/>
                  </a:cubicBezTo>
                  <a:cubicBezTo>
                    <a:pt x="10" y="9"/>
                    <a:pt x="9" y="9"/>
                    <a:pt x="9" y="8"/>
                  </a:cubicBezTo>
                  <a:cubicBezTo>
                    <a:pt x="9" y="8"/>
                    <a:pt x="9" y="8"/>
                    <a:pt x="8" y="8"/>
                  </a:cubicBezTo>
                  <a:cubicBezTo>
                    <a:pt x="8" y="8"/>
                    <a:pt x="8" y="8"/>
                    <a:pt x="8" y="8"/>
                  </a:cubicBezTo>
                  <a:cubicBezTo>
                    <a:pt x="8" y="8"/>
                    <a:pt x="8" y="8"/>
                    <a:pt x="8" y="8"/>
                  </a:cubicBezTo>
                  <a:close/>
                  <a:moveTo>
                    <a:pt x="5" y="16"/>
                  </a:moveTo>
                  <a:cubicBezTo>
                    <a:pt x="5" y="16"/>
                    <a:pt x="5" y="16"/>
                    <a:pt x="5" y="16"/>
                  </a:cubicBezTo>
                  <a:cubicBezTo>
                    <a:pt x="4" y="16"/>
                    <a:pt x="4" y="16"/>
                    <a:pt x="4" y="16"/>
                  </a:cubicBezTo>
                  <a:cubicBezTo>
                    <a:pt x="3" y="16"/>
                    <a:pt x="3" y="16"/>
                    <a:pt x="3" y="16"/>
                  </a:cubicBezTo>
                  <a:cubicBezTo>
                    <a:pt x="3" y="16"/>
                    <a:pt x="2" y="16"/>
                    <a:pt x="2" y="16"/>
                  </a:cubicBezTo>
                  <a:cubicBezTo>
                    <a:pt x="2" y="16"/>
                    <a:pt x="3" y="16"/>
                    <a:pt x="3" y="16"/>
                  </a:cubicBezTo>
                  <a:cubicBezTo>
                    <a:pt x="3" y="16"/>
                    <a:pt x="4" y="16"/>
                    <a:pt x="4" y="16"/>
                  </a:cubicBezTo>
                  <a:cubicBezTo>
                    <a:pt x="4" y="16"/>
                    <a:pt x="3" y="16"/>
                    <a:pt x="3" y="15"/>
                  </a:cubicBezTo>
                  <a:cubicBezTo>
                    <a:pt x="3" y="15"/>
                    <a:pt x="3" y="15"/>
                    <a:pt x="2" y="15"/>
                  </a:cubicBezTo>
                  <a:cubicBezTo>
                    <a:pt x="3" y="15"/>
                    <a:pt x="3" y="15"/>
                    <a:pt x="4" y="15"/>
                  </a:cubicBezTo>
                  <a:cubicBezTo>
                    <a:pt x="4" y="15"/>
                    <a:pt x="4" y="15"/>
                    <a:pt x="3" y="14"/>
                  </a:cubicBezTo>
                  <a:cubicBezTo>
                    <a:pt x="4" y="14"/>
                    <a:pt x="4" y="14"/>
                    <a:pt x="4" y="14"/>
                  </a:cubicBezTo>
                  <a:cubicBezTo>
                    <a:pt x="4" y="15"/>
                    <a:pt x="4" y="15"/>
                    <a:pt x="5" y="15"/>
                  </a:cubicBezTo>
                  <a:cubicBezTo>
                    <a:pt x="5" y="16"/>
                    <a:pt x="5" y="16"/>
                    <a:pt x="5" y="16"/>
                  </a:cubicBezTo>
                  <a:close/>
                  <a:moveTo>
                    <a:pt x="3" y="28"/>
                  </a:moveTo>
                  <a:cubicBezTo>
                    <a:pt x="3" y="28"/>
                    <a:pt x="3" y="28"/>
                    <a:pt x="3" y="28"/>
                  </a:cubicBezTo>
                  <a:cubicBezTo>
                    <a:pt x="3" y="28"/>
                    <a:pt x="3" y="29"/>
                    <a:pt x="3" y="29"/>
                  </a:cubicBezTo>
                  <a:cubicBezTo>
                    <a:pt x="3" y="29"/>
                    <a:pt x="3" y="29"/>
                    <a:pt x="3" y="29"/>
                  </a:cubicBezTo>
                  <a:cubicBezTo>
                    <a:pt x="3" y="29"/>
                    <a:pt x="3" y="28"/>
                    <a:pt x="3" y="28"/>
                  </a:cubicBezTo>
                  <a:cubicBezTo>
                    <a:pt x="3" y="28"/>
                    <a:pt x="3" y="28"/>
                    <a:pt x="3" y="27"/>
                  </a:cubicBezTo>
                  <a:cubicBezTo>
                    <a:pt x="3" y="28"/>
                    <a:pt x="3" y="28"/>
                    <a:pt x="3" y="28"/>
                  </a:cubicBezTo>
                  <a:close/>
                  <a:moveTo>
                    <a:pt x="45" y="37"/>
                  </a:moveTo>
                  <a:cubicBezTo>
                    <a:pt x="44" y="37"/>
                    <a:pt x="44" y="37"/>
                    <a:pt x="44" y="37"/>
                  </a:cubicBezTo>
                  <a:cubicBezTo>
                    <a:pt x="44" y="37"/>
                    <a:pt x="43" y="37"/>
                    <a:pt x="43" y="36"/>
                  </a:cubicBezTo>
                  <a:cubicBezTo>
                    <a:pt x="43" y="36"/>
                    <a:pt x="43" y="36"/>
                    <a:pt x="43" y="36"/>
                  </a:cubicBezTo>
                  <a:cubicBezTo>
                    <a:pt x="43" y="36"/>
                    <a:pt x="43" y="36"/>
                    <a:pt x="44" y="36"/>
                  </a:cubicBezTo>
                  <a:cubicBezTo>
                    <a:pt x="44" y="36"/>
                    <a:pt x="44" y="36"/>
                    <a:pt x="44" y="37"/>
                  </a:cubicBezTo>
                  <a:cubicBezTo>
                    <a:pt x="44" y="37"/>
                    <a:pt x="44" y="37"/>
                    <a:pt x="45" y="37"/>
                  </a:cubicBezTo>
                  <a:cubicBezTo>
                    <a:pt x="45" y="37"/>
                    <a:pt x="45" y="37"/>
                    <a:pt x="45" y="37"/>
                  </a:cubicBezTo>
                  <a:cubicBezTo>
                    <a:pt x="44" y="36"/>
                    <a:pt x="44" y="36"/>
                    <a:pt x="43" y="36"/>
                  </a:cubicBezTo>
                  <a:cubicBezTo>
                    <a:pt x="43" y="36"/>
                    <a:pt x="43" y="35"/>
                    <a:pt x="44" y="35"/>
                  </a:cubicBezTo>
                  <a:cubicBezTo>
                    <a:pt x="44" y="35"/>
                    <a:pt x="44" y="36"/>
                    <a:pt x="45" y="36"/>
                  </a:cubicBezTo>
                  <a:cubicBezTo>
                    <a:pt x="45" y="36"/>
                    <a:pt x="45" y="36"/>
                    <a:pt x="45" y="36"/>
                  </a:cubicBezTo>
                  <a:cubicBezTo>
                    <a:pt x="45" y="36"/>
                    <a:pt x="45" y="36"/>
                    <a:pt x="45" y="36"/>
                  </a:cubicBezTo>
                  <a:cubicBezTo>
                    <a:pt x="45" y="37"/>
                    <a:pt x="45" y="37"/>
                    <a:pt x="45" y="37"/>
                  </a:cubicBezTo>
                  <a:cubicBezTo>
                    <a:pt x="45" y="37"/>
                    <a:pt x="45" y="37"/>
                    <a:pt x="45" y="37"/>
                  </a:cubicBezTo>
                  <a:close/>
                  <a:moveTo>
                    <a:pt x="17" y="44"/>
                  </a:moveTo>
                  <a:cubicBezTo>
                    <a:pt x="16" y="44"/>
                    <a:pt x="16" y="44"/>
                    <a:pt x="16" y="45"/>
                  </a:cubicBezTo>
                  <a:cubicBezTo>
                    <a:pt x="16" y="45"/>
                    <a:pt x="16" y="45"/>
                    <a:pt x="15" y="45"/>
                  </a:cubicBezTo>
                  <a:cubicBezTo>
                    <a:pt x="15" y="44"/>
                    <a:pt x="15" y="44"/>
                    <a:pt x="15" y="43"/>
                  </a:cubicBezTo>
                  <a:cubicBezTo>
                    <a:pt x="15" y="43"/>
                    <a:pt x="15" y="43"/>
                    <a:pt x="15" y="43"/>
                  </a:cubicBezTo>
                  <a:cubicBezTo>
                    <a:pt x="16" y="44"/>
                    <a:pt x="16" y="44"/>
                    <a:pt x="17" y="44"/>
                  </a:cubicBezTo>
                  <a:cubicBezTo>
                    <a:pt x="17" y="44"/>
                    <a:pt x="17" y="44"/>
                    <a:pt x="17" y="44"/>
                  </a:cubicBezTo>
                  <a:cubicBezTo>
                    <a:pt x="17" y="44"/>
                    <a:pt x="17" y="44"/>
                    <a:pt x="17" y="44"/>
                  </a:cubicBezTo>
                  <a:cubicBezTo>
                    <a:pt x="17" y="45"/>
                    <a:pt x="18" y="45"/>
                    <a:pt x="18" y="45"/>
                  </a:cubicBezTo>
                  <a:cubicBezTo>
                    <a:pt x="18" y="45"/>
                    <a:pt x="18" y="45"/>
                    <a:pt x="18" y="46"/>
                  </a:cubicBezTo>
                  <a:cubicBezTo>
                    <a:pt x="18" y="46"/>
                    <a:pt x="17" y="46"/>
                    <a:pt x="17" y="45"/>
                  </a:cubicBezTo>
                  <a:cubicBezTo>
                    <a:pt x="17" y="45"/>
                    <a:pt x="17" y="45"/>
                    <a:pt x="17" y="45"/>
                  </a:cubicBezTo>
                  <a:cubicBezTo>
                    <a:pt x="17" y="44"/>
                    <a:pt x="17" y="44"/>
                    <a:pt x="17" y="44"/>
                  </a:cubicBezTo>
                  <a:cubicBezTo>
                    <a:pt x="17" y="44"/>
                    <a:pt x="17" y="44"/>
                    <a:pt x="17" y="44"/>
                  </a:cubicBezTo>
                  <a:close/>
                  <a:moveTo>
                    <a:pt x="35" y="46"/>
                  </a:moveTo>
                  <a:cubicBezTo>
                    <a:pt x="36" y="46"/>
                    <a:pt x="36" y="45"/>
                    <a:pt x="36" y="45"/>
                  </a:cubicBezTo>
                  <a:cubicBezTo>
                    <a:pt x="36" y="45"/>
                    <a:pt x="37" y="45"/>
                    <a:pt x="37" y="45"/>
                  </a:cubicBezTo>
                  <a:cubicBezTo>
                    <a:pt x="37" y="45"/>
                    <a:pt x="37" y="45"/>
                    <a:pt x="37" y="45"/>
                  </a:cubicBezTo>
                  <a:cubicBezTo>
                    <a:pt x="37" y="45"/>
                    <a:pt x="37" y="45"/>
                    <a:pt x="37" y="46"/>
                  </a:cubicBezTo>
                  <a:cubicBezTo>
                    <a:pt x="37" y="46"/>
                    <a:pt x="37" y="46"/>
                    <a:pt x="37" y="46"/>
                  </a:cubicBezTo>
                  <a:cubicBezTo>
                    <a:pt x="37" y="46"/>
                    <a:pt x="37" y="46"/>
                    <a:pt x="36" y="46"/>
                  </a:cubicBezTo>
                  <a:cubicBezTo>
                    <a:pt x="36" y="47"/>
                    <a:pt x="36" y="46"/>
                    <a:pt x="36" y="46"/>
                  </a:cubicBezTo>
                  <a:cubicBezTo>
                    <a:pt x="36" y="46"/>
                    <a:pt x="36" y="46"/>
                    <a:pt x="35" y="46"/>
                  </a:cubicBezTo>
                  <a:cubicBezTo>
                    <a:pt x="35" y="46"/>
                    <a:pt x="35" y="46"/>
                    <a:pt x="35" y="46"/>
                  </a:cubicBezTo>
                  <a:cubicBezTo>
                    <a:pt x="35" y="46"/>
                    <a:pt x="35" y="47"/>
                    <a:pt x="35" y="47"/>
                  </a:cubicBezTo>
                  <a:cubicBezTo>
                    <a:pt x="35" y="47"/>
                    <a:pt x="34" y="48"/>
                    <a:pt x="34" y="47"/>
                  </a:cubicBezTo>
                  <a:cubicBezTo>
                    <a:pt x="34" y="47"/>
                    <a:pt x="33" y="47"/>
                    <a:pt x="33" y="47"/>
                  </a:cubicBezTo>
                  <a:cubicBezTo>
                    <a:pt x="34" y="46"/>
                    <a:pt x="35" y="46"/>
                    <a:pt x="35" y="46"/>
                  </a:cubicBezTo>
                  <a:cubicBezTo>
                    <a:pt x="35" y="46"/>
                    <a:pt x="35" y="46"/>
                    <a:pt x="35" y="46"/>
                  </a:cubicBezTo>
                  <a:close/>
                  <a:moveTo>
                    <a:pt x="48" y="40"/>
                  </a:moveTo>
                  <a:cubicBezTo>
                    <a:pt x="48" y="40"/>
                    <a:pt x="49" y="40"/>
                    <a:pt x="49" y="40"/>
                  </a:cubicBezTo>
                  <a:cubicBezTo>
                    <a:pt x="49" y="40"/>
                    <a:pt x="49" y="40"/>
                    <a:pt x="48" y="40"/>
                  </a:cubicBezTo>
                  <a:cubicBezTo>
                    <a:pt x="48" y="41"/>
                    <a:pt x="48" y="41"/>
                    <a:pt x="48" y="41"/>
                  </a:cubicBezTo>
                  <a:cubicBezTo>
                    <a:pt x="47" y="42"/>
                    <a:pt x="47" y="42"/>
                    <a:pt x="46" y="43"/>
                  </a:cubicBezTo>
                  <a:cubicBezTo>
                    <a:pt x="46" y="43"/>
                    <a:pt x="46" y="43"/>
                    <a:pt x="45" y="43"/>
                  </a:cubicBezTo>
                  <a:cubicBezTo>
                    <a:pt x="45" y="43"/>
                    <a:pt x="44" y="43"/>
                    <a:pt x="43" y="43"/>
                  </a:cubicBezTo>
                  <a:cubicBezTo>
                    <a:pt x="43" y="43"/>
                    <a:pt x="43" y="43"/>
                    <a:pt x="43" y="43"/>
                  </a:cubicBezTo>
                  <a:cubicBezTo>
                    <a:pt x="43" y="43"/>
                    <a:pt x="44" y="43"/>
                    <a:pt x="44" y="43"/>
                  </a:cubicBezTo>
                  <a:cubicBezTo>
                    <a:pt x="44" y="43"/>
                    <a:pt x="45" y="43"/>
                    <a:pt x="46" y="42"/>
                  </a:cubicBezTo>
                  <a:cubicBezTo>
                    <a:pt x="46" y="42"/>
                    <a:pt x="47" y="42"/>
                    <a:pt x="47" y="41"/>
                  </a:cubicBezTo>
                  <a:cubicBezTo>
                    <a:pt x="48" y="41"/>
                    <a:pt x="48" y="41"/>
                    <a:pt x="48" y="41"/>
                  </a:cubicBezTo>
                  <a:cubicBezTo>
                    <a:pt x="48" y="40"/>
                    <a:pt x="48" y="40"/>
                    <a:pt x="48" y="40"/>
                  </a:cubicBezTo>
                  <a:cubicBezTo>
                    <a:pt x="48" y="40"/>
                    <a:pt x="48" y="40"/>
                    <a:pt x="48" y="40"/>
                  </a:cubicBezTo>
                  <a:close/>
                  <a:moveTo>
                    <a:pt x="9" y="24"/>
                  </a:moveTo>
                  <a:cubicBezTo>
                    <a:pt x="9" y="24"/>
                    <a:pt x="9" y="24"/>
                    <a:pt x="9" y="24"/>
                  </a:cubicBezTo>
                  <a:cubicBezTo>
                    <a:pt x="9" y="24"/>
                    <a:pt x="9" y="24"/>
                    <a:pt x="9" y="24"/>
                  </a:cubicBezTo>
                  <a:cubicBezTo>
                    <a:pt x="10" y="24"/>
                    <a:pt x="10" y="24"/>
                    <a:pt x="10" y="24"/>
                  </a:cubicBezTo>
                  <a:cubicBezTo>
                    <a:pt x="11" y="25"/>
                    <a:pt x="11" y="25"/>
                    <a:pt x="11" y="25"/>
                  </a:cubicBezTo>
                  <a:cubicBezTo>
                    <a:pt x="11" y="25"/>
                    <a:pt x="12" y="25"/>
                    <a:pt x="12" y="25"/>
                  </a:cubicBezTo>
                  <a:cubicBezTo>
                    <a:pt x="12" y="25"/>
                    <a:pt x="12" y="24"/>
                    <a:pt x="13" y="25"/>
                  </a:cubicBezTo>
                  <a:cubicBezTo>
                    <a:pt x="13" y="25"/>
                    <a:pt x="13" y="25"/>
                    <a:pt x="13" y="25"/>
                  </a:cubicBezTo>
                  <a:cubicBezTo>
                    <a:pt x="13" y="25"/>
                    <a:pt x="13" y="26"/>
                    <a:pt x="13" y="26"/>
                  </a:cubicBezTo>
                  <a:cubicBezTo>
                    <a:pt x="12" y="26"/>
                    <a:pt x="12" y="26"/>
                    <a:pt x="12" y="26"/>
                  </a:cubicBezTo>
                  <a:cubicBezTo>
                    <a:pt x="12" y="26"/>
                    <a:pt x="12" y="26"/>
                    <a:pt x="12" y="26"/>
                  </a:cubicBezTo>
                  <a:cubicBezTo>
                    <a:pt x="13" y="26"/>
                    <a:pt x="13" y="25"/>
                    <a:pt x="12" y="25"/>
                  </a:cubicBezTo>
                  <a:cubicBezTo>
                    <a:pt x="12" y="25"/>
                    <a:pt x="12" y="25"/>
                    <a:pt x="12" y="25"/>
                  </a:cubicBezTo>
                  <a:cubicBezTo>
                    <a:pt x="12" y="25"/>
                    <a:pt x="12" y="25"/>
                    <a:pt x="12" y="26"/>
                  </a:cubicBezTo>
                  <a:cubicBezTo>
                    <a:pt x="12" y="26"/>
                    <a:pt x="12" y="26"/>
                    <a:pt x="12" y="26"/>
                  </a:cubicBezTo>
                  <a:cubicBezTo>
                    <a:pt x="12" y="26"/>
                    <a:pt x="12" y="26"/>
                    <a:pt x="12" y="26"/>
                  </a:cubicBezTo>
                  <a:cubicBezTo>
                    <a:pt x="12" y="26"/>
                    <a:pt x="12" y="26"/>
                    <a:pt x="12" y="26"/>
                  </a:cubicBezTo>
                  <a:cubicBezTo>
                    <a:pt x="11" y="26"/>
                    <a:pt x="11" y="26"/>
                    <a:pt x="11" y="25"/>
                  </a:cubicBezTo>
                  <a:cubicBezTo>
                    <a:pt x="11" y="25"/>
                    <a:pt x="11" y="25"/>
                    <a:pt x="11" y="25"/>
                  </a:cubicBezTo>
                  <a:cubicBezTo>
                    <a:pt x="11" y="26"/>
                    <a:pt x="10" y="26"/>
                    <a:pt x="9" y="26"/>
                  </a:cubicBezTo>
                  <a:cubicBezTo>
                    <a:pt x="9" y="26"/>
                    <a:pt x="10" y="26"/>
                    <a:pt x="10" y="26"/>
                  </a:cubicBezTo>
                  <a:cubicBezTo>
                    <a:pt x="10" y="26"/>
                    <a:pt x="10" y="26"/>
                    <a:pt x="10" y="26"/>
                  </a:cubicBezTo>
                  <a:cubicBezTo>
                    <a:pt x="10" y="27"/>
                    <a:pt x="11" y="27"/>
                    <a:pt x="11" y="27"/>
                  </a:cubicBezTo>
                  <a:cubicBezTo>
                    <a:pt x="11" y="27"/>
                    <a:pt x="11" y="27"/>
                    <a:pt x="11" y="27"/>
                  </a:cubicBezTo>
                  <a:cubicBezTo>
                    <a:pt x="11" y="27"/>
                    <a:pt x="12" y="27"/>
                    <a:pt x="12" y="27"/>
                  </a:cubicBezTo>
                  <a:cubicBezTo>
                    <a:pt x="12" y="27"/>
                    <a:pt x="12" y="27"/>
                    <a:pt x="12" y="27"/>
                  </a:cubicBezTo>
                  <a:cubicBezTo>
                    <a:pt x="13" y="27"/>
                    <a:pt x="13" y="27"/>
                    <a:pt x="13" y="28"/>
                  </a:cubicBezTo>
                  <a:cubicBezTo>
                    <a:pt x="13" y="28"/>
                    <a:pt x="13" y="28"/>
                    <a:pt x="13" y="28"/>
                  </a:cubicBezTo>
                  <a:cubicBezTo>
                    <a:pt x="12" y="28"/>
                    <a:pt x="12" y="28"/>
                    <a:pt x="12" y="28"/>
                  </a:cubicBezTo>
                  <a:cubicBezTo>
                    <a:pt x="12" y="28"/>
                    <a:pt x="11" y="28"/>
                    <a:pt x="11" y="28"/>
                  </a:cubicBezTo>
                  <a:cubicBezTo>
                    <a:pt x="11" y="28"/>
                    <a:pt x="11" y="28"/>
                    <a:pt x="11" y="28"/>
                  </a:cubicBezTo>
                  <a:cubicBezTo>
                    <a:pt x="11" y="29"/>
                    <a:pt x="10" y="29"/>
                    <a:pt x="10" y="29"/>
                  </a:cubicBezTo>
                  <a:cubicBezTo>
                    <a:pt x="10" y="29"/>
                    <a:pt x="10" y="29"/>
                    <a:pt x="10" y="29"/>
                  </a:cubicBezTo>
                  <a:cubicBezTo>
                    <a:pt x="10" y="29"/>
                    <a:pt x="11" y="29"/>
                    <a:pt x="11" y="29"/>
                  </a:cubicBezTo>
                  <a:cubicBezTo>
                    <a:pt x="11" y="29"/>
                    <a:pt x="11" y="29"/>
                    <a:pt x="11" y="30"/>
                  </a:cubicBezTo>
                  <a:cubicBezTo>
                    <a:pt x="11" y="30"/>
                    <a:pt x="12" y="30"/>
                    <a:pt x="12" y="29"/>
                  </a:cubicBezTo>
                  <a:cubicBezTo>
                    <a:pt x="12" y="29"/>
                    <a:pt x="12" y="29"/>
                    <a:pt x="12" y="29"/>
                  </a:cubicBezTo>
                  <a:cubicBezTo>
                    <a:pt x="12" y="29"/>
                    <a:pt x="12" y="29"/>
                    <a:pt x="13" y="29"/>
                  </a:cubicBezTo>
                  <a:cubicBezTo>
                    <a:pt x="13" y="29"/>
                    <a:pt x="13" y="30"/>
                    <a:pt x="13" y="30"/>
                  </a:cubicBezTo>
                  <a:cubicBezTo>
                    <a:pt x="13" y="30"/>
                    <a:pt x="13" y="30"/>
                    <a:pt x="12" y="30"/>
                  </a:cubicBezTo>
                  <a:cubicBezTo>
                    <a:pt x="12" y="30"/>
                    <a:pt x="12" y="30"/>
                    <a:pt x="12" y="30"/>
                  </a:cubicBezTo>
                  <a:cubicBezTo>
                    <a:pt x="12" y="31"/>
                    <a:pt x="12" y="31"/>
                    <a:pt x="12" y="31"/>
                  </a:cubicBezTo>
                  <a:cubicBezTo>
                    <a:pt x="11" y="31"/>
                    <a:pt x="11" y="31"/>
                    <a:pt x="11" y="32"/>
                  </a:cubicBezTo>
                  <a:cubicBezTo>
                    <a:pt x="11" y="32"/>
                    <a:pt x="11" y="32"/>
                    <a:pt x="11" y="32"/>
                  </a:cubicBezTo>
                  <a:cubicBezTo>
                    <a:pt x="11" y="32"/>
                    <a:pt x="11" y="32"/>
                    <a:pt x="11" y="32"/>
                  </a:cubicBezTo>
                  <a:cubicBezTo>
                    <a:pt x="11" y="32"/>
                    <a:pt x="11" y="32"/>
                    <a:pt x="11" y="32"/>
                  </a:cubicBezTo>
                  <a:cubicBezTo>
                    <a:pt x="11" y="32"/>
                    <a:pt x="12" y="32"/>
                    <a:pt x="12" y="32"/>
                  </a:cubicBezTo>
                  <a:cubicBezTo>
                    <a:pt x="12" y="32"/>
                    <a:pt x="12" y="32"/>
                    <a:pt x="12" y="32"/>
                  </a:cubicBezTo>
                  <a:cubicBezTo>
                    <a:pt x="12" y="31"/>
                    <a:pt x="13" y="31"/>
                    <a:pt x="13" y="31"/>
                  </a:cubicBezTo>
                  <a:cubicBezTo>
                    <a:pt x="13" y="31"/>
                    <a:pt x="13" y="31"/>
                    <a:pt x="13" y="31"/>
                  </a:cubicBezTo>
                  <a:cubicBezTo>
                    <a:pt x="14" y="31"/>
                    <a:pt x="14" y="32"/>
                    <a:pt x="14" y="32"/>
                  </a:cubicBezTo>
                  <a:cubicBezTo>
                    <a:pt x="14" y="32"/>
                    <a:pt x="14" y="33"/>
                    <a:pt x="13" y="33"/>
                  </a:cubicBezTo>
                  <a:cubicBezTo>
                    <a:pt x="13" y="33"/>
                    <a:pt x="13" y="33"/>
                    <a:pt x="13" y="33"/>
                  </a:cubicBezTo>
                  <a:cubicBezTo>
                    <a:pt x="13" y="33"/>
                    <a:pt x="13" y="33"/>
                    <a:pt x="13" y="33"/>
                  </a:cubicBezTo>
                  <a:cubicBezTo>
                    <a:pt x="12" y="34"/>
                    <a:pt x="12" y="34"/>
                    <a:pt x="12" y="35"/>
                  </a:cubicBezTo>
                  <a:cubicBezTo>
                    <a:pt x="13" y="35"/>
                    <a:pt x="13" y="35"/>
                    <a:pt x="14" y="34"/>
                  </a:cubicBezTo>
                  <a:cubicBezTo>
                    <a:pt x="14" y="34"/>
                    <a:pt x="14" y="34"/>
                    <a:pt x="14" y="34"/>
                  </a:cubicBezTo>
                  <a:cubicBezTo>
                    <a:pt x="14" y="34"/>
                    <a:pt x="14" y="33"/>
                    <a:pt x="14" y="34"/>
                  </a:cubicBezTo>
                  <a:cubicBezTo>
                    <a:pt x="15" y="34"/>
                    <a:pt x="15" y="34"/>
                    <a:pt x="15" y="34"/>
                  </a:cubicBezTo>
                  <a:cubicBezTo>
                    <a:pt x="15" y="34"/>
                    <a:pt x="15" y="34"/>
                    <a:pt x="15" y="34"/>
                  </a:cubicBezTo>
                  <a:cubicBezTo>
                    <a:pt x="15" y="35"/>
                    <a:pt x="15" y="35"/>
                    <a:pt x="15" y="35"/>
                  </a:cubicBezTo>
                  <a:cubicBezTo>
                    <a:pt x="15" y="35"/>
                    <a:pt x="15" y="35"/>
                    <a:pt x="15" y="35"/>
                  </a:cubicBezTo>
                  <a:cubicBezTo>
                    <a:pt x="14" y="35"/>
                    <a:pt x="14" y="35"/>
                    <a:pt x="14" y="35"/>
                  </a:cubicBezTo>
                  <a:cubicBezTo>
                    <a:pt x="14" y="35"/>
                    <a:pt x="14" y="36"/>
                    <a:pt x="14" y="36"/>
                  </a:cubicBezTo>
                  <a:cubicBezTo>
                    <a:pt x="14" y="36"/>
                    <a:pt x="14" y="37"/>
                    <a:pt x="14" y="37"/>
                  </a:cubicBezTo>
                  <a:cubicBezTo>
                    <a:pt x="14" y="37"/>
                    <a:pt x="14" y="37"/>
                    <a:pt x="14" y="37"/>
                  </a:cubicBezTo>
                  <a:cubicBezTo>
                    <a:pt x="14" y="37"/>
                    <a:pt x="15" y="37"/>
                    <a:pt x="15" y="37"/>
                  </a:cubicBezTo>
                  <a:cubicBezTo>
                    <a:pt x="15" y="37"/>
                    <a:pt x="15" y="37"/>
                    <a:pt x="15" y="36"/>
                  </a:cubicBezTo>
                  <a:cubicBezTo>
                    <a:pt x="15" y="36"/>
                    <a:pt x="16" y="36"/>
                    <a:pt x="16" y="36"/>
                  </a:cubicBezTo>
                  <a:cubicBezTo>
                    <a:pt x="16" y="36"/>
                    <a:pt x="17" y="36"/>
                    <a:pt x="17" y="36"/>
                  </a:cubicBezTo>
                  <a:cubicBezTo>
                    <a:pt x="17" y="37"/>
                    <a:pt x="17" y="37"/>
                    <a:pt x="16" y="37"/>
                  </a:cubicBezTo>
                  <a:cubicBezTo>
                    <a:pt x="16" y="37"/>
                    <a:pt x="16" y="37"/>
                    <a:pt x="16" y="37"/>
                  </a:cubicBezTo>
                  <a:cubicBezTo>
                    <a:pt x="16" y="38"/>
                    <a:pt x="16" y="38"/>
                    <a:pt x="16" y="38"/>
                  </a:cubicBezTo>
                  <a:cubicBezTo>
                    <a:pt x="16" y="39"/>
                    <a:pt x="16" y="39"/>
                    <a:pt x="16" y="39"/>
                  </a:cubicBezTo>
                  <a:cubicBezTo>
                    <a:pt x="16" y="39"/>
                    <a:pt x="16" y="39"/>
                    <a:pt x="16" y="39"/>
                  </a:cubicBezTo>
                  <a:cubicBezTo>
                    <a:pt x="16" y="39"/>
                    <a:pt x="17" y="39"/>
                    <a:pt x="17" y="39"/>
                  </a:cubicBezTo>
                  <a:cubicBezTo>
                    <a:pt x="17" y="39"/>
                    <a:pt x="17" y="39"/>
                    <a:pt x="17" y="39"/>
                  </a:cubicBezTo>
                  <a:cubicBezTo>
                    <a:pt x="17" y="38"/>
                    <a:pt x="17" y="38"/>
                    <a:pt x="18" y="38"/>
                  </a:cubicBezTo>
                  <a:cubicBezTo>
                    <a:pt x="18" y="38"/>
                    <a:pt x="18" y="38"/>
                    <a:pt x="18" y="38"/>
                  </a:cubicBezTo>
                  <a:cubicBezTo>
                    <a:pt x="18" y="39"/>
                    <a:pt x="18" y="39"/>
                    <a:pt x="18" y="39"/>
                  </a:cubicBezTo>
                  <a:cubicBezTo>
                    <a:pt x="18" y="39"/>
                    <a:pt x="18" y="39"/>
                    <a:pt x="18" y="39"/>
                  </a:cubicBezTo>
                  <a:cubicBezTo>
                    <a:pt x="18" y="39"/>
                    <a:pt x="18" y="39"/>
                    <a:pt x="18" y="39"/>
                  </a:cubicBezTo>
                  <a:cubicBezTo>
                    <a:pt x="18" y="39"/>
                    <a:pt x="18" y="39"/>
                    <a:pt x="18" y="40"/>
                  </a:cubicBezTo>
                  <a:cubicBezTo>
                    <a:pt x="18" y="40"/>
                    <a:pt x="18" y="40"/>
                    <a:pt x="17" y="40"/>
                  </a:cubicBezTo>
                  <a:cubicBezTo>
                    <a:pt x="17" y="40"/>
                    <a:pt x="17" y="41"/>
                    <a:pt x="17" y="41"/>
                  </a:cubicBezTo>
                  <a:cubicBezTo>
                    <a:pt x="18" y="41"/>
                    <a:pt x="18" y="41"/>
                    <a:pt x="18" y="40"/>
                  </a:cubicBezTo>
                  <a:cubicBezTo>
                    <a:pt x="18" y="40"/>
                    <a:pt x="18" y="40"/>
                    <a:pt x="19" y="40"/>
                  </a:cubicBezTo>
                  <a:cubicBezTo>
                    <a:pt x="19" y="40"/>
                    <a:pt x="19" y="40"/>
                    <a:pt x="19" y="40"/>
                  </a:cubicBezTo>
                  <a:cubicBezTo>
                    <a:pt x="19" y="39"/>
                    <a:pt x="19" y="39"/>
                    <a:pt x="19" y="39"/>
                  </a:cubicBezTo>
                  <a:cubicBezTo>
                    <a:pt x="20" y="39"/>
                    <a:pt x="20" y="39"/>
                    <a:pt x="20" y="39"/>
                  </a:cubicBezTo>
                  <a:cubicBezTo>
                    <a:pt x="20" y="40"/>
                    <a:pt x="20" y="40"/>
                    <a:pt x="20" y="40"/>
                  </a:cubicBezTo>
                  <a:cubicBezTo>
                    <a:pt x="20" y="40"/>
                    <a:pt x="20" y="40"/>
                    <a:pt x="20" y="40"/>
                  </a:cubicBezTo>
                  <a:cubicBezTo>
                    <a:pt x="20" y="41"/>
                    <a:pt x="20" y="42"/>
                    <a:pt x="20" y="42"/>
                  </a:cubicBezTo>
                  <a:cubicBezTo>
                    <a:pt x="20" y="42"/>
                    <a:pt x="20" y="42"/>
                    <a:pt x="20" y="42"/>
                  </a:cubicBezTo>
                  <a:cubicBezTo>
                    <a:pt x="20" y="42"/>
                    <a:pt x="21" y="42"/>
                    <a:pt x="21" y="41"/>
                  </a:cubicBezTo>
                  <a:cubicBezTo>
                    <a:pt x="21" y="41"/>
                    <a:pt x="21" y="41"/>
                    <a:pt x="21" y="41"/>
                  </a:cubicBezTo>
                  <a:cubicBezTo>
                    <a:pt x="21" y="41"/>
                    <a:pt x="21" y="41"/>
                    <a:pt x="21" y="41"/>
                  </a:cubicBezTo>
                  <a:cubicBezTo>
                    <a:pt x="21" y="41"/>
                    <a:pt x="21" y="40"/>
                    <a:pt x="21" y="40"/>
                  </a:cubicBezTo>
                  <a:cubicBezTo>
                    <a:pt x="22" y="40"/>
                    <a:pt x="22" y="40"/>
                    <a:pt x="23" y="40"/>
                  </a:cubicBezTo>
                  <a:cubicBezTo>
                    <a:pt x="23" y="40"/>
                    <a:pt x="23" y="40"/>
                    <a:pt x="23" y="40"/>
                  </a:cubicBezTo>
                  <a:cubicBezTo>
                    <a:pt x="23" y="41"/>
                    <a:pt x="23" y="41"/>
                    <a:pt x="23" y="41"/>
                  </a:cubicBezTo>
                  <a:cubicBezTo>
                    <a:pt x="23" y="41"/>
                    <a:pt x="23" y="41"/>
                    <a:pt x="23" y="41"/>
                  </a:cubicBezTo>
                  <a:cubicBezTo>
                    <a:pt x="23" y="41"/>
                    <a:pt x="22" y="41"/>
                    <a:pt x="22" y="41"/>
                  </a:cubicBezTo>
                  <a:cubicBezTo>
                    <a:pt x="22" y="42"/>
                    <a:pt x="22" y="43"/>
                    <a:pt x="23" y="44"/>
                  </a:cubicBezTo>
                  <a:cubicBezTo>
                    <a:pt x="23" y="44"/>
                    <a:pt x="23" y="44"/>
                    <a:pt x="23" y="44"/>
                  </a:cubicBezTo>
                  <a:cubicBezTo>
                    <a:pt x="23" y="43"/>
                    <a:pt x="24" y="42"/>
                    <a:pt x="24" y="42"/>
                  </a:cubicBezTo>
                  <a:cubicBezTo>
                    <a:pt x="24" y="42"/>
                    <a:pt x="24" y="42"/>
                    <a:pt x="24" y="42"/>
                  </a:cubicBezTo>
                  <a:cubicBezTo>
                    <a:pt x="24" y="41"/>
                    <a:pt x="24" y="41"/>
                    <a:pt x="24" y="41"/>
                  </a:cubicBezTo>
                  <a:cubicBezTo>
                    <a:pt x="24" y="41"/>
                    <a:pt x="24" y="41"/>
                    <a:pt x="24" y="41"/>
                  </a:cubicBezTo>
                  <a:cubicBezTo>
                    <a:pt x="24" y="40"/>
                    <a:pt x="25" y="41"/>
                    <a:pt x="25" y="41"/>
                  </a:cubicBezTo>
                  <a:cubicBezTo>
                    <a:pt x="25" y="41"/>
                    <a:pt x="25" y="42"/>
                    <a:pt x="25" y="42"/>
                  </a:cubicBezTo>
                  <a:cubicBezTo>
                    <a:pt x="25" y="43"/>
                    <a:pt x="25" y="43"/>
                    <a:pt x="26" y="44"/>
                  </a:cubicBezTo>
                  <a:cubicBezTo>
                    <a:pt x="26" y="44"/>
                    <a:pt x="26" y="44"/>
                    <a:pt x="26" y="43"/>
                  </a:cubicBezTo>
                  <a:cubicBezTo>
                    <a:pt x="26" y="43"/>
                    <a:pt x="27" y="43"/>
                    <a:pt x="27" y="42"/>
                  </a:cubicBezTo>
                  <a:cubicBezTo>
                    <a:pt x="27" y="42"/>
                    <a:pt x="27" y="42"/>
                    <a:pt x="27" y="42"/>
                  </a:cubicBezTo>
                  <a:cubicBezTo>
                    <a:pt x="27" y="42"/>
                    <a:pt x="26" y="42"/>
                    <a:pt x="26" y="42"/>
                  </a:cubicBezTo>
                  <a:cubicBezTo>
                    <a:pt x="26" y="42"/>
                    <a:pt x="26" y="41"/>
                    <a:pt x="26" y="41"/>
                  </a:cubicBezTo>
                  <a:cubicBezTo>
                    <a:pt x="27" y="41"/>
                    <a:pt x="27" y="41"/>
                    <a:pt x="27" y="41"/>
                  </a:cubicBezTo>
                  <a:cubicBezTo>
                    <a:pt x="28" y="41"/>
                    <a:pt x="28" y="41"/>
                    <a:pt x="28" y="41"/>
                  </a:cubicBezTo>
                  <a:cubicBezTo>
                    <a:pt x="28" y="41"/>
                    <a:pt x="28" y="42"/>
                    <a:pt x="28" y="42"/>
                  </a:cubicBezTo>
                  <a:cubicBezTo>
                    <a:pt x="28" y="42"/>
                    <a:pt x="28" y="42"/>
                    <a:pt x="28" y="42"/>
                  </a:cubicBezTo>
                  <a:cubicBezTo>
                    <a:pt x="28" y="43"/>
                    <a:pt x="28" y="43"/>
                    <a:pt x="28" y="43"/>
                  </a:cubicBezTo>
                  <a:cubicBezTo>
                    <a:pt x="29" y="44"/>
                    <a:pt x="29" y="44"/>
                    <a:pt x="29" y="44"/>
                  </a:cubicBezTo>
                  <a:cubicBezTo>
                    <a:pt x="29" y="44"/>
                    <a:pt x="29" y="44"/>
                    <a:pt x="29" y="44"/>
                  </a:cubicBezTo>
                  <a:cubicBezTo>
                    <a:pt x="29" y="43"/>
                    <a:pt x="29" y="43"/>
                    <a:pt x="29" y="43"/>
                  </a:cubicBezTo>
                  <a:cubicBezTo>
                    <a:pt x="29" y="42"/>
                    <a:pt x="29" y="42"/>
                    <a:pt x="30" y="42"/>
                  </a:cubicBezTo>
                  <a:cubicBezTo>
                    <a:pt x="29" y="42"/>
                    <a:pt x="29" y="42"/>
                    <a:pt x="29" y="42"/>
                  </a:cubicBezTo>
                  <a:cubicBezTo>
                    <a:pt x="29" y="41"/>
                    <a:pt x="29" y="41"/>
                    <a:pt x="29" y="41"/>
                  </a:cubicBezTo>
                  <a:cubicBezTo>
                    <a:pt x="29" y="41"/>
                    <a:pt x="29" y="41"/>
                    <a:pt x="29" y="41"/>
                  </a:cubicBezTo>
                  <a:cubicBezTo>
                    <a:pt x="29" y="40"/>
                    <a:pt x="30" y="40"/>
                    <a:pt x="30" y="41"/>
                  </a:cubicBezTo>
                  <a:cubicBezTo>
                    <a:pt x="30" y="41"/>
                    <a:pt x="30" y="41"/>
                    <a:pt x="30" y="41"/>
                  </a:cubicBezTo>
                  <a:cubicBezTo>
                    <a:pt x="31" y="41"/>
                    <a:pt x="30" y="41"/>
                    <a:pt x="30" y="42"/>
                  </a:cubicBezTo>
                  <a:cubicBezTo>
                    <a:pt x="31" y="42"/>
                    <a:pt x="32" y="43"/>
                    <a:pt x="32" y="44"/>
                  </a:cubicBezTo>
                  <a:cubicBezTo>
                    <a:pt x="32" y="43"/>
                    <a:pt x="32" y="42"/>
                    <a:pt x="32" y="41"/>
                  </a:cubicBezTo>
                  <a:cubicBezTo>
                    <a:pt x="32" y="41"/>
                    <a:pt x="32" y="40"/>
                    <a:pt x="32" y="40"/>
                  </a:cubicBezTo>
                  <a:cubicBezTo>
                    <a:pt x="32" y="40"/>
                    <a:pt x="32" y="40"/>
                    <a:pt x="32" y="39"/>
                  </a:cubicBezTo>
                  <a:cubicBezTo>
                    <a:pt x="32" y="39"/>
                    <a:pt x="32" y="39"/>
                    <a:pt x="32" y="39"/>
                  </a:cubicBezTo>
                  <a:cubicBezTo>
                    <a:pt x="33" y="39"/>
                    <a:pt x="33" y="40"/>
                    <a:pt x="33" y="40"/>
                  </a:cubicBezTo>
                  <a:cubicBezTo>
                    <a:pt x="33" y="40"/>
                    <a:pt x="33" y="40"/>
                    <a:pt x="33" y="40"/>
                  </a:cubicBezTo>
                  <a:cubicBezTo>
                    <a:pt x="33" y="40"/>
                    <a:pt x="33" y="41"/>
                    <a:pt x="33" y="41"/>
                  </a:cubicBezTo>
                  <a:cubicBezTo>
                    <a:pt x="34" y="41"/>
                    <a:pt x="34" y="41"/>
                    <a:pt x="35" y="42"/>
                  </a:cubicBezTo>
                  <a:cubicBezTo>
                    <a:pt x="35" y="42"/>
                    <a:pt x="35" y="42"/>
                    <a:pt x="35" y="42"/>
                  </a:cubicBezTo>
                  <a:cubicBezTo>
                    <a:pt x="35" y="42"/>
                    <a:pt x="35" y="42"/>
                    <a:pt x="35" y="42"/>
                  </a:cubicBezTo>
                  <a:cubicBezTo>
                    <a:pt x="35" y="41"/>
                    <a:pt x="35" y="41"/>
                    <a:pt x="35" y="41"/>
                  </a:cubicBezTo>
                  <a:cubicBezTo>
                    <a:pt x="35" y="40"/>
                    <a:pt x="35" y="40"/>
                    <a:pt x="35" y="40"/>
                  </a:cubicBezTo>
                  <a:cubicBezTo>
                    <a:pt x="35" y="40"/>
                    <a:pt x="35" y="39"/>
                    <a:pt x="35" y="39"/>
                  </a:cubicBezTo>
                  <a:cubicBezTo>
                    <a:pt x="35" y="39"/>
                    <a:pt x="35" y="39"/>
                    <a:pt x="35" y="39"/>
                  </a:cubicBezTo>
                  <a:cubicBezTo>
                    <a:pt x="35" y="39"/>
                    <a:pt x="35" y="39"/>
                    <a:pt x="35" y="39"/>
                  </a:cubicBezTo>
                  <a:cubicBezTo>
                    <a:pt x="34" y="39"/>
                    <a:pt x="34" y="38"/>
                    <a:pt x="34" y="38"/>
                  </a:cubicBezTo>
                  <a:cubicBezTo>
                    <a:pt x="34" y="38"/>
                    <a:pt x="35" y="37"/>
                    <a:pt x="35" y="38"/>
                  </a:cubicBezTo>
                  <a:cubicBezTo>
                    <a:pt x="36" y="38"/>
                    <a:pt x="36" y="38"/>
                    <a:pt x="36" y="38"/>
                  </a:cubicBezTo>
                  <a:cubicBezTo>
                    <a:pt x="36" y="39"/>
                    <a:pt x="36" y="39"/>
                    <a:pt x="36" y="39"/>
                  </a:cubicBezTo>
                  <a:cubicBezTo>
                    <a:pt x="36" y="39"/>
                    <a:pt x="37" y="40"/>
                    <a:pt x="38" y="40"/>
                  </a:cubicBezTo>
                  <a:cubicBezTo>
                    <a:pt x="38" y="39"/>
                    <a:pt x="38" y="39"/>
                    <a:pt x="37" y="38"/>
                  </a:cubicBezTo>
                  <a:cubicBezTo>
                    <a:pt x="37" y="38"/>
                    <a:pt x="36" y="38"/>
                    <a:pt x="36" y="37"/>
                  </a:cubicBezTo>
                  <a:cubicBezTo>
                    <a:pt x="36" y="37"/>
                    <a:pt x="36" y="36"/>
                    <a:pt x="37" y="36"/>
                  </a:cubicBezTo>
                  <a:cubicBezTo>
                    <a:pt x="37" y="36"/>
                    <a:pt x="37" y="37"/>
                    <a:pt x="38" y="37"/>
                  </a:cubicBezTo>
                  <a:cubicBezTo>
                    <a:pt x="38" y="37"/>
                    <a:pt x="38" y="37"/>
                    <a:pt x="38" y="38"/>
                  </a:cubicBezTo>
                  <a:cubicBezTo>
                    <a:pt x="39" y="38"/>
                    <a:pt x="40" y="38"/>
                    <a:pt x="40" y="38"/>
                  </a:cubicBezTo>
                  <a:cubicBezTo>
                    <a:pt x="40" y="37"/>
                    <a:pt x="40" y="37"/>
                    <a:pt x="39" y="36"/>
                  </a:cubicBezTo>
                  <a:cubicBezTo>
                    <a:pt x="39" y="36"/>
                    <a:pt x="39" y="36"/>
                    <a:pt x="39" y="36"/>
                  </a:cubicBezTo>
                  <a:cubicBezTo>
                    <a:pt x="38" y="36"/>
                    <a:pt x="38" y="36"/>
                    <a:pt x="38" y="36"/>
                  </a:cubicBezTo>
                  <a:cubicBezTo>
                    <a:pt x="38" y="35"/>
                    <a:pt x="38" y="35"/>
                    <a:pt x="39" y="35"/>
                  </a:cubicBezTo>
                  <a:cubicBezTo>
                    <a:pt x="39" y="35"/>
                    <a:pt x="39" y="35"/>
                    <a:pt x="39" y="35"/>
                  </a:cubicBezTo>
                  <a:cubicBezTo>
                    <a:pt x="39" y="35"/>
                    <a:pt x="40" y="35"/>
                    <a:pt x="40" y="36"/>
                  </a:cubicBezTo>
                  <a:cubicBezTo>
                    <a:pt x="40" y="36"/>
                    <a:pt x="41" y="36"/>
                    <a:pt x="41" y="36"/>
                  </a:cubicBezTo>
                  <a:cubicBezTo>
                    <a:pt x="41" y="36"/>
                    <a:pt x="42" y="36"/>
                    <a:pt x="42" y="36"/>
                  </a:cubicBezTo>
                  <a:cubicBezTo>
                    <a:pt x="42" y="36"/>
                    <a:pt x="42" y="36"/>
                    <a:pt x="42" y="36"/>
                  </a:cubicBezTo>
                  <a:cubicBezTo>
                    <a:pt x="42" y="36"/>
                    <a:pt x="42" y="35"/>
                    <a:pt x="41" y="35"/>
                  </a:cubicBezTo>
                  <a:cubicBezTo>
                    <a:pt x="41" y="35"/>
                    <a:pt x="41" y="35"/>
                    <a:pt x="41" y="35"/>
                  </a:cubicBezTo>
                  <a:cubicBezTo>
                    <a:pt x="41" y="35"/>
                    <a:pt x="41" y="35"/>
                    <a:pt x="41" y="35"/>
                  </a:cubicBezTo>
                  <a:cubicBezTo>
                    <a:pt x="40" y="35"/>
                    <a:pt x="40" y="34"/>
                    <a:pt x="40" y="34"/>
                  </a:cubicBezTo>
                  <a:cubicBezTo>
                    <a:pt x="40" y="34"/>
                    <a:pt x="40" y="34"/>
                    <a:pt x="40" y="33"/>
                  </a:cubicBezTo>
                  <a:cubicBezTo>
                    <a:pt x="40" y="33"/>
                    <a:pt x="40" y="33"/>
                    <a:pt x="41" y="33"/>
                  </a:cubicBezTo>
                  <a:cubicBezTo>
                    <a:pt x="41" y="33"/>
                    <a:pt x="41" y="34"/>
                    <a:pt x="41" y="34"/>
                  </a:cubicBezTo>
                  <a:cubicBezTo>
                    <a:pt x="41" y="34"/>
                    <a:pt x="41" y="34"/>
                    <a:pt x="42" y="34"/>
                  </a:cubicBezTo>
                  <a:cubicBezTo>
                    <a:pt x="42" y="34"/>
                    <a:pt x="42" y="34"/>
                    <a:pt x="43" y="34"/>
                  </a:cubicBezTo>
                  <a:cubicBezTo>
                    <a:pt x="43" y="34"/>
                    <a:pt x="43" y="34"/>
                    <a:pt x="43" y="33"/>
                  </a:cubicBezTo>
                  <a:cubicBezTo>
                    <a:pt x="43" y="33"/>
                    <a:pt x="43" y="33"/>
                    <a:pt x="43" y="33"/>
                  </a:cubicBezTo>
                  <a:cubicBezTo>
                    <a:pt x="42" y="33"/>
                    <a:pt x="42" y="33"/>
                    <a:pt x="42" y="33"/>
                  </a:cubicBezTo>
                  <a:cubicBezTo>
                    <a:pt x="42" y="32"/>
                    <a:pt x="42" y="32"/>
                    <a:pt x="42" y="33"/>
                  </a:cubicBezTo>
                  <a:cubicBezTo>
                    <a:pt x="41" y="33"/>
                    <a:pt x="41" y="33"/>
                    <a:pt x="41" y="32"/>
                  </a:cubicBezTo>
                  <a:cubicBezTo>
                    <a:pt x="40" y="32"/>
                    <a:pt x="41" y="32"/>
                    <a:pt x="41" y="31"/>
                  </a:cubicBezTo>
                  <a:cubicBezTo>
                    <a:pt x="41" y="31"/>
                    <a:pt x="42" y="31"/>
                    <a:pt x="42" y="31"/>
                  </a:cubicBezTo>
                  <a:cubicBezTo>
                    <a:pt x="42" y="32"/>
                    <a:pt x="42" y="32"/>
                    <a:pt x="42" y="32"/>
                  </a:cubicBezTo>
                  <a:cubicBezTo>
                    <a:pt x="43" y="32"/>
                    <a:pt x="43" y="31"/>
                    <a:pt x="44" y="31"/>
                  </a:cubicBezTo>
                  <a:cubicBezTo>
                    <a:pt x="43" y="31"/>
                    <a:pt x="43" y="30"/>
                    <a:pt x="42" y="30"/>
                  </a:cubicBezTo>
                  <a:cubicBezTo>
                    <a:pt x="42" y="30"/>
                    <a:pt x="42" y="30"/>
                    <a:pt x="41" y="31"/>
                  </a:cubicBezTo>
                  <a:cubicBezTo>
                    <a:pt x="41" y="31"/>
                    <a:pt x="41" y="31"/>
                    <a:pt x="41" y="30"/>
                  </a:cubicBezTo>
                  <a:cubicBezTo>
                    <a:pt x="41" y="30"/>
                    <a:pt x="41" y="30"/>
                    <a:pt x="41" y="29"/>
                  </a:cubicBezTo>
                  <a:cubicBezTo>
                    <a:pt x="41" y="29"/>
                    <a:pt x="42" y="29"/>
                    <a:pt x="42" y="29"/>
                  </a:cubicBezTo>
                  <a:cubicBezTo>
                    <a:pt x="42" y="29"/>
                    <a:pt x="42" y="29"/>
                    <a:pt x="43" y="29"/>
                  </a:cubicBezTo>
                  <a:cubicBezTo>
                    <a:pt x="43" y="29"/>
                    <a:pt x="43" y="29"/>
                    <a:pt x="43" y="29"/>
                  </a:cubicBezTo>
                  <a:cubicBezTo>
                    <a:pt x="43" y="29"/>
                    <a:pt x="44" y="28"/>
                    <a:pt x="44" y="28"/>
                  </a:cubicBezTo>
                  <a:cubicBezTo>
                    <a:pt x="43" y="28"/>
                    <a:pt x="43" y="28"/>
                    <a:pt x="42" y="27"/>
                  </a:cubicBezTo>
                  <a:cubicBezTo>
                    <a:pt x="42" y="27"/>
                    <a:pt x="42" y="27"/>
                    <a:pt x="42" y="27"/>
                  </a:cubicBezTo>
                  <a:cubicBezTo>
                    <a:pt x="42" y="28"/>
                    <a:pt x="42" y="28"/>
                    <a:pt x="42" y="28"/>
                  </a:cubicBezTo>
                  <a:cubicBezTo>
                    <a:pt x="41" y="28"/>
                    <a:pt x="41" y="28"/>
                    <a:pt x="41" y="28"/>
                  </a:cubicBezTo>
                  <a:cubicBezTo>
                    <a:pt x="41" y="27"/>
                    <a:pt x="40" y="27"/>
                    <a:pt x="41" y="27"/>
                  </a:cubicBezTo>
                  <a:cubicBezTo>
                    <a:pt x="41" y="27"/>
                    <a:pt x="41" y="26"/>
                    <a:pt x="41" y="26"/>
                  </a:cubicBezTo>
                  <a:cubicBezTo>
                    <a:pt x="42" y="26"/>
                    <a:pt x="42" y="26"/>
                    <a:pt x="42" y="26"/>
                  </a:cubicBezTo>
                  <a:cubicBezTo>
                    <a:pt x="42" y="27"/>
                    <a:pt x="42" y="27"/>
                    <a:pt x="42" y="27"/>
                  </a:cubicBezTo>
                  <a:cubicBezTo>
                    <a:pt x="42" y="27"/>
                    <a:pt x="43" y="27"/>
                    <a:pt x="43" y="27"/>
                  </a:cubicBezTo>
                  <a:cubicBezTo>
                    <a:pt x="43" y="27"/>
                    <a:pt x="43" y="27"/>
                    <a:pt x="43" y="26"/>
                  </a:cubicBezTo>
                  <a:cubicBezTo>
                    <a:pt x="43" y="26"/>
                    <a:pt x="44" y="26"/>
                    <a:pt x="44" y="26"/>
                  </a:cubicBezTo>
                  <a:cubicBezTo>
                    <a:pt x="44" y="26"/>
                    <a:pt x="44" y="26"/>
                    <a:pt x="44" y="26"/>
                  </a:cubicBezTo>
                  <a:cubicBezTo>
                    <a:pt x="43" y="26"/>
                    <a:pt x="43" y="25"/>
                    <a:pt x="42" y="25"/>
                  </a:cubicBezTo>
                  <a:cubicBezTo>
                    <a:pt x="42" y="25"/>
                    <a:pt x="42" y="25"/>
                    <a:pt x="42" y="25"/>
                  </a:cubicBezTo>
                  <a:cubicBezTo>
                    <a:pt x="42" y="25"/>
                    <a:pt x="42" y="26"/>
                    <a:pt x="42" y="26"/>
                  </a:cubicBezTo>
                  <a:cubicBezTo>
                    <a:pt x="41" y="26"/>
                    <a:pt x="41" y="26"/>
                    <a:pt x="41" y="25"/>
                  </a:cubicBezTo>
                  <a:cubicBezTo>
                    <a:pt x="40" y="25"/>
                    <a:pt x="41" y="24"/>
                    <a:pt x="41" y="24"/>
                  </a:cubicBezTo>
                  <a:cubicBezTo>
                    <a:pt x="41" y="24"/>
                    <a:pt x="42" y="24"/>
                    <a:pt x="42" y="24"/>
                  </a:cubicBezTo>
                  <a:cubicBezTo>
                    <a:pt x="42" y="24"/>
                    <a:pt x="42" y="24"/>
                    <a:pt x="42" y="25"/>
                  </a:cubicBezTo>
                  <a:cubicBezTo>
                    <a:pt x="42" y="24"/>
                    <a:pt x="43" y="24"/>
                    <a:pt x="43" y="24"/>
                  </a:cubicBezTo>
                  <a:cubicBezTo>
                    <a:pt x="43" y="24"/>
                    <a:pt x="43" y="24"/>
                    <a:pt x="43" y="24"/>
                  </a:cubicBezTo>
                  <a:cubicBezTo>
                    <a:pt x="43" y="24"/>
                    <a:pt x="44" y="23"/>
                    <a:pt x="44" y="23"/>
                  </a:cubicBezTo>
                  <a:cubicBezTo>
                    <a:pt x="43" y="23"/>
                    <a:pt x="42" y="23"/>
                    <a:pt x="42" y="23"/>
                  </a:cubicBezTo>
                  <a:cubicBezTo>
                    <a:pt x="41" y="24"/>
                    <a:pt x="41" y="24"/>
                    <a:pt x="40" y="23"/>
                  </a:cubicBezTo>
                  <a:cubicBezTo>
                    <a:pt x="40" y="23"/>
                    <a:pt x="40" y="23"/>
                    <a:pt x="40" y="23"/>
                  </a:cubicBezTo>
                  <a:cubicBezTo>
                    <a:pt x="40" y="23"/>
                    <a:pt x="40" y="23"/>
                    <a:pt x="40" y="23"/>
                  </a:cubicBezTo>
                  <a:cubicBezTo>
                    <a:pt x="40" y="22"/>
                    <a:pt x="40" y="22"/>
                    <a:pt x="41" y="22"/>
                  </a:cubicBezTo>
                  <a:cubicBezTo>
                    <a:pt x="41" y="22"/>
                    <a:pt x="41" y="22"/>
                    <a:pt x="41" y="22"/>
                  </a:cubicBezTo>
                  <a:cubicBezTo>
                    <a:pt x="42" y="21"/>
                    <a:pt x="42" y="21"/>
                    <a:pt x="43" y="20"/>
                  </a:cubicBezTo>
                  <a:cubicBezTo>
                    <a:pt x="42" y="20"/>
                    <a:pt x="41" y="20"/>
                    <a:pt x="41" y="20"/>
                  </a:cubicBezTo>
                  <a:cubicBezTo>
                    <a:pt x="41" y="21"/>
                    <a:pt x="41" y="21"/>
                    <a:pt x="41" y="21"/>
                  </a:cubicBezTo>
                  <a:cubicBezTo>
                    <a:pt x="41" y="21"/>
                    <a:pt x="41" y="21"/>
                    <a:pt x="41" y="21"/>
                  </a:cubicBezTo>
                  <a:cubicBezTo>
                    <a:pt x="41" y="21"/>
                    <a:pt x="40" y="21"/>
                    <a:pt x="40" y="21"/>
                  </a:cubicBezTo>
                  <a:cubicBezTo>
                    <a:pt x="40" y="21"/>
                    <a:pt x="40" y="21"/>
                    <a:pt x="40" y="21"/>
                  </a:cubicBezTo>
                  <a:cubicBezTo>
                    <a:pt x="40" y="21"/>
                    <a:pt x="40" y="21"/>
                    <a:pt x="40" y="21"/>
                  </a:cubicBezTo>
                  <a:cubicBezTo>
                    <a:pt x="39" y="21"/>
                    <a:pt x="39" y="21"/>
                    <a:pt x="39" y="21"/>
                  </a:cubicBezTo>
                  <a:cubicBezTo>
                    <a:pt x="39" y="21"/>
                    <a:pt x="39" y="21"/>
                    <a:pt x="39" y="21"/>
                  </a:cubicBezTo>
                  <a:cubicBezTo>
                    <a:pt x="39" y="21"/>
                    <a:pt x="39" y="21"/>
                    <a:pt x="39" y="20"/>
                  </a:cubicBezTo>
                  <a:cubicBezTo>
                    <a:pt x="39" y="20"/>
                    <a:pt x="40" y="20"/>
                    <a:pt x="40" y="20"/>
                  </a:cubicBezTo>
                  <a:cubicBezTo>
                    <a:pt x="40" y="20"/>
                    <a:pt x="40" y="20"/>
                    <a:pt x="40" y="20"/>
                  </a:cubicBezTo>
                  <a:cubicBezTo>
                    <a:pt x="41" y="20"/>
                    <a:pt x="41" y="19"/>
                    <a:pt x="41" y="19"/>
                  </a:cubicBezTo>
                  <a:cubicBezTo>
                    <a:pt x="41" y="19"/>
                    <a:pt x="41" y="19"/>
                    <a:pt x="41" y="19"/>
                  </a:cubicBezTo>
                  <a:cubicBezTo>
                    <a:pt x="41" y="18"/>
                    <a:pt x="42" y="18"/>
                    <a:pt x="42" y="18"/>
                  </a:cubicBezTo>
                  <a:cubicBezTo>
                    <a:pt x="42" y="18"/>
                    <a:pt x="42" y="18"/>
                    <a:pt x="42" y="18"/>
                  </a:cubicBezTo>
                  <a:cubicBezTo>
                    <a:pt x="41" y="18"/>
                    <a:pt x="40" y="18"/>
                    <a:pt x="39" y="18"/>
                  </a:cubicBezTo>
                  <a:cubicBezTo>
                    <a:pt x="39" y="18"/>
                    <a:pt x="39" y="18"/>
                    <a:pt x="39" y="18"/>
                  </a:cubicBezTo>
                  <a:cubicBezTo>
                    <a:pt x="39" y="19"/>
                    <a:pt x="39" y="19"/>
                    <a:pt x="39" y="19"/>
                  </a:cubicBezTo>
                  <a:cubicBezTo>
                    <a:pt x="39" y="19"/>
                    <a:pt x="38" y="19"/>
                    <a:pt x="38" y="18"/>
                  </a:cubicBezTo>
                  <a:cubicBezTo>
                    <a:pt x="38" y="18"/>
                    <a:pt x="38" y="18"/>
                    <a:pt x="38" y="17"/>
                  </a:cubicBezTo>
                  <a:cubicBezTo>
                    <a:pt x="38" y="17"/>
                    <a:pt x="39" y="17"/>
                    <a:pt x="39" y="17"/>
                  </a:cubicBezTo>
                  <a:cubicBezTo>
                    <a:pt x="39" y="17"/>
                    <a:pt x="39" y="17"/>
                    <a:pt x="39" y="17"/>
                  </a:cubicBezTo>
                  <a:cubicBezTo>
                    <a:pt x="39" y="17"/>
                    <a:pt x="39" y="17"/>
                    <a:pt x="39" y="17"/>
                  </a:cubicBezTo>
                  <a:cubicBezTo>
                    <a:pt x="39" y="16"/>
                    <a:pt x="39" y="16"/>
                    <a:pt x="40" y="16"/>
                  </a:cubicBezTo>
                  <a:cubicBezTo>
                    <a:pt x="40" y="16"/>
                    <a:pt x="40" y="15"/>
                    <a:pt x="40" y="15"/>
                  </a:cubicBezTo>
                  <a:cubicBezTo>
                    <a:pt x="40" y="15"/>
                    <a:pt x="40" y="15"/>
                    <a:pt x="40" y="15"/>
                  </a:cubicBezTo>
                  <a:cubicBezTo>
                    <a:pt x="39" y="15"/>
                    <a:pt x="38" y="16"/>
                    <a:pt x="38" y="16"/>
                  </a:cubicBezTo>
                  <a:cubicBezTo>
                    <a:pt x="38" y="16"/>
                    <a:pt x="38" y="16"/>
                    <a:pt x="38" y="17"/>
                  </a:cubicBezTo>
                  <a:cubicBezTo>
                    <a:pt x="38" y="17"/>
                    <a:pt x="38" y="17"/>
                    <a:pt x="38" y="17"/>
                  </a:cubicBezTo>
                  <a:cubicBezTo>
                    <a:pt x="37" y="17"/>
                    <a:pt x="37" y="17"/>
                    <a:pt x="37" y="17"/>
                  </a:cubicBezTo>
                  <a:cubicBezTo>
                    <a:pt x="37" y="17"/>
                    <a:pt x="36" y="17"/>
                    <a:pt x="36" y="17"/>
                  </a:cubicBezTo>
                  <a:cubicBezTo>
                    <a:pt x="36" y="17"/>
                    <a:pt x="37" y="16"/>
                    <a:pt x="37" y="16"/>
                  </a:cubicBezTo>
                  <a:cubicBezTo>
                    <a:pt x="37" y="16"/>
                    <a:pt x="37" y="16"/>
                    <a:pt x="37" y="16"/>
                  </a:cubicBezTo>
                  <a:cubicBezTo>
                    <a:pt x="37" y="15"/>
                    <a:pt x="37" y="15"/>
                    <a:pt x="37" y="15"/>
                  </a:cubicBezTo>
                  <a:cubicBezTo>
                    <a:pt x="37" y="15"/>
                    <a:pt x="37" y="15"/>
                    <a:pt x="37" y="15"/>
                  </a:cubicBezTo>
                  <a:cubicBezTo>
                    <a:pt x="37" y="14"/>
                    <a:pt x="38" y="14"/>
                    <a:pt x="38" y="13"/>
                  </a:cubicBezTo>
                  <a:cubicBezTo>
                    <a:pt x="38" y="13"/>
                    <a:pt x="38" y="13"/>
                    <a:pt x="38" y="13"/>
                  </a:cubicBezTo>
                  <a:cubicBezTo>
                    <a:pt x="38" y="13"/>
                    <a:pt x="38" y="13"/>
                    <a:pt x="37" y="13"/>
                  </a:cubicBezTo>
                  <a:cubicBezTo>
                    <a:pt x="37" y="14"/>
                    <a:pt x="37" y="14"/>
                    <a:pt x="36" y="14"/>
                  </a:cubicBezTo>
                  <a:cubicBezTo>
                    <a:pt x="36" y="14"/>
                    <a:pt x="36" y="15"/>
                    <a:pt x="36" y="15"/>
                  </a:cubicBezTo>
                  <a:cubicBezTo>
                    <a:pt x="36" y="15"/>
                    <a:pt x="36" y="15"/>
                    <a:pt x="36" y="15"/>
                  </a:cubicBezTo>
                  <a:cubicBezTo>
                    <a:pt x="36" y="15"/>
                    <a:pt x="36" y="15"/>
                    <a:pt x="36" y="15"/>
                  </a:cubicBezTo>
                  <a:cubicBezTo>
                    <a:pt x="36" y="16"/>
                    <a:pt x="35" y="16"/>
                    <a:pt x="35" y="16"/>
                  </a:cubicBezTo>
                  <a:cubicBezTo>
                    <a:pt x="35" y="16"/>
                    <a:pt x="35" y="16"/>
                    <a:pt x="35" y="16"/>
                  </a:cubicBezTo>
                  <a:cubicBezTo>
                    <a:pt x="35" y="15"/>
                    <a:pt x="35" y="15"/>
                    <a:pt x="35" y="15"/>
                  </a:cubicBezTo>
                  <a:cubicBezTo>
                    <a:pt x="34" y="15"/>
                    <a:pt x="35" y="14"/>
                    <a:pt x="35" y="14"/>
                  </a:cubicBezTo>
                  <a:cubicBezTo>
                    <a:pt x="35" y="14"/>
                    <a:pt x="35" y="14"/>
                    <a:pt x="35" y="14"/>
                  </a:cubicBezTo>
                  <a:cubicBezTo>
                    <a:pt x="35" y="14"/>
                    <a:pt x="35" y="14"/>
                    <a:pt x="35" y="14"/>
                  </a:cubicBezTo>
                  <a:cubicBezTo>
                    <a:pt x="35" y="14"/>
                    <a:pt x="35" y="14"/>
                    <a:pt x="35" y="13"/>
                  </a:cubicBezTo>
                  <a:cubicBezTo>
                    <a:pt x="35" y="13"/>
                    <a:pt x="35" y="13"/>
                    <a:pt x="35" y="13"/>
                  </a:cubicBezTo>
                  <a:cubicBezTo>
                    <a:pt x="35" y="13"/>
                    <a:pt x="36" y="13"/>
                    <a:pt x="36" y="12"/>
                  </a:cubicBezTo>
                  <a:cubicBezTo>
                    <a:pt x="35" y="12"/>
                    <a:pt x="36" y="12"/>
                    <a:pt x="36" y="12"/>
                  </a:cubicBezTo>
                  <a:cubicBezTo>
                    <a:pt x="36" y="12"/>
                    <a:pt x="36" y="12"/>
                    <a:pt x="36" y="12"/>
                  </a:cubicBezTo>
                  <a:cubicBezTo>
                    <a:pt x="35" y="12"/>
                    <a:pt x="35" y="12"/>
                    <a:pt x="35" y="13"/>
                  </a:cubicBezTo>
                  <a:cubicBezTo>
                    <a:pt x="34" y="13"/>
                    <a:pt x="34" y="13"/>
                    <a:pt x="34" y="13"/>
                  </a:cubicBezTo>
                  <a:cubicBezTo>
                    <a:pt x="34" y="13"/>
                    <a:pt x="34" y="13"/>
                    <a:pt x="34" y="13"/>
                  </a:cubicBezTo>
                  <a:cubicBezTo>
                    <a:pt x="34" y="14"/>
                    <a:pt x="34" y="14"/>
                    <a:pt x="34" y="14"/>
                  </a:cubicBezTo>
                  <a:cubicBezTo>
                    <a:pt x="34" y="14"/>
                    <a:pt x="34" y="14"/>
                    <a:pt x="34" y="14"/>
                  </a:cubicBezTo>
                  <a:cubicBezTo>
                    <a:pt x="33" y="14"/>
                    <a:pt x="33" y="14"/>
                    <a:pt x="33" y="15"/>
                  </a:cubicBezTo>
                  <a:cubicBezTo>
                    <a:pt x="33" y="15"/>
                    <a:pt x="33" y="14"/>
                    <a:pt x="33" y="14"/>
                  </a:cubicBezTo>
                  <a:cubicBezTo>
                    <a:pt x="32" y="14"/>
                    <a:pt x="32" y="14"/>
                    <a:pt x="33" y="13"/>
                  </a:cubicBezTo>
                  <a:cubicBezTo>
                    <a:pt x="33" y="13"/>
                    <a:pt x="33" y="13"/>
                    <a:pt x="33" y="13"/>
                  </a:cubicBezTo>
                  <a:cubicBezTo>
                    <a:pt x="33" y="13"/>
                    <a:pt x="33" y="12"/>
                    <a:pt x="33" y="12"/>
                  </a:cubicBezTo>
                  <a:cubicBezTo>
                    <a:pt x="33" y="12"/>
                    <a:pt x="33" y="12"/>
                    <a:pt x="33" y="11"/>
                  </a:cubicBezTo>
                  <a:cubicBezTo>
                    <a:pt x="33" y="11"/>
                    <a:pt x="32" y="11"/>
                    <a:pt x="32" y="10"/>
                  </a:cubicBezTo>
                  <a:cubicBezTo>
                    <a:pt x="32" y="10"/>
                    <a:pt x="32" y="10"/>
                    <a:pt x="32" y="10"/>
                  </a:cubicBezTo>
                  <a:cubicBezTo>
                    <a:pt x="32" y="10"/>
                    <a:pt x="32" y="10"/>
                    <a:pt x="32" y="10"/>
                  </a:cubicBezTo>
                  <a:cubicBezTo>
                    <a:pt x="32" y="11"/>
                    <a:pt x="32" y="12"/>
                    <a:pt x="31" y="12"/>
                  </a:cubicBezTo>
                  <a:cubicBezTo>
                    <a:pt x="31" y="12"/>
                    <a:pt x="31" y="13"/>
                    <a:pt x="31" y="13"/>
                  </a:cubicBezTo>
                  <a:cubicBezTo>
                    <a:pt x="31" y="13"/>
                    <a:pt x="31" y="13"/>
                    <a:pt x="31" y="13"/>
                  </a:cubicBezTo>
                  <a:cubicBezTo>
                    <a:pt x="31" y="13"/>
                    <a:pt x="31" y="13"/>
                    <a:pt x="31" y="13"/>
                  </a:cubicBezTo>
                  <a:cubicBezTo>
                    <a:pt x="31" y="14"/>
                    <a:pt x="31" y="14"/>
                    <a:pt x="30" y="14"/>
                  </a:cubicBezTo>
                  <a:cubicBezTo>
                    <a:pt x="30" y="14"/>
                    <a:pt x="30" y="14"/>
                    <a:pt x="30" y="14"/>
                  </a:cubicBezTo>
                  <a:cubicBezTo>
                    <a:pt x="30" y="14"/>
                    <a:pt x="30" y="13"/>
                    <a:pt x="30" y="13"/>
                  </a:cubicBezTo>
                  <a:cubicBezTo>
                    <a:pt x="30" y="13"/>
                    <a:pt x="30" y="12"/>
                    <a:pt x="30" y="12"/>
                  </a:cubicBezTo>
                  <a:cubicBezTo>
                    <a:pt x="30" y="12"/>
                    <a:pt x="30" y="12"/>
                    <a:pt x="30" y="12"/>
                  </a:cubicBezTo>
                  <a:cubicBezTo>
                    <a:pt x="30" y="12"/>
                    <a:pt x="30" y="12"/>
                    <a:pt x="30" y="12"/>
                  </a:cubicBezTo>
                  <a:cubicBezTo>
                    <a:pt x="30" y="12"/>
                    <a:pt x="30" y="12"/>
                    <a:pt x="30" y="12"/>
                  </a:cubicBezTo>
                  <a:cubicBezTo>
                    <a:pt x="30" y="11"/>
                    <a:pt x="30" y="11"/>
                    <a:pt x="30" y="11"/>
                  </a:cubicBezTo>
                  <a:cubicBezTo>
                    <a:pt x="30" y="11"/>
                    <a:pt x="30" y="11"/>
                    <a:pt x="30" y="11"/>
                  </a:cubicBezTo>
                  <a:cubicBezTo>
                    <a:pt x="30" y="10"/>
                    <a:pt x="30" y="10"/>
                    <a:pt x="30" y="10"/>
                  </a:cubicBezTo>
                  <a:cubicBezTo>
                    <a:pt x="30" y="10"/>
                    <a:pt x="30" y="10"/>
                    <a:pt x="30" y="10"/>
                  </a:cubicBezTo>
                  <a:cubicBezTo>
                    <a:pt x="30" y="10"/>
                    <a:pt x="29" y="10"/>
                    <a:pt x="29" y="10"/>
                  </a:cubicBezTo>
                  <a:cubicBezTo>
                    <a:pt x="29" y="11"/>
                    <a:pt x="29" y="11"/>
                    <a:pt x="29" y="11"/>
                  </a:cubicBezTo>
                  <a:cubicBezTo>
                    <a:pt x="29" y="11"/>
                    <a:pt x="29" y="11"/>
                    <a:pt x="29" y="12"/>
                  </a:cubicBezTo>
                  <a:cubicBezTo>
                    <a:pt x="29" y="12"/>
                    <a:pt x="29" y="12"/>
                    <a:pt x="29" y="12"/>
                  </a:cubicBezTo>
                  <a:cubicBezTo>
                    <a:pt x="29" y="12"/>
                    <a:pt x="28" y="13"/>
                    <a:pt x="28" y="13"/>
                  </a:cubicBezTo>
                  <a:cubicBezTo>
                    <a:pt x="28" y="13"/>
                    <a:pt x="27" y="12"/>
                    <a:pt x="27" y="12"/>
                  </a:cubicBezTo>
                  <a:cubicBezTo>
                    <a:pt x="27" y="12"/>
                    <a:pt x="27" y="12"/>
                    <a:pt x="27" y="11"/>
                  </a:cubicBezTo>
                  <a:cubicBezTo>
                    <a:pt x="27" y="11"/>
                    <a:pt x="28" y="11"/>
                    <a:pt x="28" y="11"/>
                  </a:cubicBezTo>
                  <a:cubicBezTo>
                    <a:pt x="28" y="11"/>
                    <a:pt x="28" y="11"/>
                    <a:pt x="28" y="11"/>
                  </a:cubicBezTo>
                  <a:cubicBezTo>
                    <a:pt x="27" y="10"/>
                    <a:pt x="27" y="10"/>
                    <a:pt x="27" y="9"/>
                  </a:cubicBezTo>
                  <a:cubicBezTo>
                    <a:pt x="27" y="9"/>
                    <a:pt x="27" y="10"/>
                    <a:pt x="26" y="10"/>
                  </a:cubicBezTo>
                  <a:cubicBezTo>
                    <a:pt x="26" y="10"/>
                    <a:pt x="26" y="10"/>
                    <a:pt x="26" y="10"/>
                  </a:cubicBezTo>
                  <a:cubicBezTo>
                    <a:pt x="27" y="11"/>
                    <a:pt x="27" y="11"/>
                    <a:pt x="26" y="11"/>
                  </a:cubicBezTo>
                  <a:cubicBezTo>
                    <a:pt x="27" y="11"/>
                    <a:pt x="27" y="11"/>
                    <a:pt x="27" y="11"/>
                  </a:cubicBezTo>
                  <a:cubicBezTo>
                    <a:pt x="27" y="12"/>
                    <a:pt x="26" y="12"/>
                    <a:pt x="26" y="12"/>
                  </a:cubicBezTo>
                  <a:cubicBezTo>
                    <a:pt x="26" y="12"/>
                    <a:pt x="26" y="12"/>
                    <a:pt x="26" y="12"/>
                  </a:cubicBezTo>
                  <a:cubicBezTo>
                    <a:pt x="26" y="12"/>
                    <a:pt x="25" y="12"/>
                    <a:pt x="25" y="12"/>
                  </a:cubicBezTo>
                  <a:cubicBezTo>
                    <a:pt x="25" y="11"/>
                    <a:pt x="25" y="11"/>
                    <a:pt x="25" y="11"/>
                  </a:cubicBezTo>
                  <a:cubicBezTo>
                    <a:pt x="25" y="11"/>
                    <a:pt x="25" y="10"/>
                    <a:pt x="25" y="10"/>
                  </a:cubicBezTo>
                  <a:cubicBezTo>
                    <a:pt x="25" y="10"/>
                    <a:pt x="25" y="10"/>
                    <a:pt x="24" y="9"/>
                  </a:cubicBezTo>
                  <a:cubicBezTo>
                    <a:pt x="24" y="9"/>
                    <a:pt x="24" y="9"/>
                    <a:pt x="24" y="9"/>
                  </a:cubicBezTo>
                  <a:cubicBezTo>
                    <a:pt x="24" y="9"/>
                    <a:pt x="24" y="9"/>
                    <a:pt x="24" y="10"/>
                  </a:cubicBezTo>
                  <a:cubicBezTo>
                    <a:pt x="24" y="10"/>
                    <a:pt x="24" y="11"/>
                    <a:pt x="24" y="11"/>
                  </a:cubicBezTo>
                  <a:cubicBezTo>
                    <a:pt x="24" y="11"/>
                    <a:pt x="24" y="11"/>
                    <a:pt x="24" y="11"/>
                  </a:cubicBezTo>
                  <a:cubicBezTo>
                    <a:pt x="24" y="11"/>
                    <a:pt x="24" y="11"/>
                    <a:pt x="24" y="11"/>
                  </a:cubicBezTo>
                  <a:cubicBezTo>
                    <a:pt x="25" y="11"/>
                    <a:pt x="25" y="12"/>
                    <a:pt x="25" y="12"/>
                  </a:cubicBezTo>
                  <a:cubicBezTo>
                    <a:pt x="24" y="13"/>
                    <a:pt x="24" y="13"/>
                    <a:pt x="24" y="13"/>
                  </a:cubicBezTo>
                  <a:cubicBezTo>
                    <a:pt x="24" y="13"/>
                    <a:pt x="23" y="13"/>
                    <a:pt x="23" y="13"/>
                  </a:cubicBezTo>
                  <a:cubicBezTo>
                    <a:pt x="23" y="12"/>
                    <a:pt x="23" y="12"/>
                    <a:pt x="23" y="12"/>
                  </a:cubicBezTo>
                  <a:cubicBezTo>
                    <a:pt x="23" y="11"/>
                    <a:pt x="23" y="11"/>
                    <a:pt x="22" y="11"/>
                  </a:cubicBezTo>
                  <a:cubicBezTo>
                    <a:pt x="22" y="11"/>
                    <a:pt x="22" y="11"/>
                    <a:pt x="21" y="10"/>
                  </a:cubicBezTo>
                  <a:cubicBezTo>
                    <a:pt x="21" y="10"/>
                    <a:pt x="21" y="10"/>
                    <a:pt x="21" y="10"/>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2"/>
                    <a:pt x="21" y="12"/>
                    <a:pt x="21" y="12"/>
                  </a:cubicBezTo>
                  <a:cubicBezTo>
                    <a:pt x="21" y="12"/>
                    <a:pt x="21" y="12"/>
                    <a:pt x="22" y="12"/>
                  </a:cubicBezTo>
                  <a:cubicBezTo>
                    <a:pt x="22" y="12"/>
                    <a:pt x="22" y="13"/>
                    <a:pt x="22" y="13"/>
                  </a:cubicBezTo>
                  <a:cubicBezTo>
                    <a:pt x="22" y="13"/>
                    <a:pt x="22" y="13"/>
                    <a:pt x="22" y="13"/>
                  </a:cubicBezTo>
                  <a:cubicBezTo>
                    <a:pt x="22" y="13"/>
                    <a:pt x="22" y="13"/>
                    <a:pt x="22" y="13"/>
                  </a:cubicBezTo>
                  <a:cubicBezTo>
                    <a:pt x="22" y="14"/>
                    <a:pt x="21" y="14"/>
                    <a:pt x="21" y="14"/>
                  </a:cubicBezTo>
                  <a:cubicBezTo>
                    <a:pt x="21" y="13"/>
                    <a:pt x="21" y="13"/>
                    <a:pt x="21" y="13"/>
                  </a:cubicBezTo>
                  <a:cubicBezTo>
                    <a:pt x="21" y="13"/>
                    <a:pt x="21" y="12"/>
                    <a:pt x="20" y="12"/>
                  </a:cubicBezTo>
                  <a:cubicBezTo>
                    <a:pt x="20" y="12"/>
                    <a:pt x="20" y="12"/>
                    <a:pt x="20" y="12"/>
                  </a:cubicBezTo>
                  <a:cubicBezTo>
                    <a:pt x="19" y="12"/>
                    <a:pt x="19" y="11"/>
                    <a:pt x="19" y="11"/>
                  </a:cubicBezTo>
                  <a:cubicBezTo>
                    <a:pt x="19" y="12"/>
                    <a:pt x="19" y="13"/>
                    <a:pt x="19" y="14"/>
                  </a:cubicBezTo>
                  <a:cubicBezTo>
                    <a:pt x="20" y="13"/>
                    <a:pt x="20" y="13"/>
                    <a:pt x="20" y="14"/>
                  </a:cubicBezTo>
                  <a:cubicBezTo>
                    <a:pt x="20" y="14"/>
                    <a:pt x="20" y="14"/>
                    <a:pt x="20" y="14"/>
                  </a:cubicBezTo>
                  <a:cubicBezTo>
                    <a:pt x="20" y="15"/>
                    <a:pt x="20" y="15"/>
                    <a:pt x="20" y="15"/>
                  </a:cubicBezTo>
                  <a:cubicBezTo>
                    <a:pt x="20" y="15"/>
                    <a:pt x="19" y="15"/>
                    <a:pt x="19" y="15"/>
                  </a:cubicBezTo>
                  <a:cubicBezTo>
                    <a:pt x="19" y="15"/>
                    <a:pt x="19" y="15"/>
                    <a:pt x="19" y="14"/>
                  </a:cubicBezTo>
                  <a:cubicBezTo>
                    <a:pt x="19" y="14"/>
                    <a:pt x="19" y="14"/>
                    <a:pt x="19" y="14"/>
                  </a:cubicBezTo>
                  <a:cubicBezTo>
                    <a:pt x="19" y="14"/>
                    <a:pt x="19" y="14"/>
                    <a:pt x="19" y="14"/>
                  </a:cubicBezTo>
                  <a:cubicBezTo>
                    <a:pt x="18" y="13"/>
                    <a:pt x="18" y="13"/>
                    <a:pt x="17" y="13"/>
                  </a:cubicBezTo>
                  <a:cubicBezTo>
                    <a:pt x="17" y="13"/>
                    <a:pt x="17" y="13"/>
                    <a:pt x="17" y="13"/>
                  </a:cubicBezTo>
                  <a:cubicBezTo>
                    <a:pt x="17" y="14"/>
                    <a:pt x="17" y="14"/>
                    <a:pt x="17" y="15"/>
                  </a:cubicBezTo>
                  <a:cubicBezTo>
                    <a:pt x="17" y="15"/>
                    <a:pt x="18" y="15"/>
                    <a:pt x="18" y="15"/>
                  </a:cubicBezTo>
                  <a:cubicBezTo>
                    <a:pt x="18" y="16"/>
                    <a:pt x="18" y="16"/>
                    <a:pt x="18" y="16"/>
                  </a:cubicBezTo>
                  <a:cubicBezTo>
                    <a:pt x="19" y="16"/>
                    <a:pt x="19" y="16"/>
                    <a:pt x="18" y="16"/>
                  </a:cubicBezTo>
                  <a:cubicBezTo>
                    <a:pt x="18" y="17"/>
                    <a:pt x="18" y="17"/>
                    <a:pt x="18" y="17"/>
                  </a:cubicBezTo>
                  <a:cubicBezTo>
                    <a:pt x="17" y="17"/>
                    <a:pt x="17" y="16"/>
                    <a:pt x="17" y="16"/>
                  </a:cubicBezTo>
                  <a:cubicBezTo>
                    <a:pt x="17" y="16"/>
                    <a:pt x="17" y="16"/>
                    <a:pt x="17" y="16"/>
                  </a:cubicBezTo>
                  <a:cubicBezTo>
                    <a:pt x="16" y="15"/>
                    <a:pt x="15" y="15"/>
                    <a:pt x="15" y="15"/>
                  </a:cubicBezTo>
                  <a:cubicBezTo>
                    <a:pt x="15" y="15"/>
                    <a:pt x="15" y="15"/>
                    <a:pt x="15" y="15"/>
                  </a:cubicBezTo>
                  <a:cubicBezTo>
                    <a:pt x="15" y="15"/>
                    <a:pt x="15" y="15"/>
                    <a:pt x="15" y="15"/>
                  </a:cubicBezTo>
                  <a:cubicBezTo>
                    <a:pt x="15" y="15"/>
                    <a:pt x="15" y="16"/>
                    <a:pt x="15" y="16"/>
                  </a:cubicBezTo>
                  <a:cubicBezTo>
                    <a:pt x="15" y="16"/>
                    <a:pt x="15" y="16"/>
                    <a:pt x="15" y="16"/>
                  </a:cubicBezTo>
                  <a:cubicBezTo>
                    <a:pt x="15" y="16"/>
                    <a:pt x="15" y="17"/>
                    <a:pt x="15" y="17"/>
                  </a:cubicBezTo>
                  <a:cubicBezTo>
                    <a:pt x="15" y="17"/>
                    <a:pt x="15" y="17"/>
                    <a:pt x="16" y="17"/>
                  </a:cubicBezTo>
                  <a:cubicBezTo>
                    <a:pt x="16" y="17"/>
                    <a:pt x="16" y="17"/>
                    <a:pt x="16" y="17"/>
                  </a:cubicBezTo>
                  <a:cubicBezTo>
                    <a:pt x="16" y="17"/>
                    <a:pt x="16" y="17"/>
                    <a:pt x="16" y="18"/>
                  </a:cubicBezTo>
                  <a:cubicBezTo>
                    <a:pt x="17" y="18"/>
                    <a:pt x="16" y="19"/>
                    <a:pt x="16" y="19"/>
                  </a:cubicBezTo>
                  <a:cubicBezTo>
                    <a:pt x="16" y="19"/>
                    <a:pt x="15" y="19"/>
                    <a:pt x="15" y="19"/>
                  </a:cubicBezTo>
                  <a:cubicBezTo>
                    <a:pt x="15" y="19"/>
                    <a:pt x="15" y="18"/>
                    <a:pt x="15" y="18"/>
                  </a:cubicBezTo>
                  <a:cubicBezTo>
                    <a:pt x="15" y="18"/>
                    <a:pt x="15" y="18"/>
                    <a:pt x="15" y="17"/>
                  </a:cubicBezTo>
                  <a:cubicBezTo>
                    <a:pt x="14" y="17"/>
                    <a:pt x="13" y="17"/>
                    <a:pt x="12" y="16"/>
                  </a:cubicBezTo>
                  <a:cubicBezTo>
                    <a:pt x="13" y="17"/>
                    <a:pt x="13" y="17"/>
                    <a:pt x="13" y="17"/>
                  </a:cubicBezTo>
                  <a:cubicBezTo>
                    <a:pt x="13" y="17"/>
                    <a:pt x="13" y="17"/>
                    <a:pt x="13" y="17"/>
                  </a:cubicBezTo>
                  <a:cubicBezTo>
                    <a:pt x="13" y="18"/>
                    <a:pt x="13" y="18"/>
                    <a:pt x="14" y="18"/>
                  </a:cubicBezTo>
                  <a:cubicBezTo>
                    <a:pt x="14" y="18"/>
                    <a:pt x="14" y="18"/>
                    <a:pt x="14" y="18"/>
                  </a:cubicBezTo>
                  <a:cubicBezTo>
                    <a:pt x="14" y="19"/>
                    <a:pt x="14" y="19"/>
                    <a:pt x="14" y="19"/>
                  </a:cubicBezTo>
                  <a:cubicBezTo>
                    <a:pt x="14" y="19"/>
                    <a:pt x="15" y="18"/>
                    <a:pt x="15" y="19"/>
                  </a:cubicBezTo>
                  <a:cubicBezTo>
                    <a:pt x="15" y="19"/>
                    <a:pt x="15" y="19"/>
                    <a:pt x="15" y="20"/>
                  </a:cubicBezTo>
                  <a:cubicBezTo>
                    <a:pt x="15" y="20"/>
                    <a:pt x="14" y="20"/>
                    <a:pt x="14" y="20"/>
                  </a:cubicBezTo>
                  <a:cubicBezTo>
                    <a:pt x="14" y="20"/>
                    <a:pt x="14" y="20"/>
                    <a:pt x="13" y="20"/>
                  </a:cubicBezTo>
                  <a:cubicBezTo>
                    <a:pt x="13" y="19"/>
                    <a:pt x="13" y="19"/>
                    <a:pt x="13" y="19"/>
                  </a:cubicBezTo>
                  <a:cubicBezTo>
                    <a:pt x="14" y="19"/>
                    <a:pt x="13" y="19"/>
                    <a:pt x="13" y="19"/>
                  </a:cubicBezTo>
                  <a:cubicBezTo>
                    <a:pt x="13" y="19"/>
                    <a:pt x="12" y="19"/>
                    <a:pt x="12" y="19"/>
                  </a:cubicBezTo>
                  <a:cubicBezTo>
                    <a:pt x="12" y="19"/>
                    <a:pt x="12" y="19"/>
                    <a:pt x="11" y="19"/>
                  </a:cubicBezTo>
                  <a:cubicBezTo>
                    <a:pt x="12" y="19"/>
                    <a:pt x="12" y="20"/>
                    <a:pt x="13" y="20"/>
                  </a:cubicBezTo>
                  <a:cubicBezTo>
                    <a:pt x="13" y="20"/>
                    <a:pt x="13" y="20"/>
                    <a:pt x="13" y="20"/>
                  </a:cubicBezTo>
                  <a:cubicBezTo>
                    <a:pt x="13" y="20"/>
                    <a:pt x="13" y="20"/>
                    <a:pt x="14" y="21"/>
                  </a:cubicBezTo>
                  <a:cubicBezTo>
                    <a:pt x="14" y="21"/>
                    <a:pt x="14" y="21"/>
                    <a:pt x="14" y="22"/>
                  </a:cubicBezTo>
                  <a:cubicBezTo>
                    <a:pt x="14" y="22"/>
                    <a:pt x="13" y="22"/>
                    <a:pt x="13" y="22"/>
                  </a:cubicBezTo>
                  <a:cubicBezTo>
                    <a:pt x="13" y="22"/>
                    <a:pt x="13" y="22"/>
                    <a:pt x="13" y="22"/>
                  </a:cubicBezTo>
                  <a:cubicBezTo>
                    <a:pt x="13" y="22"/>
                    <a:pt x="13" y="22"/>
                    <a:pt x="13" y="22"/>
                  </a:cubicBezTo>
                  <a:cubicBezTo>
                    <a:pt x="13" y="22"/>
                    <a:pt x="13" y="22"/>
                    <a:pt x="13" y="22"/>
                  </a:cubicBezTo>
                  <a:cubicBezTo>
                    <a:pt x="13" y="22"/>
                    <a:pt x="12" y="22"/>
                    <a:pt x="12" y="21"/>
                  </a:cubicBezTo>
                  <a:cubicBezTo>
                    <a:pt x="12" y="21"/>
                    <a:pt x="12" y="21"/>
                    <a:pt x="12" y="21"/>
                  </a:cubicBezTo>
                  <a:cubicBezTo>
                    <a:pt x="12" y="21"/>
                    <a:pt x="11" y="21"/>
                    <a:pt x="10" y="21"/>
                  </a:cubicBezTo>
                  <a:cubicBezTo>
                    <a:pt x="10" y="21"/>
                    <a:pt x="11" y="21"/>
                    <a:pt x="11" y="21"/>
                  </a:cubicBezTo>
                  <a:cubicBezTo>
                    <a:pt x="11" y="21"/>
                    <a:pt x="11" y="22"/>
                    <a:pt x="11" y="22"/>
                  </a:cubicBezTo>
                  <a:cubicBezTo>
                    <a:pt x="11" y="22"/>
                    <a:pt x="11" y="22"/>
                    <a:pt x="11" y="22"/>
                  </a:cubicBezTo>
                  <a:cubicBezTo>
                    <a:pt x="11" y="22"/>
                    <a:pt x="12" y="22"/>
                    <a:pt x="12" y="23"/>
                  </a:cubicBezTo>
                  <a:cubicBezTo>
                    <a:pt x="12" y="23"/>
                    <a:pt x="12" y="23"/>
                    <a:pt x="12" y="23"/>
                  </a:cubicBezTo>
                  <a:cubicBezTo>
                    <a:pt x="12" y="23"/>
                    <a:pt x="12" y="23"/>
                    <a:pt x="12" y="23"/>
                  </a:cubicBezTo>
                  <a:cubicBezTo>
                    <a:pt x="13" y="23"/>
                    <a:pt x="13" y="22"/>
                    <a:pt x="13" y="23"/>
                  </a:cubicBezTo>
                  <a:cubicBezTo>
                    <a:pt x="13" y="23"/>
                    <a:pt x="13" y="23"/>
                    <a:pt x="13" y="23"/>
                  </a:cubicBezTo>
                  <a:cubicBezTo>
                    <a:pt x="13" y="23"/>
                    <a:pt x="13" y="23"/>
                    <a:pt x="13" y="23"/>
                  </a:cubicBezTo>
                  <a:cubicBezTo>
                    <a:pt x="13" y="24"/>
                    <a:pt x="13" y="24"/>
                    <a:pt x="13" y="24"/>
                  </a:cubicBezTo>
                  <a:cubicBezTo>
                    <a:pt x="12" y="24"/>
                    <a:pt x="12" y="24"/>
                    <a:pt x="12" y="24"/>
                  </a:cubicBezTo>
                  <a:cubicBezTo>
                    <a:pt x="12" y="24"/>
                    <a:pt x="12" y="23"/>
                    <a:pt x="12" y="23"/>
                  </a:cubicBezTo>
                  <a:cubicBezTo>
                    <a:pt x="11" y="23"/>
                    <a:pt x="11" y="23"/>
                    <a:pt x="10" y="23"/>
                  </a:cubicBezTo>
                  <a:cubicBezTo>
                    <a:pt x="10" y="23"/>
                    <a:pt x="10" y="24"/>
                    <a:pt x="9" y="24"/>
                  </a:cubicBezTo>
                  <a:close/>
                  <a:moveTo>
                    <a:pt x="33" y="47"/>
                  </a:moveTo>
                  <a:cubicBezTo>
                    <a:pt x="34" y="48"/>
                    <a:pt x="34" y="48"/>
                    <a:pt x="35" y="48"/>
                  </a:cubicBezTo>
                  <a:cubicBezTo>
                    <a:pt x="35" y="47"/>
                    <a:pt x="35" y="47"/>
                    <a:pt x="36" y="46"/>
                  </a:cubicBezTo>
                  <a:cubicBezTo>
                    <a:pt x="36" y="47"/>
                    <a:pt x="36" y="47"/>
                    <a:pt x="37" y="47"/>
                  </a:cubicBezTo>
                  <a:cubicBezTo>
                    <a:pt x="37" y="46"/>
                    <a:pt x="37" y="46"/>
                    <a:pt x="37" y="46"/>
                  </a:cubicBezTo>
                  <a:cubicBezTo>
                    <a:pt x="38" y="46"/>
                    <a:pt x="38" y="46"/>
                    <a:pt x="38" y="46"/>
                  </a:cubicBezTo>
                  <a:cubicBezTo>
                    <a:pt x="38" y="46"/>
                    <a:pt x="38" y="46"/>
                    <a:pt x="38" y="46"/>
                  </a:cubicBezTo>
                  <a:cubicBezTo>
                    <a:pt x="38" y="46"/>
                    <a:pt x="39" y="46"/>
                    <a:pt x="39" y="45"/>
                  </a:cubicBezTo>
                  <a:cubicBezTo>
                    <a:pt x="39" y="45"/>
                    <a:pt x="39" y="45"/>
                    <a:pt x="39" y="44"/>
                  </a:cubicBezTo>
                  <a:cubicBezTo>
                    <a:pt x="39" y="45"/>
                    <a:pt x="39" y="45"/>
                    <a:pt x="39" y="45"/>
                  </a:cubicBezTo>
                  <a:cubicBezTo>
                    <a:pt x="40" y="45"/>
                    <a:pt x="40" y="45"/>
                    <a:pt x="40" y="45"/>
                  </a:cubicBezTo>
                  <a:cubicBezTo>
                    <a:pt x="40" y="45"/>
                    <a:pt x="40" y="45"/>
                    <a:pt x="40" y="45"/>
                  </a:cubicBezTo>
                  <a:cubicBezTo>
                    <a:pt x="41" y="44"/>
                    <a:pt x="41" y="44"/>
                    <a:pt x="41" y="44"/>
                  </a:cubicBezTo>
                  <a:cubicBezTo>
                    <a:pt x="41" y="44"/>
                    <a:pt x="41" y="43"/>
                    <a:pt x="41" y="43"/>
                  </a:cubicBezTo>
                  <a:cubicBezTo>
                    <a:pt x="41" y="43"/>
                    <a:pt x="42" y="43"/>
                    <a:pt x="42" y="43"/>
                  </a:cubicBezTo>
                  <a:cubicBezTo>
                    <a:pt x="42" y="43"/>
                    <a:pt x="42" y="43"/>
                    <a:pt x="42" y="43"/>
                  </a:cubicBezTo>
                  <a:cubicBezTo>
                    <a:pt x="42" y="44"/>
                    <a:pt x="42" y="45"/>
                    <a:pt x="42" y="45"/>
                  </a:cubicBezTo>
                  <a:cubicBezTo>
                    <a:pt x="42" y="46"/>
                    <a:pt x="42" y="47"/>
                    <a:pt x="41" y="47"/>
                  </a:cubicBezTo>
                  <a:cubicBezTo>
                    <a:pt x="41" y="48"/>
                    <a:pt x="41" y="48"/>
                    <a:pt x="40" y="48"/>
                  </a:cubicBezTo>
                  <a:cubicBezTo>
                    <a:pt x="40" y="49"/>
                    <a:pt x="39" y="49"/>
                    <a:pt x="39" y="49"/>
                  </a:cubicBezTo>
                  <a:cubicBezTo>
                    <a:pt x="39" y="49"/>
                    <a:pt x="38" y="49"/>
                    <a:pt x="38" y="49"/>
                  </a:cubicBezTo>
                  <a:cubicBezTo>
                    <a:pt x="38" y="49"/>
                    <a:pt x="38" y="50"/>
                    <a:pt x="37" y="50"/>
                  </a:cubicBezTo>
                  <a:cubicBezTo>
                    <a:pt x="37" y="50"/>
                    <a:pt x="37" y="50"/>
                    <a:pt x="37" y="49"/>
                  </a:cubicBezTo>
                  <a:cubicBezTo>
                    <a:pt x="36" y="49"/>
                    <a:pt x="35" y="49"/>
                    <a:pt x="35" y="49"/>
                  </a:cubicBezTo>
                  <a:cubicBezTo>
                    <a:pt x="35" y="49"/>
                    <a:pt x="35" y="48"/>
                    <a:pt x="34" y="48"/>
                  </a:cubicBezTo>
                  <a:cubicBezTo>
                    <a:pt x="34" y="48"/>
                    <a:pt x="34" y="48"/>
                    <a:pt x="33" y="48"/>
                  </a:cubicBezTo>
                  <a:cubicBezTo>
                    <a:pt x="33" y="48"/>
                    <a:pt x="33" y="47"/>
                    <a:pt x="33" y="47"/>
                  </a:cubicBezTo>
                  <a:cubicBezTo>
                    <a:pt x="33" y="47"/>
                    <a:pt x="33" y="47"/>
                    <a:pt x="33" y="47"/>
                  </a:cubicBezTo>
                  <a:close/>
                  <a:moveTo>
                    <a:pt x="8" y="19"/>
                  </a:moveTo>
                  <a:cubicBezTo>
                    <a:pt x="7" y="19"/>
                    <a:pt x="7" y="19"/>
                    <a:pt x="7" y="20"/>
                  </a:cubicBezTo>
                  <a:cubicBezTo>
                    <a:pt x="6" y="20"/>
                    <a:pt x="6" y="20"/>
                    <a:pt x="7" y="21"/>
                  </a:cubicBezTo>
                  <a:cubicBezTo>
                    <a:pt x="7" y="21"/>
                    <a:pt x="6" y="21"/>
                    <a:pt x="6" y="21"/>
                  </a:cubicBezTo>
                  <a:cubicBezTo>
                    <a:pt x="6" y="21"/>
                    <a:pt x="6" y="21"/>
                    <a:pt x="6" y="22"/>
                  </a:cubicBezTo>
                  <a:cubicBezTo>
                    <a:pt x="5" y="22"/>
                    <a:pt x="6" y="22"/>
                    <a:pt x="6" y="23"/>
                  </a:cubicBezTo>
                  <a:cubicBezTo>
                    <a:pt x="6" y="23"/>
                    <a:pt x="6" y="23"/>
                    <a:pt x="6" y="23"/>
                  </a:cubicBezTo>
                  <a:cubicBezTo>
                    <a:pt x="6" y="23"/>
                    <a:pt x="6" y="23"/>
                    <a:pt x="6" y="23"/>
                  </a:cubicBezTo>
                  <a:cubicBezTo>
                    <a:pt x="5" y="23"/>
                    <a:pt x="5" y="24"/>
                    <a:pt x="5" y="24"/>
                  </a:cubicBezTo>
                  <a:cubicBezTo>
                    <a:pt x="5" y="24"/>
                    <a:pt x="5" y="25"/>
                    <a:pt x="6" y="25"/>
                  </a:cubicBezTo>
                  <a:cubicBezTo>
                    <a:pt x="6" y="25"/>
                    <a:pt x="6" y="25"/>
                    <a:pt x="6" y="25"/>
                  </a:cubicBezTo>
                  <a:cubicBezTo>
                    <a:pt x="6" y="25"/>
                    <a:pt x="5" y="26"/>
                    <a:pt x="5" y="26"/>
                  </a:cubicBezTo>
                  <a:cubicBezTo>
                    <a:pt x="5" y="26"/>
                    <a:pt x="4" y="26"/>
                    <a:pt x="4" y="25"/>
                  </a:cubicBezTo>
                  <a:cubicBezTo>
                    <a:pt x="4" y="24"/>
                    <a:pt x="4" y="24"/>
                    <a:pt x="4" y="24"/>
                  </a:cubicBezTo>
                  <a:cubicBezTo>
                    <a:pt x="3" y="24"/>
                    <a:pt x="3" y="23"/>
                    <a:pt x="3" y="23"/>
                  </a:cubicBezTo>
                  <a:cubicBezTo>
                    <a:pt x="3" y="23"/>
                    <a:pt x="3" y="23"/>
                    <a:pt x="3" y="23"/>
                  </a:cubicBezTo>
                  <a:cubicBezTo>
                    <a:pt x="3" y="22"/>
                    <a:pt x="3" y="22"/>
                    <a:pt x="3" y="22"/>
                  </a:cubicBezTo>
                  <a:cubicBezTo>
                    <a:pt x="3" y="22"/>
                    <a:pt x="3" y="22"/>
                    <a:pt x="3" y="22"/>
                  </a:cubicBezTo>
                  <a:cubicBezTo>
                    <a:pt x="3" y="21"/>
                    <a:pt x="3" y="21"/>
                    <a:pt x="4" y="21"/>
                  </a:cubicBezTo>
                  <a:cubicBezTo>
                    <a:pt x="4" y="20"/>
                    <a:pt x="4" y="20"/>
                    <a:pt x="4" y="20"/>
                  </a:cubicBezTo>
                  <a:cubicBezTo>
                    <a:pt x="4" y="19"/>
                    <a:pt x="5" y="19"/>
                    <a:pt x="5" y="18"/>
                  </a:cubicBezTo>
                  <a:cubicBezTo>
                    <a:pt x="5" y="18"/>
                    <a:pt x="6" y="18"/>
                    <a:pt x="6" y="18"/>
                  </a:cubicBezTo>
                  <a:cubicBezTo>
                    <a:pt x="7" y="18"/>
                    <a:pt x="7" y="18"/>
                    <a:pt x="7" y="18"/>
                  </a:cubicBezTo>
                  <a:cubicBezTo>
                    <a:pt x="7" y="18"/>
                    <a:pt x="7" y="18"/>
                    <a:pt x="7" y="18"/>
                  </a:cubicBezTo>
                  <a:cubicBezTo>
                    <a:pt x="7" y="18"/>
                    <a:pt x="7" y="18"/>
                    <a:pt x="7" y="18"/>
                  </a:cubicBezTo>
                  <a:cubicBezTo>
                    <a:pt x="7" y="19"/>
                    <a:pt x="8" y="19"/>
                    <a:pt x="8" y="19"/>
                  </a:cubicBezTo>
                  <a:cubicBezTo>
                    <a:pt x="8" y="19"/>
                    <a:pt x="8" y="19"/>
                    <a:pt x="8" y="19"/>
                  </a:cubicBezTo>
                  <a:close/>
                  <a:moveTo>
                    <a:pt x="7" y="15"/>
                  </a:moveTo>
                  <a:cubicBezTo>
                    <a:pt x="7" y="15"/>
                    <a:pt x="7" y="15"/>
                    <a:pt x="7" y="15"/>
                  </a:cubicBezTo>
                  <a:cubicBezTo>
                    <a:pt x="7" y="14"/>
                    <a:pt x="7" y="14"/>
                    <a:pt x="7" y="13"/>
                  </a:cubicBezTo>
                  <a:cubicBezTo>
                    <a:pt x="7" y="13"/>
                    <a:pt x="8" y="13"/>
                    <a:pt x="8" y="12"/>
                  </a:cubicBezTo>
                  <a:cubicBezTo>
                    <a:pt x="8" y="12"/>
                    <a:pt x="8" y="12"/>
                    <a:pt x="8" y="12"/>
                  </a:cubicBezTo>
                  <a:cubicBezTo>
                    <a:pt x="8" y="11"/>
                    <a:pt x="9" y="11"/>
                    <a:pt x="9" y="11"/>
                  </a:cubicBezTo>
                  <a:cubicBezTo>
                    <a:pt x="10" y="11"/>
                    <a:pt x="10" y="11"/>
                    <a:pt x="11" y="11"/>
                  </a:cubicBezTo>
                  <a:cubicBezTo>
                    <a:pt x="11" y="11"/>
                    <a:pt x="12" y="11"/>
                    <a:pt x="12" y="11"/>
                  </a:cubicBezTo>
                  <a:cubicBezTo>
                    <a:pt x="12" y="11"/>
                    <a:pt x="12" y="11"/>
                    <a:pt x="12" y="11"/>
                  </a:cubicBezTo>
                  <a:cubicBezTo>
                    <a:pt x="12" y="12"/>
                    <a:pt x="12" y="12"/>
                    <a:pt x="12" y="12"/>
                  </a:cubicBezTo>
                  <a:cubicBezTo>
                    <a:pt x="12" y="12"/>
                    <a:pt x="11" y="12"/>
                    <a:pt x="11" y="12"/>
                  </a:cubicBezTo>
                  <a:cubicBezTo>
                    <a:pt x="11" y="13"/>
                    <a:pt x="11" y="13"/>
                    <a:pt x="11" y="14"/>
                  </a:cubicBezTo>
                  <a:cubicBezTo>
                    <a:pt x="11" y="14"/>
                    <a:pt x="10" y="14"/>
                    <a:pt x="10" y="14"/>
                  </a:cubicBezTo>
                  <a:cubicBezTo>
                    <a:pt x="10" y="14"/>
                    <a:pt x="10" y="14"/>
                    <a:pt x="10" y="14"/>
                  </a:cubicBezTo>
                  <a:cubicBezTo>
                    <a:pt x="10" y="14"/>
                    <a:pt x="9" y="15"/>
                    <a:pt x="10" y="15"/>
                  </a:cubicBezTo>
                  <a:cubicBezTo>
                    <a:pt x="10" y="15"/>
                    <a:pt x="10" y="15"/>
                    <a:pt x="10" y="15"/>
                  </a:cubicBezTo>
                  <a:cubicBezTo>
                    <a:pt x="10" y="15"/>
                    <a:pt x="10" y="15"/>
                    <a:pt x="10" y="15"/>
                  </a:cubicBezTo>
                  <a:cubicBezTo>
                    <a:pt x="9" y="15"/>
                    <a:pt x="9" y="15"/>
                    <a:pt x="8" y="16"/>
                  </a:cubicBezTo>
                  <a:cubicBezTo>
                    <a:pt x="8" y="16"/>
                    <a:pt x="8" y="16"/>
                    <a:pt x="8" y="16"/>
                  </a:cubicBezTo>
                  <a:cubicBezTo>
                    <a:pt x="9" y="17"/>
                    <a:pt x="9" y="17"/>
                    <a:pt x="9" y="17"/>
                  </a:cubicBezTo>
                  <a:cubicBezTo>
                    <a:pt x="8" y="17"/>
                    <a:pt x="8" y="17"/>
                    <a:pt x="7" y="17"/>
                  </a:cubicBezTo>
                  <a:cubicBezTo>
                    <a:pt x="7" y="17"/>
                    <a:pt x="7" y="17"/>
                    <a:pt x="7" y="17"/>
                  </a:cubicBezTo>
                  <a:cubicBezTo>
                    <a:pt x="7" y="16"/>
                    <a:pt x="7" y="16"/>
                    <a:pt x="7" y="16"/>
                  </a:cubicBezTo>
                  <a:cubicBezTo>
                    <a:pt x="7" y="16"/>
                    <a:pt x="7" y="16"/>
                    <a:pt x="7" y="16"/>
                  </a:cubicBezTo>
                  <a:cubicBezTo>
                    <a:pt x="7" y="16"/>
                    <a:pt x="7" y="15"/>
                    <a:pt x="7" y="15"/>
                  </a:cubicBezTo>
                  <a:cubicBezTo>
                    <a:pt x="7" y="15"/>
                    <a:pt x="7" y="15"/>
                    <a:pt x="7" y="15"/>
                  </a:cubicBezTo>
                  <a:cubicBezTo>
                    <a:pt x="7" y="15"/>
                    <a:pt x="7" y="15"/>
                    <a:pt x="7" y="15"/>
                  </a:cubicBezTo>
                  <a:close/>
                  <a:moveTo>
                    <a:pt x="31" y="48"/>
                  </a:moveTo>
                  <a:cubicBezTo>
                    <a:pt x="32" y="48"/>
                    <a:pt x="32" y="48"/>
                    <a:pt x="33" y="48"/>
                  </a:cubicBezTo>
                  <a:cubicBezTo>
                    <a:pt x="33" y="48"/>
                    <a:pt x="33" y="48"/>
                    <a:pt x="33" y="49"/>
                  </a:cubicBezTo>
                  <a:cubicBezTo>
                    <a:pt x="33" y="49"/>
                    <a:pt x="33" y="49"/>
                    <a:pt x="32" y="49"/>
                  </a:cubicBezTo>
                  <a:cubicBezTo>
                    <a:pt x="32" y="49"/>
                    <a:pt x="32" y="50"/>
                    <a:pt x="32" y="50"/>
                  </a:cubicBezTo>
                  <a:cubicBezTo>
                    <a:pt x="32" y="50"/>
                    <a:pt x="32" y="50"/>
                    <a:pt x="32" y="50"/>
                  </a:cubicBezTo>
                  <a:cubicBezTo>
                    <a:pt x="32" y="50"/>
                    <a:pt x="31" y="50"/>
                    <a:pt x="31" y="51"/>
                  </a:cubicBezTo>
                  <a:cubicBezTo>
                    <a:pt x="31" y="51"/>
                    <a:pt x="30" y="51"/>
                    <a:pt x="30" y="51"/>
                  </a:cubicBezTo>
                  <a:cubicBezTo>
                    <a:pt x="29" y="51"/>
                    <a:pt x="29" y="51"/>
                    <a:pt x="29" y="51"/>
                  </a:cubicBezTo>
                  <a:cubicBezTo>
                    <a:pt x="28" y="51"/>
                    <a:pt x="28" y="51"/>
                    <a:pt x="27" y="51"/>
                  </a:cubicBezTo>
                  <a:cubicBezTo>
                    <a:pt x="27" y="51"/>
                    <a:pt x="26" y="50"/>
                    <a:pt x="26" y="50"/>
                  </a:cubicBezTo>
                  <a:cubicBezTo>
                    <a:pt x="25" y="49"/>
                    <a:pt x="25" y="49"/>
                    <a:pt x="25" y="48"/>
                  </a:cubicBezTo>
                  <a:cubicBezTo>
                    <a:pt x="25" y="48"/>
                    <a:pt x="25" y="48"/>
                    <a:pt x="26" y="48"/>
                  </a:cubicBezTo>
                  <a:cubicBezTo>
                    <a:pt x="26" y="49"/>
                    <a:pt x="26" y="49"/>
                    <a:pt x="27" y="48"/>
                  </a:cubicBezTo>
                  <a:cubicBezTo>
                    <a:pt x="27" y="48"/>
                    <a:pt x="27" y="48"/>
                    <a:pt x="27" y="48"/>
                  </a:cubicBezTo>
                  <a:cubicBezTo>
                    <a:pt x="27" y="48"/>
                    <a:pt x="27" y="48"/>
                    <a:pt x="27" y="48"/>
                  </a:cubicBezTo>
                  <a:cubicBezTo>
                    <a:pt x="27" y="48"/>
                    <a:pt x="28" y="48"/>
                    <a:pt x="28" y="49"/>
                  </a:cubicBezTo>
                  <a:cubicBezTo>
                    <a:pt x="28" y="49"/>
                    <a:pt x="29" y="48"/>
                    <a:pt x="29" y="48"/>
                  </a:cubicBezTo>
                  <a:cubicBezTo>
                    <a:pt x="29" y="48"/>
                    <a:pt x="29" y="48"/>
                    <a:pt x="29" y="48"/>
                  </a:cubicBezTo>
                  <a:cubicBezTo>
                    <a:pt x="29" y="49"/>
                    <a:pt x="30" y="49"/>
                    <a:pt x="31" y="48"/>
                  </a:cubicBezTo>
                  <a:cubicBezTo>
                    <a:pt x="31" y="48"/>
                    <a:pt x="31" y="48"/>
                    <a:pt x="31" y="48"/>
                  </a:cubicBezTo>
                  <a:cubicBezTo>
                    <a:pt x="31" y="48"/>
                    <a:pt x="31" y="48"/>
                    <a:pt x="31" y="48"/>
                  </a:cubicBezTo>
                  <a:close/>
                  <a:moveTo>
                    <a:pt x="42" y="42"/>
                  </a:moveTo>
                  <a:cubicBezTo>
                    <a:pt x="43" y="42"/>
                    <a:pt x="43" y="42"/>
                    <a:pt x="44" y="42"/>
                  </a:cubicBezTo>
                  <a:cubicBezTo>
                    <a:pt x="44" y="41"/>
                    <a:pt x="44" y="41"/>
                    <a:pt x="44" y="40"/>
                  </a:cubicBezTo>
                  <a:cubicBezTo>
                    <a:pt x="44" y="40"/>
                    <a:pt x="44" y="40"/>
                    <a:pt x="44" y="40"/>
                  </a:cubicBezTo>
                  <a:cubicBezTo>
                    <a:pt x="44" y="40"/>
                    <a:pt x="44" y="40"/>
                    <a:pt x="44" y="40"/>
                  </a:cubicBezTo>
                  <a:cubicBezTo>
                    <a:pt x="44" y="40"/>
                    <a:pt x="44" y="40"/>
                    <a:pt x="44" y="40"/>
                  </a:cubicBezTo>
                  <a:cubicBezTo>
                    <a:pt x="44" y="40"/>
                    <a:pt x="44" y="40"/>
                    <a:pt x="44" y="40"/>
                  </a:cubicBezTo>
                  <a:cubicBezTo>
                    <a:pt x="45" y="40"/>
                    <a:pt x="45" y="40"/>
                    <a:pt x="45" y="40"/>
                  </a:cubicBezTo>
                  <a:cubicBezTo>
                    <a:pt x="45" y="40"/>
                    <a:pt x="45" y="39"/>
                    <a:pt x="45" y="39"/>
                  </a:cubicBezTo>
                  <a:cubicBezTo>
                    <a:pt x="45" y="39"/>
                    <a:pt x="45" y="39"/>
                    <a:pt x="45" y="39"/>
                  </a:cubicBezTo>
                  <a:cubicBezTo>
                    <a:pt x="46" y="39"/>
                    <a:pt x="46" y="39"/>
                    <a:pt x="46" y="38"/>
                  </a:cubicBezTo>
                  <a:cubicBezTo>
                    <a:pt x="46" y="38"/>
                    <a:pt x="46" y="37"/>
                    <a:pt x="46" y="37"/>
                  </a:cubicBezTo>
                  <a:cubicBezTo>
                    <a:pt x="46" y="37"/>
                    <a:pt x="46" y="37"/>
                    <a:pt x="47" y="37"/>
                  </a:cubicBezTo>
                  <a:cubicBezTo>
                    <a:pt x="47" y="37"/>
                    <a:pt x="47" y="36"/>
                    <a:pt x="47" y="36"/>
                  </a:cubicBezTo>
                  <a:cubicBezTo>
                    <a:pt x="47" y="36"/>
                    <a:pt x="47" y="36"/>
                    <a:pt x="47" y="36"/>
                  </a:cubicBezTo>
                  <a:cubicBezTo>
                    <a:pt x="47" y="35"/>
                    <a:pt x="47" y="35"/>
                    <a:pt x="47" y="35"/>
                  </a:cubicBezTo>
                  <a:cubicBezTo>
                    <a:pt x="47" y="36"/>
                    <a:pt x="48" y="36"/>
                    <a:pt x="48" y="36"/>
                  </a:cubicBezTo>
                  <a:cubicBezTo>
                    <a:pt x="48" y="36"/>
                    <a:pt x="48" y="37"/>
                    <a:pt x="48" y="37"/>
                  </a:cubicBezTo>
                  <a:cubicBezTo>
                    <a:pt x="48" y="37"/>
                    <a:pt x="48" y="38"/>
                    <a:pt x="48" y="38"/>
                  </a:cubicBezTo>
                  <a:cubicBezTo>
                    <a:pt x="49" y="39"/>
                    <a:pt x="48" y="40"/>
                    <a:pt x="48" y="41"/>
                  </a:cubicBezTo>
                  <a:cubicBezTo>
                    <a:pt x="47" y="41"/>
                    <a:pt x="46" y="42"/>
                    <a:pt x="45" y="42"/>
                  </a:cubicBezTo>
                  <a:cubicBezTo>
                    <a:pt x="45" y="42"/>
                    <a:pt x="44" y="42"/>
                    <a:pt x="44" y="42"/>
                  </a:cubicBezTo>
                  <a:cubicBezTo>
                    <a:pt x="44" y="43"/>
                    <a:pt x="43" y="42"/>
                    <a:pt x="43" y="42"/>
                  </a:cubicBezTo>
                  <a:cubicBezTo>
                    <a:pt x="43" y="42"/>
                    <a:pt x="43" y="42"/>
                    <a:pt x="43" y="42"/>
                  </a:cubicBezTo>
                  <a:cubicBezTo>
                    <a:pt x="42" y="42"/>
                    <a:pt x="42" y="42"/>
                    <a:pt x="42" y="42"/>
                  </a:cubicBezTo>
                  <a:cubicBezTo>
                    <a:pt x="42" y="42"/>
                    <a:pt x="42" y="42"/>
                    <a:pt x="42" y="42"/>
                  </a:cubicBezTo>
                  <a:close/>
                  <a:moveTo>
                    <a:pt x="47" y="34"/>
                  </a:moveTo>
                  <a:cubicBezTo>
                    <a:pt x="48" y="33"/>
                    <a:pt x="48" y="33"/>
                    <a:pt x="48" y="33"/>
                  </a:cubicBezTo>
                  <a:cubicBezTo>
                    <a:pt x="48" y="32"/>
                    <a:pt x="48" y="32"/>
                    <a:pt x="48" y="32"/>
                  </a:cubicBezTo>
                  <a:cubicBezTo>
                    <a:pt x="48" y="31"/>
                    <a:pt x="48" y="31"/>
                    <a:pt x="48" y="31"/>
                  </a:cubicBezTo>
                  <a:cubicBezTo>
                    <a:pt x="48" y="31"/>
                    <a:pt x="48" y="31"/>
                    <a:pt x="48" y="31"/>
                  </a:cubicBezTo>
                  <a:cubicBezTo>
                    <a:pt x="48" y="31"/>
                    <a:pt x="49" y="31"/>
                    <a:pt x="49" y="31"/>
                  </a:cubicBezTo>
                  <a:cubicBezTo>
                    <a:pt x="49" y="31"/>
                    <a:pt x="49" y="30"/>
                    <a:pt x="49" y="30"/>
                  </a:cubicBezTo>
                  <a:cubicBezTo>
                    <a:pt x="49" y="30"/>
                    <a:pt x="49" y="30"/>
                    <a:pt x="49" y="30"/>
                  </a:cubicBezTo>
                  <a:cubicBezTo>
                    <a:pt x="49" y="29"/>
                    <a:pt x="48" y="29"/>
                    <a:pt x="48" y="29"/>
                  </a:cubicBezTo>
                  <a:cubicBezTo>
                    <a:pt x="48" y="29"/>
                    <a:pt x="48" y="29"/>
                    <a:pt x="48" y="29"/>
                  </a:cubicBezTo>
                  <a:cubicBezTo>
                    <a:pt x="49" y="28"/>
                    <a:pt x="49" y="28"/>
                    <a:pt x="49" y="27"/>
                  </a:cubicBezTo>
                  <a:cubicBezTo>
                    <a:pt x="49" y="27"/>
                    <a:pt x="50" y="27"/>
                    <a:pt x="50" y="28"/>
                  </a:cubicBezTo>
                  <a:cubicBezTo>
                    <a:pt x="50" y="28"/>
                    <a:pt x="51" y="29"/>
                    <a:pt x="51" y="30"/>
                  </a:cubicBezTo>
                  <a:cubicBezTo>
                    <a:pt x="51" y="30"/>
                    <a:pt x="51" y="31"/>
                    <a:pt x="51" y="31"/>
                  </a:cubicBezTo>
                  <a:cubicBezTo>
                    <a:pt x="51" y="32"/>
                    <a:pt x="51" y="32"/>
                    <a:pt x="51" y="33"/>
                  </a:cubicBezTo>
                  <a:cubicBezTo>
                    <a:pt x="50" y="33"/>
                    <a:pt x="50" y="34"/>
                    <a:pt x="50" y="34"/>
                  </a:cubicBezTo>
                  <a:cubicBezTo>
                    <a:pt x="50" y="34"/>
                    <a:pt x="50" y="34"/>
                    <a:pt x="49" y="34"/>
                  </a:cubicBezTo>
                  <a:cubicBezTo>
                    <a:pt x="49" y="35"/>
                    <a:pt x="49" y="35"/>
                    <a:pt x="48" y="35"/>
                  </a:cubicBezTo>
                  <a:cubicBezTo>
                    <a:pt x="48" y="35"/>
                    <a:pt x="48" y="35"/>
                    <a:pt x="48" y="35"/>
                  </a:cubicBezTo>
                  <a:cubicBezTo>
                    <a:pt x="48" y="35"/>
                    <a:pt x="48" y="35"/>
                    <a:pt x="48" y="35"/>
                  </a:cubicBezTo>
                  <a:cubicBezTo>
                    <a:pt x="48" y="34"/>
                    <a:pt x="48" y="34"/>
                    <a:pt x="48" y="34"/>
                  </a:cubicBezTo>
                  <a:cubicBezTo>
                    <a:pt x="48" y="34"/>
                    <a:pt x="47" y="34"/>
                    <a:pt x="47" y="34"/>
                  </a:cubicBezTo>
                  <a:cubicBezTo>
                    <a:pt x="47" y="34"/>
                    <a:pt x="47" y="34"/>
                    <a:pt x="47" y="34"/>
                  </a:cubicBezTo>
                  <a:close/>
                  <a:moveTo>
                    <a:pt x="6" y="27"/>
                  </a:moveTo>
                  <a:cubicBezTo>
                    <a:pt x="6" y="27"/>
                    <a:pt x="6" y="27"/>
                    <a:pt x="6" y="27"/>
                  </a:cubicBezTo>
                  <a:cubicBezTo>
                    <a:pt x="5" y="27"/>
                    <a:pt x="5" y="27"/>
                    <a:pt x="5" y="27"/>
                  </a:cubicBezTo>
                  <a:cubicBezTo>
                    <a:pt x="5" y="27"/>
                    <a:pt x="5" y="27"/>
                    <a:pt x="5" y="27"/>
                  </a:cubicBezTo>
                  <a:cubicBezTo>
                    <a:pt x="4" y="27"/>
                    <a:pt x="4" y="27"/>
                    <a:pt x="4" y="28"/>
                  </a:cubicBezTo>
                  <a:cubicBezTo>
                    <a:pt x="4" y="28"/>
                    <a:pt x="4" y="29"/>
                    <a:pt x="3" y="29"/>
                  </a:cubicBezTo>
                  <a:cubicBezTo>
                    <a:pt x="3" y="29"/>
                    <a:pt x="3" y="30"/>
                    <a:pt x="3" y="30"/>
                  </a:cubicBezTo>
                  <a:cubicBezTo>
                    <a:pt x="3" y="31"/>
                    <a:pt x="4" y="31"/>
                    <a:pt x="4" y="32"/>
                  </a:cubicBezTo>
                  <a:cubicBezTo>
                    <a:pt x="4" y="32"/>
                    <a:pt x="4" y="32"/>
                    <a:pt x="4" y="32"/>
                  </a:cubicBezTo>
                  <a:cubicBezTo>
                    <a:pt x="4" y="33"/>
                    <a:pt x="4" y="33"/>
                    <a:pt x="4" y="33"/>
                  </a:cubicBezTo>
                  <a:cubicBezTo>
                    <a:pt x="5" y="34"/>
                    <a:pt x="5" y="34"/>
                    <a:pt x="6" y="35"/>
                  </a:cubicBezTo>
                  <a:cubicBezTo>
                    <a:pt x="6" y="35"/>
                    <a:pt x="7" y="35"/>
                    <a:pt x="7" y="35"/>
                  </a:cubicBezTo>
                  <a:cubicBezTo>
                    <a:pt x="7" y="35"/>
                    <a:pt x="7" y="35"/>
                    <a:pt x="7" y="35"/>
                  </a:cubicBezTo>
                  <a:cubicBezTo>
                    <a:pt x="7" y="34"/>
                    <a:pt x="7" y="34"/>
                    <a:pt x="7" y="34"/>
                  </a:cubicBezTo>
                  <a:cubicBezTo>
                    <a:pt x="7" y="34"/>
                    <a:pt x="7" y="34"/>
                    <a:pt x="7" y="34"/>
                  </a:cubicBezTo>
                  <a:cubicBezTo>
                    <a:pt x="7" y="34"/>
                    <a:pt x="6" y="33"/>
                    <a:pt x="7" y="33"/>
                  </a:cubicBezTo>
                  <a:cubicBezTo>
                    <a:pt x="7" y="32"/>
                    <a:pt x="7" y="32"/>
                    <a:pt x="7" y="32"/>
                  </a:cubicBezTo>
                  <a:cubicBezTo>
                    <a:pt x="7" y="32"/>
                    <a:pt x="6" y="32"/>
                    <a:pt x="6" y="32"/>
                  </a:cubicBezTo>
                  <a:cubicBezTo>
                    <a:pt x="6" y="32"/>
                    <a:pt x="6" y="32"/>
                    <a:pt x="6" y="32"/>
                  </a:cubicBezTo>
                  <a:cubicBezTo>
                    <a:pt x="6" y="32"/>
                    <a:pt x="6" y="31"/>
                    <a:pt x="6" y="31"/>
                  </a:cubicBezTo>
                  <a:cubicBezTo>
                    <a:pt x="6" y="31"/>
                    <a:pt x="6" y="31"/>
                    <a:pt x="6" y="30"/>
                  </a:cubicBezTo>
                  <a:cubicBezTo>
                    <a:pt x="6" y="30"/>
                    <a:pt x="6" y="30"/>
                    <a:pt x="5" y="30"/>
                  </a:cubicBezTo>
                  <a:cubicBezTo>
                    <a:pt x="5" y="30"/>
                    <a:pt x="5" y="29"/>
                    <a:pt x="6" y="29"/>
                  </a:cubicBezTo>
                  <a:cubicBezTo>
                    <a:pt x="5" y="29"/>
                    <a:pt x="5" y="29"/>
                    <a:pt x="5" y="29"/>
                  </a:cubicBezTo>
                  <a:cubicBezTo>
                    <a:pt x="5" y="29"/>
                    <a:pt x="5" y="28"/>
                    <a:pt x="5" y="28"/>
                  </a:cubicBezTo>
                  <a:cubicBezTo>
                    <a:pt x="5" y="28"/>
                    <a:pt x="5" y="27"/>
                    <a:pt x="6" y="27"/>
                  </a:cubicBezTo>
                  <a:close/>
                  <a:moveTo>
                    <a:pt x="47" y="18"/>
                  </a:moveTo>
                  <a:cubicBezTo>
                    <a:pt x="47" y="18"/>
                    <a:pt x="47" y="17"/>
                    <a:pt x="46" y="17"/>
                  </a:cubicBezTo>
                  <a:cubicBezTo>
                    <a:pt x="46" y="17"/>
                    <a:pt x="46" y="17"/>
                    <a:pt x="46" y="17"/>
                  </a:cubicBezTo>
                  <a:cubicBezTo>
                    <a:pt x="46" y="17"/>
                    <a:pt x="46" y="16"/>
                    <a:pt x="46" y="16"/>
                  </a:cubicBezTo>
                  <a:cubicBezTo>
                    <a:pt x="46" y="16"/>
                    <a:pt x="46" y="16"/>
                    <a:pt x="46" y="16"/>
                  </a:cubicBezTo>
                  <a:cubicBezTo>
                    <a:pt x="45" y="16"/>
                    <a:pt x="45" y="16"/>
                    <a:pt x="45" y="16"/>
                  </a:cubicBezTo>
                  <a:cubicBezTo>
                    <a:pt x="45" y="16"/>
                    <a:pt x="45" y="16"/>
                    <a:pt x="45" y="16"/>
                  </a:cubicBezTo>
                  <a:cubicBezTo>
                    <a:pt x="45" y="15"/>
                    <a:pt x="45" y="15"/>
                    <a:pt x="45" y="15"/>
                  </a:cubicBezTo>
                  <a:cubicBezTo>
                    <a:pt x="45" y="15"/>
                    <a:pt x="45" y="15"/>
                    <a:pt x="45" y="14"/>
                  </a:cubicBezTo>
                  <a:cubicBezTo>
                    <a:pt x="45" y="14"/>
                    <a:pt x="45" y="14"/>
                    <a:pt x="45" y="14"/>
                  </a:cubicBezTo>
                  <a:cubicBezTo>
                    <a:pt x="44" y="14"/>
                    <a:pt x="44" y="14"/>
                    <a:pt x="44" y="14"/>
                  </a:cubicBezTo>
                  <a:cubicBezTo>
                    <a:pt x="44" y="14"/>
                    <a:pt x="44" y="14"/>
                    <a:pt x="43" y="14"/>
                  </a:cubicBezTo>
                  <a:cubicBezTo>
                    <a:pt x="43" y="14"/>
                    <a:pt x="44" y="13"/>
                    <a:pt x="44" y="13"/>
                  </a:cubicBezTo>
                  <a:cubicBezTo>
                    <a:pt x="44" y="13"/>
                    <a:pt x="44" y="13"/>
                    <a:pt x="44" y="12"/>
                  </a:cubicBezTo>
                  <a:cubicBezTo>
                    <a:pt x="44" y="12"/>
                    <a:pt x="44" y="12"/>
                    <a:pt x="44" y="12"/>
                  </a:cubicBezTo>
                  <a:cubicBezTo>
                    <a:pt x="45" y="12"/>
                    <a:pt x="45" y="12"/>
                    <a:pt x="45" y="12"/>
                  </a:cubicBezTo>
                  <a:cubicBezTo>
                    <a:pt x="46" y="12"/>
                    <a:pt x="46" y="12"/>
                    <a:pt x="46" y="12"/>
                  </a:cubicBezTo>
                  <a:cubicBezTo>
                    <a:pt x="47" y="13"/>
                    <a:pt x="47" y="13"/>
                    <a:pt x="47" y="13"/>
                  </a:cubicBezTo>
                  <a:cubicBezTo>
                    <a:pt x="48" y="14"/>
                    <a:pt x="48" y="14"/>
                    <a:pt x="48" y="15"/>
                  </a:cubicBezTo>
                  <a:cubicBezTo>
                    <a:pt x="48" y="16"/>
                    <a:pt x="48" y="16"/>
                    <a:pt x="48" y="16"/>
                  </a:cubicBezTo>
                  <a:cubicBezTo>
                    <a:pt x="48" y="17"/>
                    <a:pt x="48" y="17"/>
                    <a:pt x="48" y="18"/>
                  </a:cubicBezTo>
                  <a:cubicBezTo>
                    <a:pt x="48" y="18"/>
                    <a:pt x="48" y="18"/>
                    <a:pt x="47" y="18"/>
                  </a:cubicBezTo>
                  <a:cubicBezTo>
                    <a:pt x="47" y="18"/>
                    <a:pt x="47" y="18"/>
                    <a:pt x="47" y="18"/>
                  </a:cubicBezTo>
                  <a:close/>
                  <a:moveTo>
                    <a:pt x="23" y="47"/>
                  </a:moveTo>
                  <a:cubicBezTo>
                    <a:pt x="23" y="48"/>
                    <a:pt x="24" y="48"/>
                    <a:pt x="24" y="48"/>
                  </a:cubicBezTo>
                  <a:cubicBezTo>
                    <a:pt x="24" y="49"/>
                    <a:pt x="24" y="49"/>
                    <a:pt x="23" y="50"/>
                  </a:cubicBezTo>
                  <a:cubicBezTo>
                    <a:pt x="23" y="50"/>
                    <a:pt x="22" y="50"/>
                    <a:pt x="22" y="50"/>
                  </a:cubicBezTo>
                  <a:cubicBezTo>
                    <a:pt x="22" y="50"/>
                    <a:pt x="21" y="50"/>
                    <a:pt x="21" y="50"/>
                  </a:cubicBezTo>
                  <a:cubicBezTo>
                    <a:pt x="20" y="50"/>
                    <a:pt x="20" y="50"/>
                    <a:pt x="19" y="50"/>
                  </a:cubicBezTo>
                  <a:cubicBezTo>
                    <a:pt x="19" y="49"/>
                    <a:pt x="18" y="49"/>
                    <a:pt x="18" y="49"/>
                  </a:cubicBezTo>
                  <a:cubicBezTo>
                    <a:pt x="18" y="48"/>
                    <a:pt x="18" y="48"/>
                    <a:pt x="18" y="47"/>
                  </a:cubicBezTo>
                  <a:cubicBezTo>
                    <a:pt x="18" y="47"/>
                    <a:pt x="18" y="47"/>
                    <a:pt x="18" y="46"/>
                  </a:cubicBezTo>
                  <a:cubicBezTo>
                    <a:pt x="18" y="46"/>
                    <a:pt x="18" y="46"/>
                    <a:pt x="18" y="46"/>
                  </a:cubicBezTo>
                  <a:cubicBezTo>
                    <a:pt x="18" y="46"/>
                    <a:pt x="18" y="46"/>
                    <a:pt x="18" y="46"/>
                  </a:cubicBezTo>
                  <a:cubicBezTo>
                    <a:pt x="18" y="46"/>
                    <a:pt x="19" y="47"/>
                    <a:pt x="19" y="47"/>
                  </a:cubicBezTo>
                  <a:cubicBezTo>
                    <a:pt x="20" y="47"/>
                    <a:pt x="20" y="47"/>
                    <a:pt x="21" y="47"/>
                  </a:cubicBezTo>
                  <a:cubicBezTo>
                    <a:pt x="21" y="47"/>
                    <a:pt x="21" y="48"/>
                    <a:pt x="21" y="48"/>
                  </a:cubicBezTo>
                  <a:cubicBezTo>
                    <a:pt x="22" y="48"/>
                    <a:pt x="22" y="48"/>
                    <a:pt x="23" y="47"/>
                  </a:cubicBezTo>
                  <a:cubicBezTo>
                    <a:pt x="23" y="47"/>
                    <a:pt x="23" y="47"/>
                    <a:pt x="23" y="47"/>
                  </a:cubicBezTo>
                  <a:close/>
                  <a:moveTo>
                    <a:pt x="41" y="12"/>
                  </a:moveTo>
                  <a:cubicBezTo>
                    <a:pt x="41" y="12"/>
                    <a:pt x="42" y="12"/>
                    <a:pt x="42" y="12"/>
                  </a:cubicBezTo>
                  <a:cubicBezTo>
                    <a:pt x="42" y="12"/>
                    <a:pt x="42" y="11"/>
                    <a:pt x="42" y="11"/>
                  </a:cubicBezTo>
                  <a:cubicBezTo>
                    <a:pt x="42" y="11"/>
                    <a:pt x="42" y="10"/>
                    <a:pt x="42" y="10"/>
                  </a:cubicBezTo>
                  <a:cubicBezTo>
                    <a:pt x="41" y="10"/>
                    <a:pt x="41" y="10"/>
                    <a:pt x="41" y="10"/>
                  </a:cubicBezTo>
                  <a:cubicBezTo>
                    <a:pt x="41" y="10"/>
                    <a:pt x="41" y="9"/>
                    <a:pt x="41" y="9"/>
                  </a:cubicBezTo>
                  <a:cubicBezTo>
                    <a:pt x="40" y="9"/>
                    <a:pt x="40" y="9"/>
                    <a:pt x="40" y="9"/>
                  </a:cubicBezTo>
                  <a:cubicBezTo>
                    <a:pt x="40" y="9"/>
                    <a:pt x="39" y="9"/>
                    <a:pt x="39" y="9"/>
                  </a:cubicBezTo>
                  <a:cubicBezTo>
                    <a:pt x="39" y="9"/>
                    <a:pt x="39" y="9"/>
                    <a:pt x="39" y="8"/>
                  </a:cubicBezTo>
                  <a:cubicBezTo>
                    <a:pt x="39" y="8"/>
                    <a:pt x="39" y="8"/>
                    <a:pt x="39" y="8"/>
                  </a:cubicBezTo>
                  <a:cubicBezTo>
                    <a:pt x="39" y="8"/>
                    <a:pt x="39" y="8"/>
                    <a:pt x="39" y="8"/>
                  </a:cubicBezTo>
                  <a:cubicBezTo>
                    <a:pt x="39" y="8"/>
                    <a:pt x="39" y="8"/>
                    <a:pt x="39" y="7"/>
                  </a:cubicBezTo>
                  <a:cubicBezTo>
                    <a:pt x="40" y="7"/>
                    <a:pt x="40" y="7"/>
                    <a:pt x="40" y="7"/>
                  </a:cubicBezTo>
                  <a:cubicBezTo>
                    <a:pt x="40" y="7"/>
                    <a:pt x="40" y="7"/>
                    <a:pt x="40" y="7"/>
                  </a:cubicBezTo>
                  <a:cubicBezTo>
                    <a:pt x="41" y="7"/>
                    <a:pt x="41" y="7"/>
                    <a:pt x="41" y="7"/>
                  </a:cubicBezTo>
                  <a:cubicBezTo>
                    <a:pt x="41" y="7"/>
                    <a:pt x="42" y="7"/>
                    <a:pt x="42" y="8"/>
                  </a:cubicBezTo>
                  <a:cubicBezTo>
                    <a:pt x="42" y="8"/>
                    <a:pt x="42" y="8"/>
                    <a:pt x="43" y="9"/>
                  </a:cubicBezTo>
                  <a:cubicBezTo>
                    <a:pt x="43" y="9"/>
                    <a:pt x="43" y="9"/>
                    <a:pt x="43" y="10"/>
                  </a:cubicBezTo>
                  <a:cubicBezTo>
                    <a:pt x="43" y="10"/>
                    <a:pt x="43" y="10"/>
                    <a:pt x="43" y="10"/>
                  </a:cubicBezTo>
                  <a:cubicBezTo>
                    <a:pt x="43" y="10"/>
                    <a:pt x="43" y="10"/>
                    <a:pt x="43" y="10"/>
                  </a:cubicBezTo>
                  <a:cubicBezTo>
                    <a:pt x="44" y="11"/>
                    <a:pt x="43" y="11"/>
                    <a:pt x="43" y="12"/>
                  </a:cubicBezTo>
                  <a:cubicBezTo>
                    <a:pt x="43" y="12"/>
                    <a:pt x="43" y="12"/>
                    <a:pt x="43" y="12"/>
                  </a:cubicBezTo>
                  <a:cubicBezTo>
                    <a:pt x="43" y="12"/>
                    <a:pt x="43" y="12"/>
                    <a:pt x="42" y="12"/>
                  </a:cubicBezTo>
                  <a:cubicBezTo>
                    <a:pt x="42" y="12"/>
                    <a:pt x="42" y="12"/>
                    <a:pt x="42" y="12"/>
                  </a:cubicBezTo>
                  <a:cubicBezTo>
                    <a:pt x="41" y="12"/>
                    <a:pt x="41" y="12"/>
                    <a:pt x="41" y="12"/>
                  </a:cubicBezTo>
                  <a:cubicBezTo>
                    <a:pt x="41" y="12"/>
                    <a:pt x="40" y="11"/>
                    <a:pt x="40" y="11"/>
                  </a:cubicBezTo>
                  <a:cubicBezTo>
                    <a:pt x="40" y="11"/>
                    <a:pt x="40" y="11"/>
                    <a:pt x="40" y="11"/>
                  </a:cubicBezTo>
                  <a:cubicBezTo>
                    <a:pt x="40" y="11"/>
                    <a:pt x="40" y="11"/>
                    <a:pt x="40" y="10"/>
                  </a:cubicBezTo>
                  <a:cubicBezTo>
                    <a:pt x="40" y="10"/>
                    <a:pt x="40" y="10"/>
                    <a:pt x="40" y="10"/>
                  </a:cubicBezTo>
                  <a:cubicBezTo>
                    <a:pt x="41" y="10"/>
                    <a:pt x="41" y="10"/>
                    <a:pt x="41" y="11"/>
                  </a:cubicBezTo>
                  <a:cubicBezTo>
                    <a:pt x="42" y="11"/>
                    <a:pt x="42" y="11"/>
                    <a:pt x="42" y="11"/>
                  </a:cubicBezTo>
                  <a:cubicBezTo>
                    <a:pt x="42" y="12"/>
                    <a:pt x="41" y="12"/>
                    <a:pt x="41" y="12"/>
                  </a:cubicBezTo>
                  <a:cubicBezTo>
                    <a:pt x="41" y="12"/>
                    <a:pt x="41" y="12"/>
                    <a:pt x="41" y="12"/>
                  </a:cubicBezTo>
                  <a:cubicBezTo>
                    <a:pt x="41" y="12"/>
                    <a:pt x="41" y="12"/>
                    <a:pt x="41" y="12"/>
                  </a:cubicBezTo>
                  <a:cubicBezTo>
                    <a:pt x="41" y="12"/>
                    <a:pt x="41" y="12"/>
                    <a:pt x="41" y="12"/>
                  </a:cubicBezTo>
                  <a:close/>
                  <a:moveTo>
                    <a:pt x="48" y="24"/>
                  </a:moveTo>
                  <a:cubicBezTo>
                    <a:pt x="48" y="24"/>
                    <a:pt x="48" y="23"/>
                    <a:pt x="49" y="23"/>
                  </a:cubicBezTo>
                  <a:cubicBezTo>
                    <a:pt x="49" y="23"/>
                    <a:pt x="49" y="23"/>
                    <a:pt x="49" y="23"/>
                  </a:cubicBezTo>
                  <a:cubicBezTo>
                    <a:pt x="49" y="23"/>
                    <a:pt x="49" y="22"/>
                    <a:pt x="48" y="22"/>
                  </a:cubicBezTo>
                  <a:cubicBezTo>
                    <a:pt x="48" y="22"/>
                    <a:pt x="48" y="22"/>
                    <a:pt x="48" y="21"/>
                  </a:cubicBezTo>
                  <a:cubicBezTo>
                    <a:pt x="48" y="21"/>
                    <a:pt x="48" y="21"/>
                    <a:pt x="48" y="21"/>
                  </a:cubicBezTo>
                  <a:cubicBezTo>
                    <a:pt x="48" y="21"/>
                    <a:pt x="48" y="20"/>
                    <a:pt x="48" y="20"/>
                  </a:cubicBezTo>
                  <a:cubicBezTo>
                    <a:pt x="48" y="20"/>
                    <a:pt x="47" y="19"/>
                    <a:pt x="47" y="19"/>
                  </a:cubicBezTo>
                  <a:cubicBezTo>
                    <a:pt x="47" y="19"/>
                    <a:pt x="47" y="19"/>
                    <a:pt x="47" y="19"/>
                  </a:cubicBezTo>
                  <a:cubicBezTo>
                    <a:pt x="47" y="19"/>
                    <a:pt x="47" y="19"/>
                    <a:pt x="48" y="19"/>
                  </a:cubicBezTo>
                  <a:cubicBezTo>
                    <a:pt x="48" y="19"/>
                    <a:pt x="49" y="19"/>
                    <a:pt x="49" y="20"/>
                  </a:cubicBezTo>
                  <a:cubicBezTo>
                    <a:pt x="50" y="20"/>
                    <a:pt x="50" y="21"/>
                    <a:pt x="51" y="22"/>
                  </a:cubicBezTo>
                  <a:cubicBezTo>
                    <a:pt x="51" y="22"/>
                    <a:pt x="51" y="23"/>
                    <a:pt x="51" y="23"/>
                  </a:cubicBezTo>
                  <a:cubicBezTo>
                    <a:pt x="51" y="24"/>
                    <a:pt x="51" y="24"/>
                    <a:pt x="51" y="24"/>
                  </a:cubicBezTo>
                  <a:cubicBezTo>
                    <a:pt x="50" y="25"/>
                    <a:pt x="50" y="26"/>
                    <a:pt x="49" y="26"/>
                  </a:cubicBezTo>
                  <a:cubicBezTo>
                    <a:pt x="49" y="26"/>
                    <a:pt x="49" y="26"/>
                    <a:pt x="49" y="26"/>
                  </a:cubicBezTo>
                  <a:cubicBezTo>
                    <a:pt x="49" y="26"/>
                    <a:pt x="49" y="26"/>
                    <a:pt x="48" y="26"/>
                  </a:cubicBezTo>
                  <a:cubicBezTo>
                    <a:pt x="49" y="26"/>
                    <a:pt x="49" y="26"/>
                    <a:pt x="49" y="26"/>
                  </a:cubicBezTo>
                  <a:cubicBezTo>
                    <a:pt x="49" y="26"/>
                    <a:pt x="49" y="25"/>
                    <a:pt x="49" y="25"/>
                  </a:cubicBezTo>
                  <a:cubicBezTo>
                    <a:pt x="49" y="24"/>
                    <a:pt x="48" y="24"/>
                    <a:pt x="48" y="24"/>
                  </a:cubicBezTo>
                  <a:cubicBezTo>
                    <a:pt x="48" y="24"/>
                    <a:pt x="48" y="24"/>
                    <a:pt x="48" y="24"/>
                  </a:cubicBezTo>
                  <a:cubicBezTo>
                    <a:pt x="48" y="24"/>
                    <a:pt x="48" y="24"/>
                    <a:pt x="48" y="24"/>
                  </a:cubicBezTo>
                  <a:close/>
                  <a:moveTo>
                    <a:pt x="7" y="35"/>
                  </a:moveTo>
                  <a:cubicBezTo>
                    <a:pt x="7" y="36"/>
                    <a:pt x="7" y="36"/>
                    <a:pt x="8" y="36"/>
                  </a:cubicBezTo>
                  <a:cubicBezTo>
                    <a:pt x="8" y="36"/>
                    <a:pt x="8" y="37"/>
                    <a:pt x="8" y="37"/>
                  </a:cubicBezTo>
                  <a:cubicBezTo>
                    <a:pt x="8" y="37"/>
                    <a:pt x="9" y="37"/>
                    <a:pt x="9" y="37"/>
                  </a:cubicBezTo>
                  <a:cubicBezTo>
                    <a:pt x="9" y="38"/>
                    <a:pt x="9" y="38"/>
                    <a:pt x="9" y="38"/>
                  </a:cubicBezTo>
                  <a:cubicBezTo>
                    <a:pt x="9" y="39"/>
                    <a:pt x="9" y="39"/>
                    <a:pt x="9" y="39"/>
                  </a:cubicBezTo>
                  <a:cubicBezTo>
                    <a:pt x="9" y="39"/>
                    <a:pt x="10" y="39"/>
                    <a:pt x="10" y="39"/>
                  </a:cubicBezTo>
                  <a:cubicBezTo>
                    <a:pt x="10" y="39"/>
                    <a:pt x="10" y="39"/>
                    <a:pt x="10" y="39"/>
                  </a:cubicBezTo>
                  <a:cubicBezTo>
                    <a:pt x="10" y="39"/>
                    <a:pt x="10" y="40"/>
                    <a:pt x="10" y="40"/>
                  </a:cubicBezTo>
                  <a:cubicBezTo>
                    <a:pt x="11" y="41"/>
                    <a:pt x="11" y="40"/>
                    <a:pt x="11" y="40"/>
                  </a:cubicBezTo>
                  <a:cubicBezTo>
                    <a:pt x="11" y="41"/>
                    <a:pt x="11" y="41"/>
                    <a:pt x="11" y="41"/>
                  </a:cubicBezTo>
                  <a:cubicBezTo>
                    <a:pt x="11" y="41"/>
                    <a:pt x="11" y="41"/>
                    <a:pt x="11" y="41"/>
                  </a:cubicBezTo>
                  <a:cubicBezTo>
                    <a:pt x="10" y="41"/>
                    <a:pt x="9" y="41"/>
                    <a:pt x="9" y="41"/>
                  </a:cubicBezTo>
                  <a:cubicBezTo>
                    <a:pt x="8" y="41"/>
                    <a:pt x="7" y="40"/>
                    <a:pt x="7" y="40"/>
                  </a:cubicBezTo>
                  <a:cubicBezTo>
                    <a:pt x="7" y="39"/>
                    <a:pt x="7" y="38"/>
                    <a:pt x="6" y="38"/>
                  </a:cubicBezTo>
                  <a:cubicBezTo>
                    <a:pt x="6" y="38"/>
                    <a:pt x="6" y="37"/>
                    <a:pt x="6" y="37"/>
                  </a:cubicBezTo>
                  <a:cubicBezTo>
                    <a:pt x="6" y="37"/>
                    <a:pt x="6" y="37"/>
                    <a:pt x="6" y="36"/>
                  </a:cubicBezTo>
                  <a:cubicBezTo>
                    <a:pt x="6" y="36"/>
                    <a:pt x="7" y="36"/>
                    <a:pt x="7" y="35"/>
                  </a:cubicBezTo>
                  <a:cubicBezTo>
                    <a:pt x="7" y="35"/>
                    <a:pt x="7" y="35"/>
                    <a:pt x="7" y="35"/>
                  </a:cubicBezTo>
                  <a:cubicBezTo>
                    <a:pt x="7" y="35"/>
                    <a:pt x="7" y="35"/>
                    <a:pt x="7" y="35"/>
                  </a:cubicBezTo>
                  <a:close/>
                  <a:moveTo>
                    <a:pt x="19" y="7"/>
                  </a:moveTo>
                  <a:cubicBezTo>
                    <a:pt x="19" y="7"/>
                    <a:pt x="19" y="7"/>
                    <a:pt x="19" y="7"/>
                  </a:cubicBezTo>
                  <a:cubicBezTo>
                    <a:pt x="18" y="7"/>
                    <a:pt x="18" y="7"/>
                    <a:pt x="18" y="6"/>
                  </a:cubicBezTo>
                  <a:cubicBezTo>
                    <a:pt x="18" y="6"/>
                    <a:pt x="18" y="6"/>
                    <a:pt x="18" y="6"/>
                  </a:cubicBezTo>
                  <a:cubicBezTo>
                    <a:pt x="19" y="5"/>
                    <a:pt x="19" y="5"/>
                    <a:pt x="19" y="5"/>
                  </a:cubicBezTo>
                  <a:cubicBezTo>
                    <a:pt x="20" y="4"/>
                    <a:pt x="20" y="4"/>
                    <a:pt x="21" y="4"/>
                  </a:cubicBezTo>
                  <a:cubicBezTo>
                    <a:pt x="21" y="4"/>
                    <a:pt x="21" y="3"/>
                    <a:pt x="21" y="3"/>
                  </a:cubicBezTo>
                  <a:cubicBezTo>
                    <a:pt x="21" y="3"/>
                    <a:pt x="21" y="3"/>
                    <a:pt x="21" y="3"/>
                  </a:cubicBezTo>
                  <a:cubicBezTo>
                    <a:pt x="21" y="3"/>
                    <a:pt x="21" y="3"/>
                    <a:pt x="21" y="3"/>
                  </a:cubicBezTo>
                  <a:cubicBezTo>
                    <a:pt x="22" y="3"/>
                    <a:pt x="22" y="3"/>
                    <a:pt x="23" y="3"/>
                  </a:cubicBezTo>
                  <a:cubicBezTo>
                    <a:pt x="23" y="3"/>
                    <a:pt x="24" y="3"/>
                    <a:pt x="24" y="4"/>
                  </a:cubicBezTo>
                  <a:cubicBezTo>
                    <a:pt x="24" y="4"/>
                    <a:pt x="25" y="4"/>
                    <a:pt x="25" y="5"/>
                  </a:cubicBezTo>
                  <a:cubicBezTo>
                    <a:pt x="25" y="5"/>
                    <a:pt x="25" y="5"/>
                    <a:pt x="25" y="5"/>
                  </a:cubicBezTo>
                  <a:cubicBezTo>
                    <a:pt x="25" y="5"/>
                    <a:pt x="25" y="6"/>
                    <a:pt x="25" y="6"/>
                  </a:cubicBezTo>
                  <a:cubicBezTo>
                    <a:pt x="25" y="5"/>
                    <a:pt x="24" y="5"/>
                    <a:pt x="24" y="5"/>
                  </a:cubicBezTo>
                  <a:cubicBezTo>
                    <a:pt x="23" y="5"/>
                    <a:pt x="23" y="6"/>
                    <a:pt x="23" y="6"/>
                  </a:cubicBezTo>
                  <a:cubicBezTo>
                    <a:pt x="23" y="6"/>
                    <a:pt x="23" y="6"/>
                    <a:pt x="23" y="6"/>
                  </a:cubicBezTo>
                  <a:cubicBezTo>
                    <a:pt x="22" y="5"/>
                    <a:pt x="22" y="5"/>
                    <a:pt x="21" y="5"/>
                  </a:cubicBezTo>
                  <a:cubicBezTo>
                    <a:pt x="21" y="6"/>
                    <a:pt x="21" y="6"/>
                    <a:pt x="21" y="6"/>
                  </a:cubicBezTo>
                  <a:cubicBezTo>
                    <a:pt x="21" y="6"/>
                    <a:pt x="21" y="6"/>
                    <a:pt x="21" y="7"/>
                  </a:cubicBezTo>
                  <a:cubicBezTo>
                    <a:pt x="21" y="7"/>
                    <a:pt x="21" y="7"/>
                    <a:pt x="21" y="6"/>
                  </a:cubicBezTo>
                  <a:cubicBezTo>
                    <a:pt x="20" y="6"/>
                    <a:pt x="20" y="6"/>
                    <a:pt x="19" y="7"/>
                  </a:cubicBezTo>
                  <a:cubicBezTo>
                    <a:pt x="19" y="7"/>
                    <a:pt x="19" y="7"/>
                    <a:pt x="19" y="7"/>
                  </a:cubicBezTo>
                  <a:cubicBezTo>
                    <a:pt x="19" y="7"/>
                    <a:pt x="19" y="7"/>
                    <a:pt x="19" y="7"/>
                  </a:cubicBezTo>
                  <a:close/>
                  <a:moveTo>
                    <a:pt x="11" y="41"/>
                  </a:moveTo>
                  <a:cubicBezTo>
                    <a:pt x="12" y="42"/>
                    <a:pt x="12" y="42"/>
                    <a:pt x="13" y="42"/>
                  </a:cubicBezTo>
                  <a:cubicBezTo>
                    <a:pt x="13" y="43"/>
                    <a:pt x="13" y="43"/>
                    <a:pt x="13" y="43"/>
                  </a:cubicBezTo>
                  <a:cubicBezTo>
                    <a:pt x="14" y="44"/>
                    <a:pt x="14" y="44"/>
                    <a:pt x="15" y="43"/>
                  </a:cubicBezTo>
                  <a:cubicBezTo>
                    <a:pt x="14" y="44"/>
                    <a:pt x="15" y="45"/>
                    <a:pt x="15" y="45"/>
                  </a:cubicBezTo>
                  <a:cubicBezTo>
                    <a:pt x="16" y="45"/>
                    <a:pt x="16" y="45"/>
                    <a:pt x="16" y="45"/>
                  </a:cubicBezTo>
                  <a:cubicBezTo>
                    <a:pt x="16" y="45"/>
                    <a:pt x="16" y="45"/>
                    <a:pt x="16" y="45"/>
                  </a:cubicBezTo>
                  <a:cubicBezTo>
                    <a:pt x="16" y="45"/>
                    <a:pt x="17" y="46"/>
                    <a:pt x="17" y="46"/>
                  </a:cubicBezTo>
                  <a:cubicBezTo>
                    <a:pt x="17" y="46"/>
                    <a:pt x="16" y="46"/>
                    <a:pt x="16" y="47"/>
                  </a:cubicBezTo>
                  <a:cubicBezTo>
                    <a:pt x="15" y="47"/>
                    <a:pt x="15" y="47"/>
                    <a:pt x="14" y="47"/>
                  </a:cubicBezTo>
                  <a:cubicBezTo>
                    <a:pt x="14" y="46"/>
                    <a:pt x="13" y="46"/>
                    <a:pt x="13" y="46"/>
                  </a:cubicBezTo>
                  <a:cubicBezTo>
                    <a:pt x="13" y="45"/>
                    <a:pt x="12" y="45"/>
                    <a:pt x="12" y="45"/>
                  </a:cubicBezTo>
                  <a:cubicBezTo>
                    <a:pt x="11" y="44"/>
                    <a:pt x="11" y="44"/>
                    <a:pt x="11" y="43"/>
                  </a:cubicBezTo>
                  <a:cubicBezTo>
                    <a:pt x="11" y="43"/>
                    <a:pt x="11" y="43"/>
                    <a:pt x="11" y="43"/>
                  </a:cubicBezTo>
                  <a:cubicBezTo>
                    <a:pt x="11" y="42"/>
                    <a:pt x="11" y="42"/>
                    <a:pt x="11" y="41"/>
                  </a:cubicBezTo>
                  <a:cubicBezTo>
                    <a:pt x="11" y="41"/>
                    <a:pt x="11" y="41"/>
                    <a:pt x="11" y="41"/>
                  </a:cubicBezTo>
                  <a:close/>
                  <a:moveTo>
                    <a:pt x="15" y="10"/>
                  </a:moveTo>
                  <a:cubicBezTo>
                    <a:pt x="15" y="10"/>
                    <a:pt x="15" y="10"/>
                    <a:pt x="14" y="9"/>
                  </a:cubicBezTo>
                  <a:cubicBezTo>
                    <a:pt x="14" y="9"/>
                    <a:pt x="14" y="10"/>
                    <a:pt x="14" y="10"/>
                  </a:cubicBezTo>
                  <a:cubicBezTo>
                    <a:pt x="14" y="10"/>
                    <a:pt x="14" y="11"/>
                    <a:pt x="14" y="11"/>
                  </a:cubicBezTo>
                  <a:cubicBezTo>
                    <a:pt x="13" y="11"/>
                    <a:pt x="13" y="11"/>
                    <a:pt x="12" y="11"/>
                  </a:cubicBezTo>
                  <a:cubicBezTo>
                    <a:pt x="12" y="10"/>
                    <a:pt x="12" y="9"/>
                    <a:pt x="13" y="9"/>
                  </a:cubicBezTo>
                  <a:cubicBezTo>
                    <a:pt x="13" y="8"/>
                    <a:pt x="14" y="7"/>
                    <a:pt x="14" y="7"/>
                  </a:cubicBezTo>
                  <a:cubicBezTo>
                    <a:pt x="15" y="7"/>
                    <a:pt x="15" y="6"/>
                    <a:pt x="15" y="6"/>
                  </a:cubicBezTo>
                  <a:cubicBezTo>
                    <a:pt x="16" y="6"/>
                    <a:pt x="16" y="6"/>
                    <a:pt x="17" y="6"/>
                  </a:cubicBezTo>
                  <a:cubicBezTo>
                    <a:pt x="17" y="6"/>
                    <a:pt x="17" y="6"/>
                    <a:pt x="17" y="7"/>
                  </a:cubicBezTo>
                  <a:cubicBezTo>
                    <a:pt x="18" y="7"/>
                    <a:pt x="18" y="7"/>
                    <a:pt x="18" y="7"/>
                  </a:cubicBezTo>
                  <a:cubicBezTo>
                    <a:pt x="17" y="7"/>
                    <a:pt x="17" y="8"/>
                    <a:pt x="17" y="8"/>
                  </a:cubicBezTo>
                  <a:cubicBezTo>
                    <a:pt x="17" y="8"/>
                    <a:pt x="17" y="8"/>
                    <a:pt x="17" y="8"/>
                  </a:cubicBezTo>
                  <a:cubicBezTo>
                    <a:pt x="17" y="8"/>
                    <a:pt x="17" y="8"/>
                    <a:pt x="16" y="8"/>
                  </a:cubicBezTo>
                  <a:cubicBezTo>
                    <a:pt x="16" y="8"/>
                    <a:pt x="16" y="8"/>
                    <a:pt x="15" y="8"/>
                  </a:cubicBezTo>
                  <a:cubicBezTo>
                    <a:pt x="15" y="9"/>
                    <a:pt x="15" y="9"/>
                    <a:pt x="15" y="9"/>
                  </a:cubicBezTo>
                  <a:cubicBezTo>
                    <a:pt x="15" y="9"/>
                    <a:pt x="15" y="10"/>
                    <a:pt x="15" y="10"/>
                  </a:cubicBezTo>
                  <a:cubicBezTo>
                    <a:pt x="15" y="10"/>
                    <a:pt x="15" y="10"/>
                    <a:pt x="15" y="10"/>
                  </a:cubicBezTo>
                  <a:close/>
                  <a:moveTo>
                    <a:pt x="31" y="6"/>
                  </a:moveTo>
                  <a:cubicBezTo>
                    <a:pt x="31" y="5"/>
                    <a:pt x="31" y="5"/>
                    <a:pt x="30" y="5"/>
                  </a:cubicBezTo>
                  <a:cubicBezTo>
                    <a:pt x="30" y="5"/>
                    <a:pt x="30" y="5"/>
                    <a:pt x="29" y="5"/>
                  </a:cubicBezTo>
                  <a:cubicBezTo>
                    <a:pt x="29" y="5"/>
                    <a:pt x="28" y="4"/>
                    <a:pt x="27" y="5"/>
                  </a:cubicBezTo>
                  <a:cubicBezTo>
                    <a:pt x="27" y="5"/>
                    <a:pt x="26" y="5"/>
                    <a:pt x="26" y="5"/>
                  </a:cubicBezTo>
                  <a:cubicBezTo>
                    <a:pt x="26" y="4"/>
                    <a:pt x="26" y="4"/>
                    <a:pt x="27" y="4"/>
                  </a:cubicBezTo>
                  <a:cubicBezTo>
                    <a:pt x="27" y="3"/>
                    <a:pt x="27" y="3"/>
                    <a:pt x="27" y="3"/>
                  </a:cubicBezTo>
                  <a:cubicBezTo>
                    <a:pt x="27" y="3"/>
                    <a:pt x="27" y="3"/>
                    <a:pt x="28" y="3"/>
                  </a:cubicBezTo>
                  <a:cubicBezTo>
                    <a:pt x="28" y="3"/>
                    <a:pt x="28" y="3"/>
                    <a:pt x="28" y="3"/>
                  </a:cubicBezTo>
                  <a:cubicBezTo>
                    <a:pt x="28" y="3"/>
                    <a:pt x="29" y="3"/>
                    <a:pt x="29" y="3"/>
                  </a:cubicBezTo>
                  <a:cubicBezTo>
                    <a:pt x="30" y="3"/>
                    <a:pt x="30" y="3"/>
                    <a:pt x="31" y="3"/>
                  </a:cubicBezTo>
                  <a:cubicBezTo>
                    <a:pt x="31" y="3"/>
                    <a:pt x="31" y="4"/>
                    <a:pt x="32" y="4"/>
                  </a:cubicBezTo>
                  <a:cubicBezTo>
                    <a:pt x="32" y="4"/>
                    <a:pt x="32" y="5"/>
                    <a:pt x="32" y="5"/>
                  </a:cubicBezTo>
                  <a:cubicBezTo>
                    <a:pt x="32" y="5"/>
                    <a:pt x="32" y="5"/>
                    <a:pt x="32" y="5"/>
                  </a:cubicBezTo>
                  <a:cubicBezTo>
                    <a:pt x="32" y="5"/>
                    <a:pt x="31" y="5"/>
                    <a:pt x="31" y="6"/>
                  </a:cubicBezTo>
                  <a:cubicBezTo>
                    <a:pt x="31" y="6"/>
                    <a:pt x="31" y="6"/>
                    <a:pt x="31" y="6"/>
                  </a:cubicBezTo>
                  <a:cubicBezTo>
                    <a:pt x="31" y="6"/>
                    <a:pt x="31" y="6"/>
                    <a:pt x="31" y="6"/>
                  </a:cubicBezTo>
                  <a:close/>
                  <a:moveTo>
                    <a:pt x="33" y="6"/>
                  </a:moveTo>
                  <a:cubicBezTo>
                    <a:pt x="33" y="6"/>
                    <a:pt x="33" y="5"/>
                    <a:pt x="33" y="5"/>
                  </a:cubicBezTo>
                  <a:cubicBezTo>
                    <a:pt x="33" y="5"/>
                    <a:pt x="34" y="4"/>
                    <a:pt x="34" y="4"/>
                  </a:cubicBezTo>
                  <a:cubicBezTo>
                    <a:pt x="35" y="4"/>
                    <a:pt x="35" y="4"/>
                    <a:pt x="35" y="4"/>
                  </a:cubicBezTo>
                  <a:cubicBezTo>
                    <a:pt x="36" y="4"/>
                    <a:pt x="36" y="4"/>
                    <a:pt x="37" y="5"/>
                  </a:cubicBezTo>
                  <a:cubicBezTo>
                    <a:pt x="37" y="5"/>
                    <a:pt x="38" y="5"/>
                    <a:pt x="38" y="6"/>
                  </a:cubicBezTo>
                  <a:cubicBezTo>
                    <a:pt x="38" y="6"/>
                    <a:pt x="38" y="6"/>
                    <a:pt x="39" y="6"/>
                  </a:cubicBezTo>
                  <a:cubicBezTo>
                    <a:pt x="39" y="7"/>
                    <a:pt x="39" y="7"/>
                    <a:pt x="39" y="7"/>
                  </a:cubicBezTo>
                  <a:cubicBezTo>
                    <a:pt x="39" y="7"/>
                    <a:pt x="39" y="7"/>
                    <a:pt x="38" y="8"/>
                  </a:cubicBezTo>
                  <a:cubicBezTo>
                    <a:pt x="38" y="7"/>
                    <a:pt x="37" y="7"/>
                    <a:pt x="37" y="8"/>
                  </a:cubicBezTo>
                  <a:cubicBezTo>
                    <a:pt x="37" y="7"/>
                    <a:pt x="37" y="7"/>
                    <a:pt x="37" y="7"/>
                  </a:cubicBezTo>
                  <a:cubicBezTo>
                    <a:pt x="36" y="7"/>
                    <a:pt x="36" y="7"/>
                    <a:pt x="36" y="7"/>
                  </a:cubicBezTo>
                  <a:cubicBezTo>
                    <a:pt x="36" y="7"/>
                    <a:pt x="35" y="7"/>
                    <a:pt x="35" y="7"/>
                  </a:cubicBezTo>
                  <a:cubicBezTo>
                    <a:pt x="35" y="6"/>
                    <a:pt x="35" y="6"/>
                    <a:pt x="34" y="6"/>
                  </a:cubicBezTo>
                  <a:cubicBezTo>
                    <a:pt x="34" y="6"/>
                    <a:pt x="34" y="6"/>
                    <a:pt x="33" y="6"/>
                  </a:cubicBezTo>
                  <a:cubicBezTo>
                    <a:pt x="33" y="6"/>
                    <a:pt x="33" y="6"/>
                    <a:pt x="33" y="6"/>
                  </a:cubicBezTo>
                  <a:close/>
                  <a:moveTo>
                    <a:pt x="36" y="39"/>
                  </a:moveTo>
                  <a:cubicBezTo>
                    <a:pt x="36" y="39"/>
                    <a:pt x="36" y="40"/>
                    <a:pt x="37" y="40"/>
                  </a:cubicBezTo>
                  <a:cubicBezTo>
                    <a:pt x="37" y="40"/>
                    <a:pt x="38" y="40"/>
                    <a:pt x="38" y="41"/>
                  </a:cubicBezTo>
                  <a:cubicBezTo>
                    <a:pt x="38" y="41"/>
                    <a:pt x="38" y="41"/>
                    <a:pt x="38" y="41"/>
                  </a:cubicBezTo>
                  <a:cubicBezTo>
                    <a:pt x="38" y="41"/>
                    <a:pt x="37" y="42"/>
                    <a:pt x="36" y="43"/>
                  </a:cubicBezTo>
                  <a:cubicBezTo>
                    <a:pt x="36" y="42"/>
                    <a:pt x="36" y="40"/>
                    <a:pt x="36" y="39"/>
                  </a:cubicBezTo>
                  <a:cubicBezTo>
                    <a:pt x="36" y="39"/>
                    <a:pt x="36" y="39"/>
                    <a:pt x="36" y="39"/>
                  </a:cubicBezTo>
                  <a:close/>
                  <a:moveTo>
                    <a:pt x="22" y="46"/>
                  </a:moveTo>
                  <a:cubicBezTo>
                    <a:pt x="22" y="46"/>
                    <a:pt x="22" y="46"/>
                    <a:pt x="21" y="46"/>
                  </a:cubicBezTo>
                  <a:cubicBezTo>
                    <a:pt x="21" y="46"/>
                    <a:pt x="22" y="46"/>
                    <a:pt x="22" y="45"/>
                  </a:cubicBezTo>
                  <a:cubicBezTo>
                    <a:pt x="22" y="45"/>
                    <a:pt x="22" y="45"/>
                    <a:pt x="22" y="44"/>
                  </a:cubicBezTo>
                  <a:cubicBezTo>
                    <a:pt x="22" y="44"/>
                    <a:pt x="22" y="44"/>
                    <a:pt x="22" y="44"/>
                  </a:cubicBezTo>
                  <a:cubicBezTo>
                    <a:pt x="22" y="44"/>
                    <a:pt x="22" y="44"/>
                    <a:pt x="21" y="44"/>
                  </a:cubicBezTo>
                  <a:cubicBezTo>
                    <a:pt x="21" y="45"/>
                    <a:pt x="21" y="45"/>
                    <a:pt x="21" y="45"/>
                  </a:cubicBezTo>
                  <a:cubicBezTo>
                    <a:pt x="21" y="46"/>
                    <a:pt x="21" y="46"/>
                    <a:pt x="21" y="46"/>
                  </a:cubicBezTo>
                  <a:cubicBezTo>
                    <a:pt x="21" y="46"/>
                    <a:pt x="21" y="46"/>
                    <a:pt x="20" y="46"/>
                  </a:cubicBezTo>
                  <a:cubicBezTo>
                    <a:pt x="20" y="45"/>
                    <a:pt x="21" y="45"/>
                    <a:pt x="21" y="45"/>
                  </a:cubicBezTo>
                  <a:cubicBezTo>
                    <a:pt x="21" y="44"/>
                    <a:pt x="21" y="44"/>
                    <a:pt x="21" y="44"/>
                  </a:cubicBezTo>
                  <a:cubicBezTo>
                    <a:pt x="21" y="44"/>
                    <a:pt x="21" y="44"/>
                    <a:pt x="21" y="44"/>
                  </a:cubicBezTo>
                  <a:cubicBezTo>
                    <a:pt x="21" y="44"/>
                    <a:pt x="21" y="44"/>
                    <a:pt x="20" y="44"/>
                  </a:cubicBezTo>
                  <a:cubicBezTo>
                    <a:pt x="20" y="45"/>
                    <a:pt x="20" y="45"/>
                    <a:pt x="20" y="45"/>
                  </a:cubicBezTo>
                  <a:cubicBezTo>
                    <a:pt x="20" y="45"/>
                    <a:pt x="20" y="46"/>
                    <a:pt x="20" y="45"/>
                  </a:cubicBezTo>
                  <a:cubicBezTo>
                    <a:pt x="20" y="45"/>
                    <a:pt x="19" y="45"/>
                    <a:pt x="19" y="45"/>
                  </a:cubicBezTo>
                  <a:cubicBezTo>
                    <a:pt x="20" y="45"/>
                    <a:pt x="20" y="44"/>
                    <a:pt x="20" y="43"/>
                  </a:cubicBezTo>
                  <a:cubicBezTo>
                    <a:pt x="20" y="43"/>
                    <a:pt x="20" y="44"/>
                    <a:pt x="21" y="44"/>
                  </a:cubicBezTo>
                  <a:cubicBezTo>
                    <a:pt x="21" y="44"/>
                    <a:pt x="21" y="44"/>
                    <a:pt x="21" y="44"/>
                  </a:cubicBezTo>
                  <a:cubicBezTo>
                    <a:pt x="21" y="44"/>
                    <a:pt x="21" y="44"/>
                    <a:pt x="21" y="44"/>
                  </a:cubicBezTo>
                  <a:cubicBezTo>
                    <a:pt x="21" y="44"/>
                    <a:pt x="21" y="44"/>
                    <a:pt x="21" y="44"/>
                  </a:cubicBezTo>
                  <a:cubicBezTo>
                    <a:pt x="22" y="44"/>
                    <a:pt x="22" y="44"/>
                    <a:pt x="23" y="44"/>
                  </a:cubicBezTo>
                  <a:cubicBezTo>
                    <a:pt x="23" y="44"/>
                    <a:pt x="23" y="44"/>
                    <a:pt x="23" y="44"/>
                  </a:cubicBezTo>
                  <a:cubicBezTo>
                    <a:pt x="23" y="45"/>
                    <a:pt x="22" y="46"/>
                    <a:pt x="22" y="46"/>
                  </a:cubicBezTo>
                  <a:cubicBezTo>
                    <a:pt x="22" y="46"/>
                    <a:pt x="22" y="46"/>
                    <a:pt x="22" y="46"/>
                  </a:cubicBezTo>
                  <a:close/>
                  <a:moveTo>
                    <a:pt x="33" y="44"/>
                  </a:moveTo>
                  <a:cubicBezTo>
                    <a:pt x="33" y="43"/>
                    <a:pt x="33" y="42"/>
                    <a:pt x="33" y="41"/>
                  </a:cubicBezTo>
                  <a:cubicBezTo>
                    <a:pt x="34" y="41"/>
                    <a:pt x="35" y="42"/>
                    <a:pt x="35" y="43"/>
                  </a:cubicBezTo>
                  <a:cubicBezTo>
                    <a:pt x="34" y="43"/>
                    <a:pt x="34" y="44"/>
                    <a:pt x="33" y="44"/>
                  </a:cubicBezTo>
                  <a:cubicBezTo>
                    <a:pt x="33" y="44"/>
                    <a:pt x="33" y="44"/>
                    <a:pt x="33" y="44"/>
                  </a:cubicBezTo>
                  <a:close/>
                  <a:moveTo>
                    <a:pt x="11" y="44"/>
                  </a:moveTo>
                  <a:cubicBezTo>
                    <a:pt x="11" y="44"/>
                    <a:pt x="11" y="44"/>
                    <a:pt x="11" y="45"/>
                  </a:cubicBezTo>
                  <a:cubicBezTo>
                    <a:pt x="11" y="45"/>
                    <a:pt x="12" y="45"/>
                    <a:pt x="12" y="45"/>
                  </a:cubicBezTo>
                  <a:cubicBezTo>
                    <a:pt x="12" y="46"/>
                    <a:pt x="12" y="46"/>
                    <a:pt x="13" y="46"/>
                  </a:cubicBezTo>
                  <a:cubicBezTo>
                    <a:pt x="13" y="46"/>
                    <a:pt x="13" y="46"/>
                    <a:pt x="13" y="46"/>
                  </a:cubicBezTo>
                  <a:cubicBezTo>
                    <a:pt x="13" y="46"/>
                    <a:pt x="13" y="47"/>
                    <a:pt x="14" y="47"/>
                  </a:cubicBezTo>
                  <a:cubicBezTo>
                    <a:pt x="14" y="47"/>
                    <a:pt x="14" y="47"/>
                    <a:pt x="15" y="47"/>
                  </a:cubicBezTo>
                  <a:cubicBezTo>
                    <a:pt x="15" y="47"/>
                    <a:pt x="15" y="47"/>
                    <a:pt x="15" y="47"/>
                  </a:cubicBezTo>
                  <a:cubicBezTo>
                    <a:pt x="15" y="47"/>
                    <a:pt x="15" y="47"/>
                    <a:pt x="15" y="47"/>
                  </a:cubicBezTo>
                  <a:cubicBezTo>
                    <a:pt x="15" y="47"/>
                    <a:pt x="16" y="47"/>
                    <a:pt x="16" y="47"/>
                  </a:cubicBezTo>
                  <a:cubicBezTo>
                    <a:pt x="15" y="48"/>
                    <a:pt x="15" y="48"/>
                    <a:pt x="14" y="48"/>
                  </a:cubicBezTo>
                  <a:cubicBezTo>
                    <a:pt x="14" y="48"/>
                    <a:pt x="13" y="48"/>
                    <a:pt x="13" y="47"/>
                  </a:cubicBezTo>
                  <a:cubicBezTo>
                    <a:pt x="12" y="47"/>
                    <a:pt x="12" y="47"/>
                    <a:pt x="12" y="47"/>
                  </a:cubicBezTo>
                  <a:cubicBezTo>
                    <a:pt x="12" y="47"/>
                    <a:pt x="12" y="46"/>
                    <a:pt x="11" y="46"/>
                  </a:cubicBezTo>
                  <a:cubicBezTo>
                    <a:pt x="11" y="46"/>
                    <a:pt x="11" y="46"/>
                    <a:pt x="11" y="45"/>
                  </a:cubicBezTo>
                  <a:cubicBezTo>
                    <a:pt x="11" y="45"/>
                    <a:pt x="11" y="45"/>
                    <a:pt x="11" y="44"/>
                  </a:cubicBezTo>
                  <a:cubicBezTo>
                    <a:pt x="11" y="44"/>
                    <a:pt x="11" y="44"/>
                    <a:pt x="11" y="44"/>
                  </a:cubicBezTo>
                  <a:close/>
                  <a:moveTo>
                    <a:pt x="39" y="41"/>
                  </a:moveTo>
                  <a:cubicBezTo>
                    <a:pt x="39" y="41"/>
                    <a:pt x="39" y="41"/>
                    <a:pt x="39" y="41"/>
                  </a:cubicBezTo>
                  <a:cubicBezTo>
                    <a:pt x="39" y="40"/>
                    <a:pt x="39" y="40"/>
                    <a:pt x="39" y="40"/>
                  </a:cubicBezTo>
                  <a:cubicBezTo>
                    <a:pt x="39" y="40"/>
                    <a:pt x="39" y="40"/>
                    <a:pt x="39" y="40"/>
                  </a:cubicBezTo>
                  <a:cubicBezTo>
                    <a:pt x="40" y="40"/>
                    <a:pt x="40" y="39"/>
                    <a:pt x="41" y="39"/>
                  </a:cubicBezTo>
                  <a:cubicBezTo>
                    <a:pt x="41" y="39"/>
                    <a:pt x="41" y="39"/>
                    <a:pt x="41" y="39"/>
                  </a:cubicBezTo>
                  <a:cubicBezTo>
                    <a:pt x="41" y="39"/>
                    <a:pt x="41" y="38"/>
                    <a:pt x="40" y="38"/>
                  </a:cubicBezTo>
                  <a:cubicBezTo>
                    <a:pt x="40" y="38"/>
                    <a:pt x="40" y="38"/>
                    <a:pt x="40" y="38"/>
                  </a:cubicBezTo>
                  <a:cubicBezTo>
                    <a:pt x="39" y="38"/>
                    <a:pt x="38" y="38"/>
                    <a:pt x="38" y="38"/>
                  </a:cubicBezTo>
                  <a:cubicBezTo>
                    <a:pt x="38" y="38"/>
                    <a:pt x="38" y="38"/>
                    <a:pt x="38" y="38"/>
                  </a:cubicBezTo>
                  <a:cubicBezTo>
                    <a:pt x="38" y="39"/>
                    <a:pt x="38" y="40"/>
                    <a:pt x="39" y="41"/>
                  </a:cubicBezTo>
                  <a:close/>
                  <a:moveTo>
                    <a:pt x="32" y="4"/>
                  </a:moveTo>
                  <a:cubicBezTo>
                    <a:pt x="31" y="2"/>
                    <a:pt x="28" y="2"/>
                    <a:pt x="27" y="3"/>
                  </a:cubicBezTo>
                  <a:cubicBezTo>
                    <a:pt x="27" y="3"/>
                    <a:pt x="27" y="2"/>
                    <a:pt x="27" y="2"/>
                  </a:cubicBezTo>
                  <a:cubicBezTo>
                    <a:pt x="28" y="2"/>
                    <a:pt x="28" y="2"/>
                    <a:pt x="28" y="2"/>
                  </a:cubicBezTo>
                  <a:cubicBezTo>
                    <a:pt x="28" y="2"/>
                    <a:pt x="28" y="2"/>
                    <a:pt x="28" y="2"/>
                  </a:cubicBezTo>
                  <a:cubicBezTo>
                    <a:pt x="29" y="1"/>
                    <a:pt x="30" y="1"/>
                    <a:pt x="31" y="2"/>
                  </a:cubicBezTo>
                  <a:cubicBezTo>
                    <a:pt x="31" y="2"/>
                    <a:pt x="31" y="2"/>
                    <a:pt x="32" y="3"/>
                  </a:cubicBezTo>
                  <a:cubicBezTo>
                    <a:pt x="32" y="3"/>
                    <a:pt x="32" y="3"/>
                    <a:pt x="32" y="4"/>
                  </a:cubicBezTo>
                  <a:cubicBezTo>
                    <a:pt x="32" y="4"/>
                    <a:pt x="32" y="4"/>
                    <a:pt x="32" y="4"/>
                  </a:cubicBezTo>
                  <a:close/>
                  <a:moveTo>
                    <a:pt x="33" y="13"/>
                  </a:moveTo>
                  <a:cubicBezTo>
                    <a:pt x="33" y="13"/>
                    <a:pt x="33" y="13"/>
                    <a:pt x="33" y="13"/>
                  </a:cubicBezTo>
                  <a:cubicBezTo>
                    <a:pt x="33" y="12"/>
                    <a:pt x="33" y="12"/>
                    <a:pt x="33" y="12"/>
                  </a:cubicBezTo>
                  <a:cubicBezTo>
                    <a:pt x="33" y="11"/>
                    <a:pt x="33" y="11"/>
                    <a:pt x="33" y="10"/>
                  </a:cubicBezTo>
                  <a:cubicBezTo>
                    <a:pt x="33" y="10"/>
                    <a:pt x="33" y="10"/>
                    <a:pt x="33" y="10"/>
                  </a:cubicBezTo>
                  <a:cubicBezTo>
                    <a:pt x="33" y="10"/>
                    <a:pt x="33" y="10"/>
                    <a:pt x="33" y="10"/>
                  </a:cubicBezTo>
                  <a:cubicBezTo>
                    <a:pt x="34" y="10"/>
                    <a:pt x="35" y="11"/>
                    <a:pt x="35" y="11"/>
                  </a:cubicBezTo>
                  <a:cubicBezTo>
                    <a:pt x="35" y="11"/>
                    <a:pt x="35" y="11"/>
                    <a:pt x="35" y="11"/>
                  </a:cubicBezTo>
                  <a:cubicBezTo>
                    <a:pt x="35" y="12"/>
                    <a:pt x="35" y="12"/>
                    <a:pt x="34" y="12"/>
                  </a:cubicBezTo>
                  <a:cubicBezTo>
                    <a:pt x="34" y="12"/>
                    <a:pt x="34" y="13"/>
                    <a:pt x="34" y="13"/>
                  </a:cubicBezTo>
                  <a:cubicBezTo>
                    <a:pt x="34" y="13"/>
                    <a:pt x="34" y="13"/>
                    <a:pt x="33" y="13"/>
                  </a:cubicBezTo>
                  <a:cubicBezTo>
                    <a:pt x="33" y="13"/>
                    <a:pt x="33" y="13"/>
                    <a:pt x="33" y="13"/>
                  </a:cubicBezTo>
                  <a:close/>
                  <a:moveTo>
                    <a:pt x="18" y="4"/>
                  </a:moveTo>
                  <a:cubicBezTo>
                    <a:pt x="18" y="4"/>
                    <a:pt x="18" y="4"/>
                    <a:pt x="18" y="4"/>
                  </a:cubicBezTo>
                  <a:cubicBezTo>
                    <a:pt x="19" y="4"/>
                    <a:pt x="19" y="3"/>
                    <a:pt x="19" y="3"/>
                  </a:cubicBezTo>
                  <a:cubicBezTo>
                    <a:pt x="20" y="3"/>
                    <a:pt x="20" y="3"/>
                    <a:pt x="20" y="3"/>
                  </a:cubicBezTo>
                  <a:cubicBezTo>
                    <a:pt x="21" y="2"/>
                    <a:pt x="21" y="2"/>
                    <a:pt x="22" y="2"/>
                  </a:cubicBezTo>
                  <a:cubicBezTo>
                    <a:pt x="22" y="2"/>
                    <a:pt x="23" y="2"/>
                    <a:pt x="23" y="2"/>
                  </a:cubicBezTo>
                  <a:cubicBezTo>
                    <a:pt x="24" y="2"/>
                    <a:pt x="24" y="3"/>
                    <a:pt x="24" y="3"/>
                  </a:cubicBezTo>
                  <a:cubicBezTo>
                    <a:pt x="25" y="3"/>
                    <a:pt x="25" y="4"/>
                    <a:pt x="25" y="4"/>
                  </a:cubicBezTo>
                  <a:cubicBezTo>
                    <a:pt x="25" y="4"/>
                    <a:pt x="25" y="4"/>
                    <a:pt x="25" y="4"/>
                  </a:cubicBezTo>
                  <a:cubicBezTo>
                    <a:pt x="25" y="4"/>
                    <a:pt x="24" y="3"/>
                    <a:pt x="24" y="3"/>
                  </a:cubicBezTo>
                  <a:cubicBezTo>
                    <a:pt x="24" y="3"/>
                    <a:pt x="24" y="3"/>
                    <a:pt x="23" y="3"/>
                  </a:cubicBezTo>
                  <a:cubicBezTo>
                    <a:pt x="23" y="3"/>
                    <a:pt x="22" y="3"/>
                    <a:pt x="22" y="3"/>
                  </a:cubicBezTo>
                  <a:cubicBezTo>
                    <a:pt x="21" y="3"/>
                    <a:pt x="20" y="3"/>
                    <a:pt x="20" y="3"/>
                  </a:cubicBezTo>
                  <a:cubicBezTo>
                    <a:pt x="20" y="4"/>
                    <a:pt x="19" y="4"/>
                    <a:pt x="19" y="4"/>
                  </a:cubicBezTo>
                  <a:cubicBezTo>
                    <a:pt x="19" y="4"/>
                    <a:pt x="19" y="4"/>
                    <a:pt x="18" y="4"/>
                  </a:cubicBezTo>
                  <a:cubicBezTo>
                    <a:pt x="18" y="4"/>
                    <a:pt x="18" y="4"/>
                    <a:pt x="18" y="4"/>
                  </a:cubicBezTo>
                  <a:close/>
                  <a:moveTo>
                    <a:pt x="29" y="45"/>
                  </a:moveTo>
                  <a:cubicBezTo>
                    <a:pt x="30" y="44"/>
                    <a:pt x="30" y="43"/>
                    <a:pt x="30" y="42"/>
                  </a:cubicBezTo>
                  <a:cubicBezTo>
                    <a:pt x="30" y="42"/>
                    <a:pt x="30" y="42"/>
                    <a:pt x="30" y="42"/>
                  </a:cubicBezTo>
                  <a:cubicBezTo>
                    <a:pt x="30" y="42"/>
                    <a:pt x="31" y="43"/>
                    <a:pt x="31" y="43"/>
                  </a:cubicBezTo>
                  <a:cubicBezTo>
                    <a:pt x="31" y="43"/>
                    <a:pt x="31" y="43"/>
                    <a:pt x="31" y="43"/>
                  </a:cubicBezTo>
                  <a:cubicBezTo>
                    <a:pt x="31" y="43"/>
                    <a:pt x="31" y="43"/>
                    <a:pt x="32" y="44"/>
                  </a:cubicBezTo>
                  <a:cubicBezTo>
                    <a:pt x="32" y="44"/>
                    <a:pt x="32" y="44"/>
                    <a:pt x="32" y="44"/>
                  </a:cubicBezTo>
                  <a:cubicBezTo>
                    <a:pt x="31" y="45"/>
                    <a:pt x="30" y="45"/>
                    <a:pt x="29" y="45"/>
                  </a:cubicBezTo>
                  <a:cubicBezTo>
                    <a:pt x="29" y="45"/>
                    <a:pt x="29" y="45"/>
                    <a:pt x="29" y="45"/>
                  </a:cubicBezTo>
                  <a:close/>
                  <a:moveTo>
                    <a:pt x="42" y="23"/>
                  </a:moveTo>
                  <a:cubicBezTo>
                    <a:pt x="42" y="22"/>
                    <a:pt x="43" y="21"/>
                    <a:pt x="44" y="20"/>
                  </a:cubicBezTo>
                  <a:cubicBezTo>
                    <a:pt x="44" y="21"/>
                    <a:pt x="44" y="22"/>
                    <a:pt x="44" y="23"/>
                  </a:cubicBezTo>
                  <a:cubicBezTo>
                    <a:pt x="44" y="23"/>
                    <a:pt x="43" y="23"/>
                    <a:pt x="42" y="23"/>
                  </a:cubicBezTo>
                  <a:cubicBezTo>
                    <a:pt x="42" y="23"/>
                    <a:pt x="42" y="23"/>
                    <a:pt x="42" y="23"/>
                  </a:cubicBezTo>
                  <a:close/>
                  <a:moveTo>
                    <a:pt x="45" y="23"/>
                  </a:moveTo>
                  <a:cubicBezTo>
                    <a:pt x="45" y="24"/>
                    <a:pt x="45" y="25"/>
                    <a:pt x="45" y="26"/>
                  </a:cubicBezTo>
                  <a:cubicBezTo>
                    <a:pt x="45" y="26"/>
                    <a:pt x="44" y="26"/>
                    <a:pt x="44" y="26"/>
                  </a:cubicBezTo>
                  <a:cubicBezTo>
                    <a:pt x="44" y="25"/>
                    <a:pt x="43" y="25"/>
                    <a:pt x="43" y="25"/>
                  </a:cubicBezTo>
                  <a:cubicBezTo>
                    <a:pt x="43" y="25"/>
                    <a:pt x="43" y="25"/>
                    <a:pt x="43" y="25"/>
                  </a:cubicBezTo>
                  <a:cubicBezTo>
                    <a:pt x="43" y="25"/>
                    <a:pt x="42" y="25"/>
                    <a:pt x="42" y="25"/>
                  </a:cubicBezTo>
                  <a:cubicBezTo>
                    <a:pt x="42" y="25"/>
                    <a:pt x="42" y="25"/>
                    <a:pt x="43" y="25"/>
                  </a:cubicBezTo>
                  <a:cubicBezTo>
                    <a:pt x="43" y="24"/>
                    <a:pt x="43" y="24"/>
                    <a:pt x="44" y="24"/>
                  </a:cubicBezTo>
                  <a:cubicBezTo>
                    <a:pt x="44" y="24"/>
                    <a:pt x="44" y="23"/>
                    <a:pt x="45" y="23"/>
                  </a:cubicBezTo>
                  <a:cubicBezTo>
                    <a:pt x="45" y="23"/>
                    <a:pt x="45" y="23"/>
                    <a:pt x="45" y="23"/>
                  </a:cubicBezTo>
                  <a:close/>
                  <a:moveTo>
                    <a:pt x="12" y="9"/>
                  </a:moveTo>
                  <a:cubicBezTo>
                    <a:pt x="12" y="9"/>
                    <a:pt x="12" y="9"/>
                    <a:pt x="12" y="9"/>
                  </a:cubicBezTo>
                  <a:cubicBezTo>
                    <a:pt x="12" y="9"/>
                    <a:pt x="12" y="9"/>
                    <a:pt x="12" y="9"/>
                  </a:cubicBezTo>
                  <a:cubicBezTo>
                    <a:pt x="12" y="8"/>
                    <a:pt x="12" y="8"/>
                    <a:pt x="12" y="7"/>
                  </a:cubicBezTo>
                  <a:cubicBezTo>
                    <a:pt x="12" y="7"/>
                    <a:pt x="12" y="7"/>
                    <a:pt x="13" y="6"/>
                  </a:cubicBezTo>
                  <a:cubicBezTo>
                    <a:pt x="13" y="6"/>
                    <a:pt x="13" y="6"/>
                    <a:pt x="14" y="6"/>
                  </a:cubicBezTo>
                  <a:cubicBezTo>
                    <a:pt x="14" y="6"/>
                    <a:pt x="15" y="6"/>
                    <a:pt x="15" y="6"/>
                  </a:cubicBezTo>
                  <a:cubicBezTo>
                    <a:pt x="15" y="6"/>
                    <a:pt x="15" y="6"/>
                    <a:pt x="15" y="6"/>
                  </a:cubicBezTo>
                  <a:cubicBezTo>
                    <a:pt x="15" y="6"/>
                    <a:pt x="15" y="6"/>
                    <a:pt x="15" y="6"/>
                  </a:cubicBezTo>
                  <a:cubicBezTo>
                    <a:pt x="14" y="6"/>
                    <a:pt x="14" y="6"/>
                    <a:pt x="14" y="6"/>
                  </a:cubicBezTo>
                  <a:cubicBezTo>
                    <a:pt x="14" y="6"/>
                    <a:pt x="14" y="6"/>
                    <a:pt x="14" y="6"/>
                  </a:cubicBezTo>
                  <a:cubicBezTo>
                    <a:pt x="14" y="7"/>
                    <a:pt x="14" y="7"/>
                    <a:pt x="14" y="7"/>
                  </a:cubicBezTo>
                  <a:cubicBezTo>
                    <a:pt x="13" y="7"/>
                    <a:pt x="13" y="7"/>
                    <a:pt x="13" y="7"/>
                  </a:cubicBezTo>
                  <a:cubicBezTo>
                    <a:pt x="13" y="7"/>
                    <a:pt x="13" y="7"/>
                    <a:pt x="13" y="7"/>
                  </a:cubicBezTo>
                  <a:cubicBezTo>
                    <a:pt x="13" y="7"/>
                    <a:pt x="13" y="7"/>
                    <a:pt x="13" y="7"/>
                  </a:cubicBezTo>
                  <a:cubicBezTo>
                    <a:pt x="13" y="8"/>
                    <a:pt x="12" y="8"/>
                    <a:pt x="12" y="8"/>
                  </a:cubicBezTo>
                  <a:cubicBezTo>
                    <a:pt x="12" y="8"/>
                    <a:pt x="12" y="9"/>
                    <a:pt x="12" y="9"/>
                  </a:cubicBezTo>
                  <a:cubicBezTo>
                    <a:pt x="12" y="9"/>
                    <a:pt x="12" y="9"/>
                    <a:pt x="12" y="9"/>
                  </a:cubicBezTo>
                  <a:cubicBezTo>
                    <a:pt x="12" y="9"/>
                    <a:pt x="12" y="9"/>
                    <a:pt x="12" y="9"/>
                  </a:cubicBezTo>
                  <a:close/>
                  <a:moveTo>
                    <a:pt x="22" y="51"/>
                  </a:moveTo>
                  <a:cubicBezTo>
                    <a:pt x="21" y="51"/>
                    <a:pt x="21" y="51"/>
                    <a:pt x="20" y="51"/>
                  </a:cubicBezTo>
                  <a:cubicBezTo>
                    <a:pt x="19" y="51"/>
                    <a:pt x="19" y="51"/>
                    <a:pt x="18" y="51"/>
                  </a:cubicBezTo>
                  <a:cubicBezTo>
                    <a:pt x="18" y="50"/>
                    <a:pt x="18" y="50"/>
                    <a:pt x="18" y="49"/>
                  </a:cubicBezTo>
                  <a:cubicBezTo>
                    <a:pt x="18" y="49"/>
                    <a:pt x="17" y="49"/>
                    <a:pt x="17" y="48"/>
                  </a:cubicBezTo>
                  <a:cubicBezTo>
                    <a:pt x="17" y="48"/>
                    <a:pt x="17" y="48"/>
                    <a:pt x="17" y="48"/>
                  </a:cubicBezTo>
                  <a:cubicBezTo>
                    <a:pt x="18" y="48"/>
                    <a:pt x="18" y="49"/>
                    <a:pt x="18" y="49"/>
                  </a:cubicBezTo>
                  <a:cubicBezTo>
                    <a:pt x="18" y="49"/>
                    <a:pt x="19" y="50"/>
                    <a:pt x="19" y="50"/>
                  </a:cubicBezTo>
                  <a:cubicBezTo>
                    <a:pt x="20" y="50"/>
                    <a:pt x="20" y="50"/>
                    <a:pt x="20" y="50"/>
                  </a:cubicBezTo>
                  <a:cubicBezTo>
                    <a:pt x="21" y="50"/>
                    <a:pt x="22" y="51"/>
                    <a:pt x="22" y="51"/>
                  </a:cubicBezTo>
                  <a:cubicBezTo>
                    <a:pt x="22" y="51"/>
                    <a:pt x="22" y="51"/>
                    <a:pt x="22" y="51"/>
                  </a:cubicBezTo>
                  <a:close/>
                  <a:moveTo>
                    <a:pt x="20" y="8"/>
                  </a:moveTo>
                  <a:cubicBezTo>
                    <a:pt x="20" y="8"/>
                    <a:pt x="20" y="8"/>
                    <a:pt x="20" y="8"/>
                  </a:cubicBezTo>
                  <a:cubicBezTo>
                    <a:pt x="20" y="9"/>
                    <a:pt x="20" y="9"/>
                    <a:pt x="21" y="9"/>
                  </a:cubicBezTo>
                  <a:cubicBezTo>
                    <a:pt x="21" y="9"/>
                    <a:pt x="21" y="9"/>
                    <a:pt x="21" y="10"/>
                  </a:cubicBezTo>
                  <a:cubicBezTo>
                    <a:pt x="21" y="10"/>
                    <a:pt x="21" y="10"/>
                    <a:pt x="20" y="10"/>
                  </a:cubicBezTo>
                  <a:cubicBezTo>
                    <a:pt x="20" y="10"/>
                    <a:pt x="20" y="10"/>
                    <a:pt x="20" y="10"/>
                  </a:cubicBezTo>
                  <a:cubicBezTo>
                    <a:pt x="20" y="9"/>
                    <a:pt x="20" y="9"/>
                    <a:pt x="19" y="9"/>
                  </a:cubicBezTo>
                  <a:cubicBezTo>
                    <a:pt x="19" y="8"/>
                    <a:pt x="19" y="8"/>
                    <a:pt x="19" y="8"/>
                  </a:cubicBezTo>
                  <a:cubicBezTo>
                    <a:pt x="19" y="9"/>
                    <a:pt x="20" y="10"/>
                    <a:pt x="20" y="10"/>
                  </a:cubicBezTo>
                  <a:cubicBezTo>
                    <a:pt x="20" y="10"/>
                    <a:pt x="20" y="10"/>
                    <a:pt x="19" y="11"/>
                  </a:cubicBezTo>
                  <a:cubicBezTo>
                    <a:pt x="19" y="11"/>
                    <a:pt x="19" y="11"/>
                    <a:pt x="19" y="10"/>
                  </a:cubicBezTo>
                  <a:cubicBezTo>
                    <a:pt x="19" y="10"/>
                    <a:pt x="19" y="10"/>
                    <a:pt x="19" y="10"/>
                  </a:cubicBezTo>
                  <a:cubicBezTo>
                    <a:pt x="19" y="10"/>
                    <a:pt x="18" y="9"/>
                    <a:pt x="18" y="9"/>
                  </a:cubicBezTo>
                  <a:cubicBezTo>
                    <a:pt x="18" y="9"/>
                    <a:pt x="18" y="9"/>
                    <a:pt x="18" y="9"/>
                  </a:cubicBezTo>
                  <a:cubicBezTo>
                    <a:pt x="19" y="8"/>
                    <a:pt x="19" y="8"/>
                    <a:pt x="20" y="8"/>
                  </a:cubicBezTo>
                  <a:cubicBezTo>
                    <a:pt x="20" y="8"/>
                    <a:pt x="20" y="8"/>
                    <a:pt x="20" y="8"/>
                  </a:cubicBezTo>
                  <a:close/>
                  <a:moveTo>
                    <a:pt x="42" y="43"/>
                  </a:moveTo>
                  <a:cubicBezTo>
                    <a:pt x="43" y="43"/>
                    <a:pt x="43" y="43"/>
                    <a:pt x="43" y="44"/>
                  </a:cubicBezTo>
                  <a:cubicBezTo>
                    <a:pt x="43" y="44"/>
                    <a:pt x="43" y="44"/>
                    <a:pt x="43" y="45"/>
                  </a:cubicBezTo>
                  <a:cubicBezTo>
                    <a:pt x="43" y="45"/>
                    <a:pt x="43" y="46"/>
                    <a:pt x="43" y="46"/>
                  </a:cubicBezTo>
                  <a:cubicBezTo>
                    <a:pt x="43" y="47"/>
                    <a:pt x="42" y="47"/>
                    <a:pt x="42" y="48"/>
                  </a:cubicBezTo>
                  <a:cubicBezTo>
                    <a:pt x="42" y="48"/>
                    <a:pt x="41" y="49"/>
                    <a:pt x="41" y="49"/>
                  </a:cubicBezTo>
                  <a:cubicBezTo>
                    <a:pt x="40" y="49"/>
                    <a:pt x="40" y="49"/>
                    <a:pt x="40" y="50"/>
                  </a:cubicBezTo>
                  <a:cubicBezTo>
                    <a:pt x="40" y="50"/>
                    <a:pt x="40" y="49"/>
                    <a:pt x="39" y="49"/>
                  </a:cubicBezTo>
                  <a:cubicBezTo>
                    <a:pt x="40" y="49"/>
                    <a:pt x="40" y="49"/>
                    <a:pt x="40" y="49"/>
                  </a:cubicBezTo>
                  <a:cubicBezTo>
                    <a:pt x="40" y="49"/>
                    <a:pt x="41" y="49"/>
                    <a:pt x="41" y="48"/>
                  </a:cubicBezTo>
                  <a:cubicBezTo>
                    <a:pt x="41" y="48"/>
                    <a:pt x="41" y="48"/>
                    <a:pt x="41" y="48"/>
                  </a:cubicBezTo>
                  <a:cubicBezTo>
                    <a:pt x="41" y="48"/>
                    <a:pt x="42" y="47"/>
                    <a:pt x="42" y="47"/>
                  </a:cubicBezTo>
                  <a:cubicBezTo>
                    <a:pt x="42" y="46"/>
                    <a:pt x="42" y="46"/>
                    <a:pt x="42" y="45"/>
                  </a:cubicBezTo>
                  <a:cubicBezTo>
                    <a:pt x="43" y="45"/>
                    <a:pt x="42" y="44"/>
                    <a:pt x="43" y="44"/>
                  </a:cubicBezTo>
                  <a:cubicBezTo>
                    <a:pt x="43" y="43"/>
                    <a:pt x="43" y="43"/>
                    <a:pt x="42" y="43"/>
                  </a:cubicBezTo>
                  <a:cubicBezTo>
                    <a:pt x="42" y="43"/>
                    <a:pt x="42" y="43"/>
                    <a:pt x="42" y="43"/>
                  </a:cubicBezTo>
                  <a:close/>
                  <a:moveTo>
                    <a:pt x="29" y="47"/>
                  </a:moveTo>
                  <a:cubicBezTo>
                    <a:pt x="30" y="47"/>
                    <a:pt x="32" y="47"/>
                    <a:pt x="33" y="47"/>
                  </a:cubicBezTo>
                  <a:cubicBezTo>
                    <a:pt x="33" y="47"/>
                    <a:pt x="33" y="47"/>
                    <a:pt x="33" y="48"/>
                  </a:cubicBezTo>
                  <a:cubicBezTo>
                    <a:pt x="33" y="48"/>
                    <a:pt x="32" y="48"/>
                    <a:pt x="32" y="48"/>
                  </a:cubicBezTo>
                  <a:cubicBezTo>
                    <a:pt x="31" y="48"/>
                    <a:pt x="31" y="48"/>
                    <a:pt x="31" y="48"/>
                  </a:cubicBezTo>
                  <a:cubicBezTo>
                    <a:pt x="31" y="48"/>
                    <a:pt x="31" y="47"/>
                    <a:pt x="31" y="47"/>
                  </a:cubicBezTo>
                  <a:cubicBezTo>
                    <a:pt x="31" y="47"/>
                    <a:pt x="31" y="47"/>
                    <a:pt x="31" y="47"/>
                  </a:cubicBezTo>
                  <a:cubicBezTo>
                    <a:pt x="31" y="47"/>
                    <a:pt x="31" y="48"/>
                    <a:pt x="31" y="48"/>
                  </a:cubicBezTo>
                  <a:cubicBezTo>
                    <a:pt x="31" y="48"/>
                    <a:pt x="30" y="48"/>
                    <a:pt x="30" y="48"/>
                  </a:cubicBezTo>
                  <a:cubicBezTo>
                    <a:pt x="30" y="48"/>
                    <a:pt x="30" y="48"/>
                    <a:pt x="30" y="48"/>
                  </a:cubicBezTo>
                  <a:cubicBezTo>
                    <a:pt x="29" y="48"/>
                    <a:pt x="29" y="48"/>
                    <a:pt x="29" y="47"/>
                  </a:cubicBezTo>
                  <a:cubicBezTo>
                    <a:pt x="29" y="47"/>
                    <a:pt x="29" y="47"/>
                    <a:pt x="29" y="47"/>
                  </a:cubicBezTo>
                  <a:close/>
                  <a:moveTo>
                    <a:pt x="13" y="37"/>
                  </a:moveTo>
                  <a:cubicBezTo>
                    <a:pt x="12" y="37"/>
                    <a:pt x="12" y="36"/>
                    <a:pt x="11" y="35"/>
                  </a:cubicBezTo>
                  <a:cubicBezTo>
                    <a:pt x="11" y="35"/>
                    <a:pt x="11" y="35"/>
                    <a:pt x="11" y="35"/>
                  </a:cubicBezTo>
                  <a:cubicBezTo>
                    <a:pt x="12" y="35"/>
                    <a:pt x="13" y="35"/>
                    <a:pt x="14" y="35"/>
                  </a:cubicBezTo>
                  <a:cubicBezTo>
                    <a:pt x="14" y="36"/>
                    <a:pt x="14" y="37"/>
                    <a:pt x="13" y="37"/>
                  </a:cubicBezTo>
                  <a:cubicBezTo>
                    <a:pt x="13" y="37"/>
                    <a:pt x="13" y="37"/>
                    <a:pt x="13" y="37"/>
                  </a:cubicBezTo>
                  <a:close/>
                  <a:moveTo>
                    <a:pt x="44" y="20"/>
                  </a:moveTo>
                  <a:cubicBezTo>
                    <a:pt x="43" y="20"/>
                    <a:pt x="43" y="20"/>
                    <a:pt x="42" y="20"/>
                  </a:cubicBezTo>
                  <a:cubicBezTo>
                    <a:pt x="42" y="20"/>
                    <a:pt x="42" y="20"/>
                    <a:pt x="42" y="20"/>
                  </a:cubicBezTo>
                  <a:cubicBezTo>
                    <a:pt x="41" y="20"/>
                    <a:pt x="41" y="20"/>
                    <a:pt x="41" y="20"/>
                  </a:cubicBezTo>
                  <a:cubicBezTo>
                    <a:pt x="41" y="20"/>
                    <a:pt x="41" y="20"/>
                    <a:pt x="41" y="20"/>
                  </a:cubicBezTo>
                  <a:cubicBezTo>
                    <a:pt x="41" y="20"/>
                    <a:pt x="41" y="19"/>
                    <a:pt x="41" y="19"/>
                  </a:cubicBezTo>
                  <a:cubicBezTo>
                    <a:pt x="41" y="19"/>
                    <a:pt x="41" y="19"/>
                    <a:pt x="42" y="19"/>
                  </a:cubicBezTo>
                  <a:cubicBezTo>
                    <a:pt x="42" y="19"/>
                    <a:pt x="42" y="19"/>
                    <a:pt x="42" y="18"/>
                  </a:cubicBezTo>
                  <a:cubicBezTo>
                    <a:pt x="42" y="18"/>
                    <a:pt x="42" y="18"/>
                    <a:pt x="42" y="18"/>
                  </a:cubicBezTo>
                  <a:cubicBezTo>
                    <a:pt x="42" y="18"/>
                    <a:pt x="42" y="18"/>
                    <a:pt x="43" y="18"/>
                  </a:cubicBezTo>
                  <a:cubicBezTo>
                    <a:pt x="43" y="18"/>
                    <a:pt x="43" y="19"/>
                    <a:pt x="43" y="19"/>
                  </a:cubicBezTo>
                  <a:cubicBezTo>
                    <a:pt x="43" y="20"/>
                    <a:pt x="43" y="20"/>
                    <a:pt x="43" y="20"/>
                  </a:cubicBezTo>
                  <a:cubicBezTo>
                    <a:pt x="44" y="20"/>
                    <a:pt x="44" y="20"/>
                    <a:pt x="44" y="20"/>
                  </a:cubicBezTo>
                  <a:cubicBezTo>
                    <a:pt x="44" y="20"/>
                    <a:pt x="44" y="20"/>
                    <a:pt x="44" y="20"/>
                  </a:cubicBezTo>
                  <a:close/>
                  <a:moveTo>
                    <a:pt x="41" y="38"/>
                  </a:moveTo>
                  <a:cubicBezTo>
                    <a:pt x="41" y="38"/>
                    <a:pt x="40" y="37"/>
                    <a:pt x="40" y="36"/>
                  </a:cubicBezTo>
                  <a:cubicBezTo>
                    <a:pt x="41" y="36"/>
                    <a:pt x="42" y="36"/>
                    <a:pt x="42" y="36"/>
                  </a:cubicBezTo>
                  <a:cubicBezTo>
                    <a:pt x="42" y="37"/>
                    <a:pt x="42" y="38"/>
                    <a:pt x="41" y="38"/>
                  </a:cubicBezTo>
                  <a:cubicBezTo>
                    <a:pt x="41" y="38"/>
                    <a:pt x="41" y="38"/>
                    <a:pt x="41" y="38"/>
                  </a:cubicBezTo>
                  <a:close/>
                  <a:moveTo>
                    <a:pt x="49" y="19"/>
                  </a:moveTo>
                  <a:cubicBezTo>
                    <a:pt x="49" y="19"/>
                    <a:pt x="49" y="19"/>
                    <a:pt x="49" y="19"/>
                  </a:cubicBezTo>
                  <a:cubicBezTo>
                    <a:pt x="49" y="19"/>
                    <a:pt x="49" y="19"/>
                    <a:pt x="50" y="19"/>
                  </a:cubicBezTo>
                  <a:cubicBezTo>
                    <a:pt x="50" y="19"/>
                    <a:pt x="50" y="20"/>
                    <a:pt x="50" y="20"/>
                  </a:cubicBezTo>
                  <a:cubicBezTo>
                    <a:pt x="50" y="20"/>
                    <a:pt x="50" y="20"/>
                    <a:pt x="51" y="21"/>
                  </a:cubicBezTo>
                  <a:cubicBezTo>
                    <a:pt x="51" y="21"/>
                    <a:pt x="51" y="21"/>
                    <a:pt x="51" y="21"/>
                  </a:cubicBezTo>
                  <a:cubicBezTo>
                    <a:pt x="51" y="21"/>
                    <a:pt x="51" y="22"/>
                    <a:pt x="51" y="22"/>
                  </a:cubicBezTo>
                  <a:cubicBezTo>
                    <a:pt x="51" y="22"/>
                    <a:pt x="51" y="22"/>
                    <a:pt x="51" y="22"/>
                  </a:cubicBezTo>
                  <a:cubicBezTo>
                    <a:pt x="51" y="22"/>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0" y="26"/>
                    <a:pt x="50" y="26"/>
                    <a:pt x="50" y="26"/>
                  </a:cubicBezTo>
                  <a:cubicBezTo>
                    <a:pt x="50" y="26"/>
                    <a:pt x="50" y="26"/>
                    <a:pt x="50" y="26"/>
                  </a:cubicBezTo>
                  <a:cubicBezTo>
                    <a:pt x="50" y="26"/>
                    <a:pt x="51" y="26"/>
                    <a:pt x="51" y="26"/>
                  </a:cubicBezTo>
                  <a:cubicBezTo>
                    <a:pt x="51" y="25"/>
                    <a:pt x="52" y="24"/>
                    <a:pt x="52" y="23"/>
                  </a:cubicBezTo>
                  <a:cubicBezTo>
                    <a:pt x="52" y="23"/>
                    <a:pt x="52" y="22"/>
                    <a:pt x="52" y="22"/>
                  </a:cubicBezTo>
                  <a:cubicBezTo>
                    <a:pt x="51" y="21"/>
                    <a:pt x="51" y="20"/>
                    <a:pt x="50" y="19"/>
                  </a:cubicBezTo>
                  <a:cubicBezTo>
                    <a:pt x="50" y="19"/>
                    <a:pt x="50" y="19"/>
                    <a:pt x="49" y="19"/>
                  </a:cubicBezTo>
                  <a:close/>
                  <a:moveTo>
                    <a:pt x="9" y="29"/>
                  </a:moveTo>
                  <a:cubicBezTo>
                    <a:pt x="9" y="29"/>
                    <a:pt x="9" y="30"/>
                    <a:pt x="9" y="30"/>
                  </a:cubicBezTo>
                  <a:cubicBezTo>
                    <a:pt x="9" y="30"/>
                    <a:pt x="9" y="30"/>
                    <a:pt x="9" y="30"/>
                  </a:cubicBezTo>
                  <a:cubicBezTo>
                    <a:pt x="9" y="30"/>
                    <a:pt x="8" y="30"/>
                    <a:pt x="8" y="30"/>
                  </a:cubicBezTo>
                  <a:cubicBezTo>
                    <a:pt x="8" y="30"/>
                    <a:pt x="8" y="30"/>
                    <a:pt x="8" y="30"/>
                  </a:cubicBezTo>
                  <a:cubicBezTo>
                    <a:pt x="8" y="30"/>
                    <a:pt x="8" y="30"/>
                    <a:pt x="8" y="30"/>
                  </a:cubicBezTo>
                  <a:cubicBezTo>
                    <a:pt x="8" y="30"/>
                    <a:pt x="8" y="30"/>
                    <a:pt x="9" y="30"/>
                  </a:cubicBezTo>
                  <a:cubicBezTo>
                    <a:pt x="9" y="30"/>
                    <a:pt x="9" y="30"/>
                    <a:pt x="9" y="30"/>
                  </a:cubicBezTo>
                  <a:cubicBezTo>
                    <a:pt x="9" y="30"/>
                    <a:pt x="9" y="30"/>
                    <a:pt x="9" y="30"/>
                  </a:cubicBezTo>
                  <a:cubicBezTo>
                    <a:pt x="9" y="31"/>
                    <a:pt x="9" y="31"/>
                    <a:pt x="9" y="31"/>
                  </a:cubicBezTo>
                  <a:cubicBezTo>
                    <a:pt x="9" y="31"/>
                    <a:pt x="9" y="31"/>
                    <a:pt x="8" y="31"/>
                  </a:cubicBezTo>
                  <a:cubicBezTo>
                    <a:pt x="8" y="31"/>
                    <a:pt x="8" y="31"/>
                    <a:pt x="8" y="31"/>
                  </a:cubicBezTo>
                  <a:cubicBezTo>
                    <a:pt x="7" y="30"/>
                    <a:pt x="7" y="29"/>
                    <a:pt x="7" y="28"/>
                  </a:cubicBezTo>
                  <a:cubicBezTo>
                    <a:pt x="7" y="28"/>
                    <a:pt x="7" y="28"/>
                    <a:pt x="7" y="28"/>
                  </a:cubicBezTo>
                  <a:cubicBezTo>
                    <a:pt x="7" y="28"/>
                    <a:pt x="7" y="28"/>
                    <a:pt x="7" y="28"/>
                  </a:cubicBezTo>
                  <a:cubicBezTo>
                    <a:pt x="8" y="28"/>
                    <a:pt x="8" y="28"/>
                    <a:pt x="8" y="28"/>
                  </a:cubicBezTo>
                  <a:cubicBezTo>
                    <a:pt x="8" y="28"/>
                    <a:pt x="8" y="28"/>
                    <a:pt x="9" y="28"/>
                  </a:cubicBezTo>
                  <a:cubicBezTo>
                    <a:pt x="9" y="28"/>
                    <a:pt x="9" y="29"/>
                    <a:pt x="9" y="29"/>
                  </a:cubicBezTo>
                  <a:cubicBezTo>
                    <a:pt x="9" y="29"/>
                    <a:pt x="9" y="29"/>
                    <a:pt x="9" y="29"/>
                  </a:cubicBezTo>
                  <a:cubicBezTo>
                    <a:pt x="8" y="29"/>
                    <a:pt x="8" y="29"/>
                    <a:pt x="8" y="29"/>
                  </a:cubicBezTo>
                  <a:cubicBezTo>
                    <a:pt x="8" y="29"/>
                    <a:pt x="8" y="29"/>
                    <a:pt x="8" y="29"/>
                  </a:cubicBezTo>
                  <a:cubicBezTo>
                    <a:pt x="7" y="29"/>
                    <a:pt x="7" y="29"/>
                    <a:pt x="7" y="29"/>
                  </a:cubicBezTo>
                  <a:cubicBezTo>
                    <a:pt x="7" y="29"/>
                    <a:pt x="8" y="29"/>
                    <a:pt x="8" y="29"/>
                  </a:cubicBezTo>
                  <a:cubicBezTo>
                    <a:pt x="8" y="29"/>
                    <a:pt x="8" y="29"/>
                    <a:pt x="9" y="29"/>
                  </a:cubicBezTo>
                  <a:cubicBezTo>
                    <a:pt x="9" y="29"/>
                    <a:pt x="9" y="29"/>
                    <a:pt x="9" y="29"/>
                  </a:cubicBezTo>
                  <a:close/>
                  <a:moveTo>
                    <a:pt x="17" y="9"/>
                  </a:moveTo>
                  <a:cubicBezTo>
                    <a:pt x="17" y="10"/>
                    <a:pt x="17" y="10"/>
                    <a:pt x="17" y="10"/>
                  </a:cubicBezTo>
                  <a:cubicBezTo>
                    <a:pt x="17" y="11"/>
                    <a:pt x="18" y="11"/>
                    <a:pt x="18" y="11"/>
                  </a:cubicBezTo>
                  <a:cubicBezTo>
                    <a:pt x="18" y="11"/>
                    <a:pt x="18" y="11"/>
                    <a:pt x="18" y="12"/>
                  </a:cubicBezTo>
                  <a:cubicBezTo>
                    <a:pt x="18" y="12"/>
                    <a:pt x="18" y="12"/>
                    <a:pt x="17" y="12"/>
                  </a:cubicBezTo>
                  <a:cubicBezTo>
                    <a:pt x="17" y="11"/>
                    <a:pt x="17" y="10"/>
                    <a:pt x="16" y="10"/>
                  </a:cubicBezTo>
                  <a:cubicBezTo>
                    <a:pt x="16" y="10"/>
                    <a:pt x="17" y="10"/>
                    <a:pt x="17" y="9"/>
                  </a:cubicBezTo>
                  <a:cubicBezTo>
                    <a:pt x="17" y="9"/>
                    <a:pt x="17" y="9"/>
                    <a:pt x="18" y="9"/>
                  </a:cubicBezTo>
                  <a:cubicBezTo>
                    <a:pt x="18" y="9"/>
                    <a:pt x="18" y="9"/>
                    <a:pt x="18" y="9"/>
                  </a:cubicBezTo>
                  <a:cubicBezTo>
                    <a:pt x="18" y="9"/>
                    <a:pt x="18" y="10"/>
                    <a:pt x="18" y="10"/>
                  </a:cubicBezTo>
                  <a:cubicBezTo>
                    <a:pt x="19" y="10"/>
                    <a:pt x="19" y="10"/>
                    <a:pt x="19" y="11"/>
                  </a:cubicBezTo>
                  <a:cubicBezTo>
                    <a:pt x="19" y="11"/>
                    <a:pt x="19" y="11"/>
                    <a:pt x="19" y="11"/>
                  </a:cubicBezTo>
                  <a:cubicBezTo>
                    <a:pt x="19" y="11"/>
                    <a:pt x="19" y="11"/>
                    <a:pt x="18" y="11"/>
                  </a:cubicBezTo>
                  <a:cubicBezTo>
                    <a:pt x="18" y="11"/>
                    <a:pt x="18" y="11"/>
                    <a:pt x="18" y="11"/>
                  </a:cubicBezTo>
                  <a:cubicBezTo>
                    <a:pt x="18" y="10"/>
                    <a:pt x="18" y="10"/>
                    <a:pt x="17" y="10"/>
                  </a:cubicBezTo>
                  <a:cubicBezTo>
                    <a:pt x="17" y="9"/>
                    <a:pt x="17" y="9"/>
                    <a:pt x="17" y="9"/>
                  </a:cubicBezTo>
                  <a:cubicBezTo>
                    <a:pt x="17" y="9"/>
                    <a:pt x="17" y="9"/>
                    <a:pt x="17" y="9"/>
                  </a:cubicBezTo>
                  <a:close/>
                  <a:moveTo>
                    <a:pt x="41" y="6"/>
                  </a:moveTo>
                  <a:cubicBezTo>
                    <a:pt x="41" y="6"/>
                    <a:pt x="41" y="6"/>
                    <a:pt x="41" y="6"/>
                  </a:cubicBezTo>
                  <a:cubicBezTo>
                    <a:pt x="42" y="6"/>
                    <a:pt x="42" y="6"/>
                    <a:pt x="43" y="6"/>
                  </a:cubicBezTo>
                  <a:cubicBezTo>
                    <a:pt x="43" y="7"/>
                    <a:pt x="43" y="7"/>
                    <a:pt x="43" y="7"/>
                  </a:cubicBezTo>
                  <a:cubicBezTo>
                    <a:pt x="43" y="7"/>
                    <a:pt x="44" y="7"/>
                    <a:pt x="44" y="8"/>
                  </a:cubicBezTo>
                  <a:cubicBezTo>
                    <a:pt x="44" y="8"/>
                    <a:pt x="44" y="9"/>
                    <a:pt x="44" y="10"/>
                  </a:cubicBezTo>
                  <a:cubicBezTo>
                    <a:pt x="44" y="10"/>
                    <a:pt x="44" y="10"/>
                    <a:pt x="44" y="10"/>
                  </a:cubicBezTo>
                  <a:cubicBezTo>
                    <a:pt x="44" y="10"/>
                    <a:pt x="44" y="10"/>
                    <a:pt x="44" y="10"/>
                  </a:cubicBezTo>
                  <a:cubicBezTo>
                    <a:pt x="44" y="10"/>
                    <a:pt x="44" y="11"/>
                    <a:pt x="44" y="11"/>
                  </a:cubicBezTo>
                  <a:cubicBezTo>
                    <a:pt x="44" y="10"/>
                    <a:pt x="44" y="9"/>
                    <a:pt x="43" y="8"/>
                  </a:cubicBezTo>
                  <a:cubicBezTo>
                    <a:pt x="42" y="7"/>
                    <a:pt x="42" y="7"/>
                    <a:pt x="41" y="6"/>
                  </a:cubicBezTo>
                  <a:cubicBezTo>
                    <a:pt x="41" y="6"/>
                    <a:pt x="41" y="6"/>
                    <a:pt x="41" y="6"/>
                  </a:cubicBezTo>
                  <a:close/>
                  <a:moveTo>
                    <a:pt x="27" y="51"/>
                  </a:moveTo>
                  <a:cubicBezTo>
                    <a:pt x="27" y="51"/>
                    <a:pt x="28" y="52"/>
                    <a:pt x="28" y="52"/>
                  </a:cubicBezTo>
                  <a:cubicBezTo>
                    <a:pt x="28" y="52"/>
                    <a:pt x="29" y="52"/>
                    <a:pt x="29" y="52"/>
                  </a:cubicBezTo>
                  <a:cubicBezTo>
                    <a:pt x="30" y="52"/>
                    <a:pt x="30" y="52"/>
                    <a:pt x="31" y="51"/>
                  </a:cubicBezTo>
                  <a:cubicBezTo>
                    <a:pt x="31" y="51"/>
                    <a:pt x="32" y="51"/>
                    <a:pt x="32" y="50"/>
                  </a:cubicBezTo>
                  <a:cubicBezTo>
                    <a:pt x="33" y="50"/>
                    <a:pt x="33" y="50"/>
                    <a:pt x="33" y="50"/>
                  </a:cubicBezTo>
                  <a:cubicBezTo>
                    <a:pt x="32" y="53"/>
                    <a:pt x="29" y="53"/>
                    <a:pt x="27" y="51"/>
                  </a:cubicBezTo>
                  <a:cubicBezTo>
                    <a:pt x="27" y="51"/>
                    <a:pt x="27" y="51"/>
                    <a:pt x="27" y="51"/>
                  </a:cubicBezTo>
                  <a:close/>
                  <a:moveTo>
                    <a:pt x="14" y="42"/>
                  </a:moveTo>
                  <a:cubicBezTo>
                    <a:pt x="14" y="42"/>
                    <a:pt x="14" y="42"/>
                    <a:pt x="13" y="41"/>
                  </a:cubicBezTo>
                  <a:cubicBezTo>
                    <a:pt x="14" y="41"/>
                    <a:pt x="14" y="41"/>
                    <a:pt x="14" y="40"/>
                  </a:cubicBezTo>
                  <a:cubicBezTo>
                    <a:pt x="14" y="40"/>
                    <a:pt x="14" y="40"/>
                    <a:pt x="14" y="40"/>
                  </a:cubicBezTo>
                  <a:cubicBezTo>
                    <a:pt x="14" y="40"/>
                    <a:pt x="14" y="40"/>
                    <a:pt x="14" y="40"/>
                  </a:cubicBezTo>
                  <a:cubicBezTo>
                    <a:pt x="14" y="40"/>
                    <a:pt x="13" y="41"/>
                    <a:pt x="13" y="41"/>
                  </a:cubicBezTo>
                  <a:cubicBezTo>
                    <a:pt x="13" y="41"/>
                    <a:pt x="13" y="41"/>
                    <a:pt x="12" y="40"/>
                  </a:cubicBezTo>
                  <a:cubicBezTo>
                    <a:pt x="13" y="40"/>
                    <a:pt x="13" y="39"/>
                    <a:pt x="13" y="39"/>
                  </a:cubicBezTo>
                  <a:cubicBezTo>
                    <a:pt x="13" y="39"/>
                    <a:pt x="14" y="39"/>
                    <a:pt x="14" y="39"/>
                  </a:cubicBezTo>
                  <a:cubicBezTo>
                    <a:pt x="14" y="39"/>
                    <a:pt x="14" y="39"/>
                    <a:pt x="14" y="39"/>
                  </a:cubicBezTo>
                  <a:cubicBezTo>
                    <a:pt x="14" y="40"/>
                    <a:pt x="15" y="40"/>
                    <a:pt x="15" y="40"/>
                  </a:cubicBezTo>
                  <a:cubicBezTo>
                    <a:pt x="15" y="40"/>
                    <a:pt x="15" y="41"/>
                    <a:pt x="15" y="41"/>
                  </a:cubicBezTo>
                  <a:cubicBezTo>
                    <a:pt x="15" y="41"/>
                    <a:pt x="14" y="41"/>
                    <a:pt x="14" y="42"/>
                  </a:cubicBezTo>
                  <a:cubicBezTo>
                    <a:pt x="14" y="42"/>
                    <a:pt x="14" y="42"/>
                    <a:pt x="14" y="42"/>
                  </a:cubicBezTo>
                  <a:close/>
                  <a:moveTo>
                    <a:pt x="39" y="6"/>
                  </a:moveTo>
                  <a:cubicBezTo>
                    <a:pt x="39" y="6"/>
                    <a:pt x="39" y="6"/>
                    <a:pt x="39" y="6"/>
                  </a:cubicBezTo>
                  <a:cubicBezTo>
                    <a:pt x="39" y="5"/>
                    <a:pt x="38" y="5"/>
                    <a:pt x="38" y="5"/>
                  </a:cubicBezTo>
                  <a:cubicBezTo>
                    <a:pt x="37" y="5"/>
                    <a:pt x="37" y="4"/>
                    <a:pt x="37" y="4"/>
                  </a:cubicBezTo>
                  <a:cubicBezTo>
                    <a:pt x="37" y="4"/>
                    <a:pt x="37" y="4"/>
                    <a:pt x="37" y="4"/>
                  </a:cubicBezTo>
                  <a:cubicBezTo>
                    <a:pt x="37" y="4"/>
                    <a:pt x="36" y="4"/>
                    <a:pt x="36" y="4"/>
                  </a:cubicBezTo>
                  <a:cubicBezTo>
                    <a:pt x="35" y="4"/>
                    <a:pt x="35" y="4"/>
                    <a:pt x="35" y="4"/>
                  </a:cubicBezTo>
                  <a:cubicBezTo>
                    <a:pt x="34" y="4"/>
                    <a:pt x="34" y="4"/>
                    <a:pt x="34" y="4"/>
                  </a:cubicBezTo>
                  <a:cubicBezTo>
                    <a:pt x="34" y="4"/>
                    <a:pt x="34" y="4"/>
                    <a:pt x="34" y="3"/>
                  </a:cubicBezTo>
                  <a:cubicBezTo>
                    <a:pt x="34" y="3"/>
                    <a:pt x="35" y="3"/>
                    <a:pt x="35" y="3"/>
                  </a:cubicBezTo>
                  <a:cubicBezTo>
                    <a:pt x="35" y="3"/>
                    <a:pt x="36" y="3"/>
                    <a:pt x="36" y="3"/>
                  </a:cubicBezTo>
                  <a:cubicBezTo>
                    <a:pt x="37" y="3"/>
                    <a:pt x="37" y="4"/>
                    <a:pt x="38" y="4"/>
                  </a:cubicBezTo>
                  <a:cubicBezTo>
                    <a:pt x="38" y="4"/>
                    <a:pt x="39" y="5"/>
                    <a:pt x="39" y="6"/>
                  </a:cubicBezTo>
                  <a:cubicBezTo>
                    <a:pt x="39" y="6"/>
                    <a:pt x="39" y="6"/>
                    <a:pt x="39" y="6"/>
                  </a:cubicBezTo>
                  <a:cubicBezTo>
                    <a:pt x="39" y="6"/>
                    <a:pt x="39" y="6"/>
                    <a:pt x="39" y="6"/>
                  </a:cubicBezTo>
                  <a:cubicBezTo>
                    <a:pt x="39" y="6"/>
                    <a:pt x="39" y="6"/>
                    <a:pt x="39" y="6"/>
                  </a:cubicBezTo>
                  <a:close/>
                  <a:moveTo>
                    <a:pt x="15" y="40"/>
                  </a:moveTo>
                  <a:cubicBezTo>
                    <a:pt x="15" y="40"/>
                    <a:pt x="15" y="40"/>
                    <a:pt x="15" y="40"/>
                  </a:cubicBezTo>
                  <a:cubicBezTo>
                    <a:pt x="15" y="39"/>
                    <a:pt x="15" y="39"/>
                    <a:pt x="15" y="39"/>
                  </a:cubicBezTo>
                  <a:cubicBezTo>
                    <a:pt x="16" y="38"/>
                    <a:pt x="16" y="38"/>
                    <a:pt x="16" y="38"/>
                  </a:cubicBezTo>
                  <a:cubicBezTo>
                    <a:pt x="16" y="37"/>
                    <a:pt x="16" y="37"/>
                    <a:pt x="15" y="37"/>
                  </a:cubicBezTo>
                  <a:cubicBezTo>
                    <a:pt x="15" y="37"/>
                    <a:pt x="15" y="37"/>
                    <a:pt x="14" y="38"/>
                  </a:cubicBezTo>
                  <a:cubicBezTo>
                    <a:pt x="14" y="38"/>
                    <a:pt x="14" y="38"/>
                    <a:pt x="13" y="38"/>
                  </a:cubicBezTo>
                  <a:cubicBezTo>
                    <a:pt x="13" y="38"/>
                    <a:pt x="13" y="38"/>
                    <a:pt x="13" y="38"/>
                  </a:cubicBezTo>
                  <a:cubicBezTo>
                    <a:pt x="14" y="38"/>
                    <a:pt x="14" y="39"/>
                    <a:pt x="15" y="40"/>
                  </a:cubicBezTo>
                  <a:close/>
                  <a:moveTo>
                    <a:pt x="14" y="14"/>
                  </a:moveTo>
                  <a:cubicBezTo>
                    <a:pt x="15" y="14"/>
                    <a:pt x="15" y="13"/>
                    <a:pt x="16" y="13"/>
                  </a:cubicBezTo>
                  <a:cubicBezTo>
                    <a:pt x="16" y="13"/>
                    <a:pt x="16" y="13"/>
                    <a:pt x="16" y="13"/>
                  </a:cubicBezTo>
                  <a:cubicBezTo>
                    <a:pt x="17" y="14"/>
                    <a:pt x="17" y="14"/>
                    <a:pt x="17" y="15"/>
                  </a:cubicBezTo>
                  <a:cubicBezTo>
                    <a:pt x="16" y="15"/>
                    <a:pt x="15" y="15"/>
                    <a:pt x="14" y="14"/>
                  </a:cubicBezTo>
                  <a:cubicBezTo>
                    <a:pt x="14" y="14"/>
                    <a:pt x="14" y="14"/>
                    <a:pt x="14" y="14"/>
                  </a:cubicBezTo>
                  <a:close/>
                  <a:moveTo>
                    <a:pt x="10" y="30"/>
                  </a:moveTo>
                  <a:cubicBezTo>
                    <a:pt x="9" y="30"/>
                    <a:pt x="9" y="30"/>
                    <a:pt x="9" y="30"/>
                  </a:cubicBezTo>
                  <a:cubicBezTo>
                    <a:pt x="9" y="30"/>
                    <a:pt x="9" y="29"/>
                    <a:pt x="9" y="29"/>
                  </a:cubicBezTo>
                  <a:cubicBezTo>
                    <a:pt x="10" y="30"/>
                    <a:pt x="10" y="30"/>
                    <a:pt x="10" y="30"/>
                  </a:cubicBezTo>
                  <a:cubicBezTo>
                    <a:pt x="11" y="30"/>
                    <a:pt x="11" y="30"/>
                    <a:pt x="12" y="30"/>
                  </a:cubicBezTo>
                  <a:cubicBezTo>
                    <a:pt x="12" y="30"/>
                    <a:pt x="12" y="30"/>
                    <a:pt x="12" y="30"/>
                  </a:cubicBezTo>
                  <a:cubicBezTo>
                    <a:pt x="12" y="31"/>
                    <a:pt x="12" y="31"/>
                    <a:pt x="11" y="31"/>
                  </a:cubicBezTo>
                  <a:cubicBezTo>
                    <a:pt x="11" y="31"/>
                    <a:pt x="11" y="31"/>
                    <a:pt x="11" y="31"/>
                  </a:cubicBezTo>
                  <a:cubicBezTo>
                    <a:pt x="11" y="31"/>
                    <a:pt x="11" y="31"/>
                    <a:pt x="10" y="32"/>
                  </a:cubicBezTo>
                  <a:cubicBezTo>
                    <a:pt x="10" y="32"/>
                    <a:pt x="10" y="32"/>
                    <a:pt x="10" y="32"/>
                  </a:cubicBezTo>
                  <a:cubicBezTo>
                    <a:pt x="10" y="32"/>
                    <a:pt x="10" y="32"/>
                    <a:pt x="10" y="32"/>
                  </a:cubicBezTo>
                  <a:cubicBezTo>
                    <a:pt x="10" y="32"/>
                    <a:pt x="10" y="32"/>
                    <a:pt x="10" y="32"/>
                  </a:cubicBezTo>
                  <a:cubicBezTo>
                    <a:pt x="10" y="31"/>
                    <a:pt x="10" y="31"/>
                    <a:pt x="10" y="31"/>
                  </a:cubicBezTo>
                  <a:cubicBezTo>
                    <a:pt x="10" y="31"/>
                    <a:pt x="9" y="30"/>
                    <a:pt x="9" y="30"/>
                  </a:cubicBezTo>
                  <a:cubicBezTo>
                    <a:pt x="9" y="30"/>
                    <a:pt x="9" y="30"/>
                    <a:pt x="9" y="30"/>
                  </a:cubicBezTo>
                  <a:cubicBezTo>
                    <a:pt x="9" y="30"/>
                    <a:pt x="10" y="30"/>
                    <a:pt x="10" y="30"/>
                  </a:cubicBezTo>
                  <a:cubicBezTo>
                    <a:pt x="10" y="30"/>
                    <a:pt x="10" y="30"/>
                    <a:pt x="10" y="30"/>
                  </a:cubicBezTo>
                  <a:close/>
                  <a:moveTo>
                    <a:pt x="13" y="33"/>
                  </a:moveTo>
                  <a:cubicBezTo>
                    <a:pt x="12" y="33"/>
                    <a:pt x="12" y="34"/>
                    <a:pt x="11" y="35"/>
                  </a:cubicBezTo>
                  <a:cubicBezTo>
                    <a:pt x="11" y="35"/>
                    <a:pt x="11" y="35"/>
                    <a:pt x="11" y="35"/>
                  </a:cubicBezTo>
                  <a:cubicBezTo>
                    <a:pt x="11" y="34"/>
                    <a:pt x="11" y="34"/>
                    <a:pt x="11" y="34"/>
                  </a:cubicBezTo>
                  <a:cubicBezTo>
                    <a:pt x="11" y="34"/>
                    <a:pt x="10" y="33"/>
                    <a:pt x="10" y="33"/>
                  </a:cubicBezTo>
                  <a:cubicBezTo>
                    <a:pt x="10" y="33"/>
                    <a:pt x="10" y="33"/>
                    <a:pt x="10" y="33"/>
                  </a:cubicBezTo>
                  <a:cubicBezTo>
                    <a:pt x="10" y="32"/>
                    <a:pt x="10" y="32"/>
                    <a:pt x="10" y="32"/>
                  </a:cubicBezTo>
                  <a:cubicBezTo>
                    <a:pt x="11" y="32"/>
                    <a:pt x="11" y="32"/>
                    <a:pt x="12" y="33"/>
                  </a:cubicBezTo>
                  <a:cubicBezTo>
                    <a:pt x="12" y="33"/>
                    <a:pt x="12" y="33"/>
                    <a:pt x="13" y="33"/>
                  </a:cubicBezTo>
                  <a:cubicBezTo>
                    <a:pt x="13" y="33"/>
                    <a:pt x="13" y="33"/>
                    <a:pt x="13" y="33"/>
                  </a:cubicBezTo>
                  <a:cubicBezTo>
                    <a:pt x="13" y="33"/>
                    <a:pt x="13" y="33"/>
                    <a:pt x="13" y="33"/>
                  </a:cubicBezTo>
                  <a:close/>
                  <a:moveTo>
                    <a:pt x="25" y="45"/>
                  </a:moveTo>
                  <a:cubicBezTo>
                    <a:pt x="24" y="44"/>
                    <a:pt x="24" y="44"/>
                    <a:pt x="23" y="44"/>
                  </a:cubicBezTo>
                  <a:cubicBezTo>
                    <a:pt x="23" y="43"/>
                    <a:pt x="24" y="43"/>
                    <a:pt x="25" y="42"/>
                  </a:cubicBezTo>
                  <a:cubicBezTo>
                    <a:pt x="25" y="43"/>
                    <a:pt x="25" y="44"/>
                    <a:pt x="25" y="45"/>
                  </a:cubicBezTo>
                  <a:cubicBezTo>
                    <a:pt x="25" y="45"/>
                    <a:pt x="25" y="45"/>
                    <a:pt x="25" y="45"/>
                  </a:cubicBezTo>
                  <a:close/>
                  <a:moveTo>
                    <a:pt x="41" y="15"/>
                  </a:moveTo>
                  <a:cubicBezTo>
                    <a:pt x="41" y="15"/>
                    <a:pt x="41" y="15"/>
                    <a:pt x="41" y="15"/>
                  </a:cubicBezTo>
                  <a:cubicBezTo>
                    <a:pt x="40" y="16"/>
                    <a:pt x="40" y="17"/>
                    <a:pt x="39" y="17"/>
                  </a:cubicBezTo>
                  <a:cubicBezTo>
                    <a:pt x="39" y="17"/>
                    <a:pt x="39" y="17"/>
                    <a:pt x="40" y="17"/>
                  </a:cubicBezTo>
                  <a:cubicBezTo>
                    <a:pt x="40" y="17"/>
                    <a:pt x="41" y="17"/>
                    <a:pt x="41" y="17"/>
                  </a:cubicBezTo>
                  <a:cubicBezTo>
                    <a:pt x="41" y="17"/>
                    <a:pt x="42" y="17"/>
                    <a:pt x="42" y="17"/>
                  </a:cubicBezTo>
                  <a:cubicBezTo>
                    <a:pt x="42" y="16"/>
                    <a:pt x="41" y="16"/>
                    <a:pt x="41" y="15"/>
                  </a:cubicBezTo>
                  <a:close/>
                  <a:moveTo>
                    <a:pt x="51" y="29"/>
                  </a:moveTo>
                  <a:cubicBezTo>
                    <a:pt x="52" y="29"/>
                    <a:pt x="52" y="30"/>
                    <a:pt x="52" y="31"/>
                  </a:cubicBezTo>
                  <a:cubicBezTo>
                    <a:pt x="52" y="31"/>
                    <a:pt x="52" y="32"/>
                    <a:pt x="52" y="32"/>
                  </a:cubicBezTo>
                  <a:cubicBezTo>
                    <a:pt x="52" y="33"/>
                    <a:pt x="51" y="33"/>
                    <a:pt x="51" y="34"/>
                  </a:cubicBezTo>
                  <a:cubicBezTo>
                    <a:pt x="51" y="34"/>
                    <a:pt x="51" y="34"/>
                    <a:pt x="50" y="34"/>
                  </a:cubicBezTo>
                  <a:cubicBezTo>
                    <a:pt x="50" y="35"/>
                    <a:pt x="50" y="35"/>
                    <a:pt x="49" y="35"/>
                  </a:cubicBezTo>
                  <a:cubicBezTo>
                    <a:pt x="49" y="35"/>
                    <a:pt x="49" y="35"/>
                    <a:pt x="49" y="35"/>
                  </a:cubicBezTo>
                  <a:cubicBezTo>
                    <a:pt x="49" y="35"/>
                    <a:pt x="49" y="35"/>
                    <a:pt x="50" y="35"/>
                  </a:cubicBezTo>
                  <a:cubicBezTo>
                    <a:pt x="50" y="35"/>
                    <a:pt x="50" y="34"/>
                    <a:pt x="50" y="34"/>
                  </a:cubicBezTo>
                  <a:cubicBezTo>
                    <a:pt x="51" y="34"/>
                    <a:pt x="51" y="33"/>
                    <a:pt x="51" y="33"/>
                  </a:cubicBezTo>
                  <a:cubicBezTo>
                    <a:pt x="51" y="33"/>
                    <a:pt x="51" y="32"/>
                    <a:pt x="51" y="32"/>
                  </a:cubicBezTo>
                  <a:cubicBezTo>
                    <a:pt x="51" y="32"/>
                    <a:pt x="51" y="32"/>
                    <a:pt x="51" y="32"/>
                  </a:cubicBezTo>
                  <a:cubicBezTo>
                    <a:pt x="51" y="32"/>
                    <a:pt x="51" y="32"/>
                    <a:pt x="51" y="31"/>
                  </a:cubicBezTo>
                  <a:cubicBezTo>
                    <a:pt x="51" y="31"/>
                    <a:pt x="51" y="31"/>
                    <a:pt x="51" y="31"/>
                  </a:cubicBezTo>
                  <a:cubicBezTo>
                    <a:pt x="51" y="31"/>
                    <a:pt x="51" y="31"/>
                    <a:pt x="51" y="30"/>
                  </a:cubicBezTo>
                  <a:cubicBezTo>
                    <a:pt x="51" y="30"/>
                    <a:pt x="51" y="30"/>
                    <a:pt x="51" y="29"/>
                  </a:cubicBezTo>
                  <a:cubicBezTo>
                    <a:pt x="51" y="29"/>
                    <a:pt x="51" y="29"/>
                    <a:pt x="51" y="29"/>
                  </a:cubicBezTo>
                  <a:cubicBezTo>
                    <a:pt x="51" y="29"/>
                    <a:pt x="51" y="29"/>
                    <a:pt x="51" y="29"/>
                  </a:cubicBezTo>
                  <a:close/>
                  <a:moveTo>
                    <a:pt x="44" y="31"/>
                  </a:moveTo>
                  <a:cubicBezTo>
                    <a:pt x="44" y="31"/>
                    <a:pt x="43" y="30"/>
                    <a:pt x="43" y="30"/>
                  </a:cubicBezTo>
                  <a:cubicBezTo>
                    <a:pt x="43" y="30"/>
                    <a:pt x="43" y="30"/>
                    <a:pt x="42" y="30"/>
                  </a:cubicBezTo>
                  <a:cubicBezTo>
                    <a:pt x="42" y="30"/>
                    <a:pt x="42" y="30"/>
                    <a:pt x="42" y="30"/>
                  </a:cubicBezTo>
                  <a:cubicBezTo>
                    <a:pt x="42" y="30"/>
                    <a:pt x="42" y="30"/>
                    <a:pt x="42" y="30"/>
                  </a:cubicBezTo>
                  <a:cubicBezTo>
                    <a:pt x="43" y="30"/>
                    <a:pt x="43" y="29"/>
                    <a:pt x="43" y="29"/>
                  </a:cubicBezTo>
                  <a:cubicBezTo>
                    <a:pt x="44" y="29"/>
                    <a:pt x="44" y="29"/>
                    <a:pt x="44" y="29"/>
                  </a:cubicBezTo>
                  <a:cubicBezTo>
                    <a:pt x="44" y="29"/>
                    <a:pt x="44" y="28"/>
                    <a:pt x="45" y="28"/>
                  </a:cubicBezTo>
                  <a:cubicBezTo>
                    <a:pt x="45" y="29"/>
                    <a:pt x="44" y="30"/>
                    <a:pt x="44" y="31"/>
                  </a:cubicBezTo>
                  <a:cubicBezTo>
                    <a:pt x="44" y="31"/>
                    <a:pt x="44" y="31"/>
                    <a:pt x="44" y="31"/>
                  </a:cubicBezTo>
                  <a:close/>
                  <a:moveTo>
                    <a:pt x="29" y="45"/>
                  </a:moveTo>
                  <a:cubicBezTo>
                    <a:pt x="28" y="45"/>
                    <a:pt x="27" y="45"/>
                    <a:pt x="26" y="44"/>
                  </a:cubicBezTo>
                  <a:cubicBezTo>
                    <a:pt x="26" y="44"/>
                    <a:pt x="26" y="44"/>
                    <a:pt x="27" y="44"/>
                  </a:cubicBezTo>
                  <a:cubicBezTo>
                    <a:pt x="27" y="44"/>
                    <a:pt x="27" y="43"/>
                    <a:pt x="27" y="43"/>
                  </a:cubicBezTo>
                  <a:cubicBezTo>
                    <a:pt x="27" y="43"/>
                    <a:pt x="27" y="43"/>
                    <a:pt x="27" y="43"/>
                  </a:cubicBezTo>
                  <a:cubicBezTo>
                    <a:pt x="27" y="43"/>
                    <a:pt x="27" y="43"/>
                    <a:pt x="27" y="43"/>
                  </a:cubicBezTo>
                  <a:cubicBezTo>
                    <a:pt x="27" y="43"/>
                    <a:pt x="27" y="43"/>
                    <a:pt x="28" y="43"/>
                  </a:cubicBezTo>
                  <a:cubicBezTo>
                    <a:pt x="28" y="43"/>
                    <a:pt x="28" y="43"/>
                    <a:pt x="28" y="44"/>
                  </a:cubicBezTo>
                  <a:cubicBezTo>
                    <a:pt x="28" y="44"/>
                    <a:pt x="29" y="44"/>
                    <a:pt x="29" y="45"/>
                  </a:cubicBezTo>
                  <a:cubicBezTo>
                    <a:pt x="29" y="45"/>
                    <a:pt x="29" y="45"/>
                    <a:pt x="29" y="45"/>
                  </a:cubicBezTo>
                  <a:cubicBezTo>
                    <a:pt x="29" y="45"/>
                    <a:pt x="29" y="45"/>
                    <a:pt x="29" y="45"/>
                  </a:cubicBezTo>
                  <a:close/>
                  <a:moveTo>
                    <a:pt x="46" y="11"/>
                  </a:moveTo>
                  <a:cubicBezTo>
                    <a:pt x="47" y="12"/>
                    <a:pt x="47" y="12"/>
                    <a:pt x="48" y="12"/>
                  </a:cubicBezTo>
                  <a:cubicBezTo>
                    <a:pt x="48" y="12"/>
                    <a:pt x="48" y="12"/>
                    <a:pt x="48" y="13"/>
                  </a:cubicBezTo>
                  <a:cubicBezTo>
                    <a:pt x="49" y="13"/>
                    <a:pt x="49" y="13"/>
                    <a:pt x="49" y="13"/>
                  </a:cubicBezTo>
                  <a:cubicBezTo>
                    <a:pt x="49" y="13"/>
                    <a:pt x="49" y="14"/>
                    <a:pt x="49" y="14"/>
                  </a:cubicBezTo>
                  <a:cubicBezTo>
                    <a:pt x="49" y="14"/>
                    <a:pt x="49" y="15"/>
                    <a:pt x="49" y="15"/>
                  </a:cubicBezTo>
                  <a:cubicBezTo>
                    <a:pt x="49" y="16"/>
                    <a:pt x="49" y="16"/>
                    <a:pt x="49" y="17"/>
                  </a:cubicBezTo>
                  <a:cubicBezTo>
                    <a:pt x="49" y="17"/>
                    <a:pt x="49" y="17"/>
                    <a:pt x="49" y="17"/>
                  </a:cubicBezTo>
                  <a:cubicBezTo>
                    <a:pt x="49" y="17"/>
                    <a:pt x="49" y="17"/>
                    <a:pt x="49" y="17"/>
                  </a:cubicBezTo>
                  <a:cubicBezTo>
                    <a:pt x="49" y="17"/>
                    <a:pt x="49" y="17"/>
                    <a:pt x="49" y="17"/>
                  </a:cubicBezTo>
                  <a:cubicBezTo>
                    <a:pt x="49" y="17"/>
                    <a:pt x="49" y="16"/>
                    <a:pt x="49" y="16"/>
                  </a:cubicBezTo>
                  <a:cubicBezTo>
                    <a:pt x="49" y="16"/>
                    <a:pt x="49" y="16"/>
                    <a:pt x="49" y="16"/>
                  </a:cubicBezTo>
                  <a:cubicBezTo>
                    <a:pt x="49" y="15"/>
                    <a:pt x="49" y="15"/>
                    <a:pt x="49" y="15"/>
                  </a:cubicBezTo>
                  <a:cubicBezTo>
                    <a:pt x="49" y="15"/>
                    <a:pt x="49" y="15"/>
                    <a:pt x="49" y="15"/>
                  </a:cubicBezTo>
                  <a:cubicBezTo>
                    <a:pt x="48" y="15"/>
                    <a:pt x="49" y="15"/>
                    <a:pt x="48" y="14"/>
                  </a:cubicBezTo>
                  <a:cubicBezTo>
                    <a:pt x="48" y="14"/>
                    <a:pt x="48" y="14"/>
                    <a:pt x="48" y="14"/>
                  </a:cubicBezTo>
                  <a:cubicBezTo>
                    <a:pt x="48" y="14"/>
                    <a:pt x="48" y="14"/>
                    <a:pt x="48" y="14"/>
                  </a:cubicBezTo>
                  <a:cubicBezTo>
                    <a:pt x="48" y="14"/>
                    <a:pt x="48" y="14"/>
                    <a:pt x="48" y="14"/>
                  </a:cubicBezTo>
                  <a:cubicBezTo>
                    <a:pt x="48" y="13"/>
                    <a:pt x="48" y="13"/>
                    <a:pt x="48" y="13"/>
                  </a:cubicBezTo>
                  <a:cubicBezTo>
                    <a:pt x="48" y="13"/>
                    <a:pt x="48" y="13"/>
                    <a:pt x="47" y="12"/>
                  </a:cubicBezTo>
                  <a:cubicBezTo>
                    <a:pt x="47" y="12"/>
                    <a:pt x="47" y="12"/>
                    <a:pt x="46" y="12"/>
                  </a:cubicBezTo>
                  <a:cubicBezTo>
                    <a:pt x="46" y="12"/>
                    <a:pt x="46" y="12"/>
                    <a:pt x="46" y="11"/>
                  </a:cubicBezTo>
                  <a:cubicBezTo>
                    <a:pt x="46" y="11"/>
                    <a:pt x="46" y="11"/>
                    <a:pt x="46" y="11"/>
                  </a:cubicBezTo>
                  <a:close/>
                  <a:moveTo>
                    <a:pt x="23" y="9"/>
                  </a:moveTo>
                  <a:cubicBezTo>
                    <a:pt x="23" y="9"/>
                    <a:pt x="23" y="9"/>
                    <a:pt x="23" y="9"/>
                  </a:cubicBezTo>
                  <a:cubicBezTo>
                    <a:pt x="23" y="9"/>
                    <a:pt x="23" y="9"/>
                    <a:pt x="24" y="9"/>
                  </a:cubicBezTo>
                  <a:cubicBezTo>
                    <a:pt x="24" y="10"/>
                    <a:pt x="24" y="11"/>
                    <a:pt x="23" y="11"/>
                  </a:cubicBezTo>
                  <a:cubicBezTo>
                    <a:pt x="23" y="11"/>
                    <a:pt x="23" y="11"/>
                    <a:pt x="22" y="11"/>
                  </a:cubicBezTo>
                  <a:cubicBezTo>
                    <a:pt x="22" y="10"/>
                    <a:pt x="22" y="10"/>
                    <a:pt x="22" y="10"/>
                  </a:cubicBezTo>
                  <a:cubicBezTo>
                    <a:pt x="21" y="10"/>
                    <a:pt x="21" y="10"/>
                    <a:pt x="21" y="10"/>
                  </a:cubicBezTo>
                  <a:cubicBezTo>
                    <a:pt x="22" y="10"/>
                    <a:pt x="22" y="9"/>
                    <a:pt x="23" y="9"/>
                  </a:cubicBezTo>
                  <a:cubicBezTo>
                    <a:pt x="23" y="9"/>
                    <a:pt x="23" y="9"/>
                    <a:pt x="23" y="9"/>
                  </a:cubicBezTo>
                  <a:cubicBezTo>
                    <a:pt x="23" y="9"/>
                    <a:pt x="23" y="9"/>
                    <a:pt x="23" y="9"/>
                  </a:cubicBezTo>
                  <a:close/>
                  <a:moveTo>
                    <a:pt x="9" y="28"/>
                  </a:moveTo>
                  <a:cubicBezTo>
                    <a:pt x="9" y="28"/>
                    <a:pt x="9" y="28"/>
                    <a:pt x="9" y="28"/>
                  </a:cubicBezTo>
                  <a:cubicBezTo>
                    <a:pt x="9" y="28"/>
                    <a:pt x="9" y="28"/>
                    <a:pt x="9" y="28"/>
                  </a:cubicBezTo>
                  <a:cubicBezTo>
                    <a:pt x="9" y="28"/>
                    <a:pt x="9" y="28"/>
                    <a:pt x="9" y="28"/>
                  </a:cubicBezTo>
                  <a:cubicBezTo>
                    <a:pt x="9" y="27"/>
                    <a:pt x="9" y="27"/>
                    <a:pt x="9" y="26"/>
                  </a:cubicBezTo>
                  <a:cubicBezTo>
                    <a:pt x="9" y="27"/>
                    <a:pt x="9" y="27"/>
                    <a:pt x="9" y="27"/>
                  </a:cubicBezTo>
                  <a:cubicBezTo>
                    <a:pt x="10" y="27"/>
                    <a:pt x="11" y="27"/>
                    <a:pt x="11" y="28"/>
                  </a:cubicBezTo>
                  <a:cubicBezTo>
                    <a:pt x="11" y="28"/>
                    <a:pt x="11" y="28"/>
                    <a:pt x="11" y="28"/>
                  </a:cubicBezTo>
                  <a:cubicBezTo>
                    <a:pt x="11" y="28"/>
                    <a:pt x="10" y="28"/>
                    <a:pt x="10" y="28"/>
                  </a:cubicBezTo>
                  <a:cubicBezTo>
                    <a:pt x="10" y="29"/>
                    <a:pt x="10" y="29"/>
                    <a:pt x="9" y="29"/>
                  </a:cubicBezTo>
                  <a:cubicBezTo>
                    <a:pt x="9" y="29"/>
                    <a:pt x="9" y="28"/>
                    <a:pt x="9" y="28"/>
                  </a:cubicBezTo>
                  <a:cubicBezTo>
                    <a:pt x="9" y="28"/>
                    <a:pt x="9" y="28"/>
                    <a:pt x="9" y="28"/>
                  </a:cubicBezTo>
                  <a:close/>
                  <a:moveTo>
                    <a:pt x="10" y="10"/>
                  </a:moveTo>
                  <a:cubicBezTo>
                    <a:pt x="10" y="10"/>
                    <a:pt x="10" y="10"/>
                    <a:pt x="10" y="10"/>
                  </a:cubicBezTo>
                  <a:cubicBezTo>
                    <a:pt x="9" y="10"/>
                    <a:pt x="9" y="11"/>
                    <a:pt x="9" y="11"/>
                  </a:cubicBezTo>
                  <a:cubicBezTo>
                    <a:pt x="8" y="11"/>
                    <a:pt x="8" y="11"/>
                    <a:pt x="8" y="11"/>
                  </a:cubicBezTo>
                  <a:cubicBezTo>
                    <a:pt x="8" y="11"/>
                    <a:pt x="7" y="12"/>
                    <a:pt x="7" y="13"/>
                  </a:cubicBezTo>
                  <a:cubicBezTo>
                    <a:pt x="7" y="13"/>
                    <a:pt x="7" y="13"/>
                    <a:pt x="6" y="14"/>
                  </a:cubicBezTo>
                  <a:cubicBezTo>
                    <a:pt x="6" y="14"/>
                    <a:pt x="6" y="15"/>
                    <a:pt x="6" y="15"/>
                  </a:cubicBezTo>
                  <a:cubicBezTo>
                    <a:pt x="6" y="16"/>
                    <a:pt x="6" y="16"/>
                    <a:pt x="6" y="16"/>
                  </a:cubicBezTo>
                  <a:cubicBezTo>
                    <a:pt x="6" y="16"/>
                    <a:pt x="6" y="16"/>
                    <a:pt x="6" y="16"/>
                  </a:cubicBezTo>
                  <a:cubicBezTo>
                    <a:pt x="6" y="16"/>
                    <a:pt x="6" y="16"/>
                    <a:pt x="6" y="15"/>
                  </a:cubicBezTo>
                  <a:cubicBezTo>
                    <a:pt x="6" y="15"/>
                    <a:pt x="6" y="15"/>
                    <a:pt x="6" y="14"/>
                  </a:cubicBezTo>
                  <a:cubicBezTo>
                    <a:pt x="6" y="14"/>
                    <a:pt x="6" y="14"/>
                    <a:pt x="6" y="13"/>
                  </a:cubicBezTo>
                  <a:cubicBezTo>
                    <a:pt x="6" y="13"/>
                    <a:pt x="7" y="12"/>
                    <a:pt x="7" y="12"/>
                  </a:cubicBezTo>
                  <a:cubicBezTo>
                    <a:pt x="7" y="12"/>
                    <a:pt x="7" y="11"/>
                    <a:pt x="8" y="11"/>
                  </a:cubicBezTo>
                  <a:cubicBezTo>
                    <a:pt x="8" y="11"/>
                    <a:pt x="8" y="11"/>
                    <a:pt x="8" y="10"/>
                  </a:cubicBezTo>
                  <a:cubicBezTo>
                    <a:pt x="9" y="10"/>
                    <a:pt x="9" y="10"/>
                    <a:pt x="10" y="10"/>
                  </a:cubicBezTo>
                  <a:cubicBezTo>
                    <a:pt x="10" y="10"/>
                    <a:pt x="10" y="10"/>
                    <a:pt x="10" y="10"/>
                  </a:cubicBezTo>
                  <a:close/>
                  <a:moveTo>
                    <a:pt x="38" y="16"/>
                  </a:moveTo>
                  <a:cubicBezTo>
                    <a:pt x="38" y="15"/>
                    <a:pt x="38" y="14"/>
                    <a:pt x="38" y="13"/>
                  </a:cubicBezTo>
                  <a:cubicBezTo>
                    <a:pt x="39" y="14"/>
                    <a:pt x="40" y="14"/>
                    <a:pt x="40" y="15"/>
                  </a:cubicBezTo>
                  <a:cubicBezTo>
                    <a:pt x="40" y="15"/>
                    <a:pt x="39" y="15"/>
                    <a:pt x="39" y="15"/>
                  </a:cubicBezTo>
                  <a:cubicBezTo>
                    <a:pt x="38" y="15"/>
                    <a:pt x="38" y="16"/>
                    <a:pt x="38" y="16"/>
                  </a:cubicBezTo>
                  <a:cubicBezTo>
                    <a:pt x="38" y="16"/>
                    <a:pt x="38" y="16"/>
                    <a:pt x="38" y="16"/>
                  </a:cubicBezTo>
                  <a:cubicBezTo>
                    <a:pt x="38" y="16"/>
                    <a:pt x="38" y="16"/>
                    <a:pt x="38" y="16"/>
                  </a:cubicBezTo>
                  <a:close/>
                  <a:moveTo>
                    <a:pt x="45" y="26"/>
                  </a:moveTo>
                  <a:cubicBezTo>
                    <a:pt x="45" y="27"/>
                    <a:pt x="45" y="27"/>
                    <a:pt x="45" y="28"/>
                  </a:cubicBezTo>
                  <a:cubicBezTo>
                    <a:pt x="44" y="28"/>
                    <a:pt x="43" y="28"/>
                    <a:pt x="43" y="27"/>
                  </a:cubicBezTo>
                  <a:cubicBezTo>
                    <a:pt x="43" y="27"/>
                    <a:pt x="44" y="26"/>
                    <a:pt x="45" y="26"/>
                  </a:cubicBezTo>
                  <a:cubicBezTo>
                    <a:pt x="45" y="26"/>
                    <a:pt x="45" y="26"/>
                    <a:pt x="45" y="26"/>
                  </a:cubicBezTo>
                  <a:close/>
                  <a:moveTo>
                    <a:pt x="47" y="26"/>
                  </a:moveTo>
                  <a:cubicBezTo>
                    <a:pt x="47" y="26"/>
                    <a:pt x="47" y="25"/>
                    <a:pt x="47" y="25"/>
                  </a:cubicBezTo>
                  <a:cubicBezTo>
                    <a:pt x="47" y="24"/>
                    <a:pt x="48" y="24"/>
                    <a:pt x="47" y="24"/>
                  </a:cubicBezTo>
                  <a:cubicBezTo>
                    <a:pt x="47" y="24"/>
                    <a:pt x="47" y="24"/>
                    <a:pt x="47" y="24"/>
                  </a:cubicBezTo>
                  <a:cubicBezTo>
                    <a:pt x="47" y="24"/>
                    <a:pt x="48" y="24"/>
                    <a:pt x="48" y="24"/>
                  </a:cubicBezTo>
                  <a:cubicBezTo>
                    <a:pt x="48" y="24"/>
                    <a:pt x="48" y="24"/>
                    <a:pt x="48" y="24"/>
                  </a:cubicBezTo>
                  <a:cubicBezTo>
                    <a:pt x="49" y="24"/>
                    <a:pt x="49" y="25"/>
                    <a:pt x="49" y="25"/>
                  </a:cubicBezTo>
                  <a:cubicBezTo>
                    <a:pt x="49" y="25"/>
                    <a:pt x="49" y="25"/>
                    <a:pt x="49" y="25"/>
                  </a:cubicBezTo>
                  <a:cubicBezTo>
                    <a:pt x="49" y="26"/>
                    <a:pt x="48" y="26"/>
                    <a:pt x="48" y="26"/>
                  </a:cubicBezTo>
                  <a:cubicBezTo>
                    <a:pt x="48" y="26"/>
                    <a:pt x="48" y="26"/>
                    <a:pt x="47" y="26"/>
                  </a:cubicBezTo>
                  <a:cubicBezTo>
                    <a:pt x="47" y="26"/>
                    <a:pt x="47" y="26"/>
                    <a:pt x="47" y="26"/>
                  </a:cubicBezTo>
                  <a:close/>
                  <a:moveTo>
                    <a:pt x="29" y="10"/>
                  </a:moveTo>
                  <a:cubicBezTo>
                    <a:pt x="29" y="10"/>
                    <a:pt x="29" y="10"/>
                    <a:pt x="29" y="10"/>
                  </a:cubicBezTo>
                  <a:cubicBezTo>
                    <a:pt x="29" y="11"/>
                    <a:pt x="28" y="11"/>
                    <a:pt x="28" y="11"/>
                  </a:cubicBezTo>
                  <a:cubicBezTo>
                    <a:pt x="28" y="10"/>
                    <a:pt x="27" y="10"/>
                    <a:pt x="27" y="9"/>
                  </a:cubicBezTo>
                  <a:cubicBezTo>
                    <a:pt x="28" y="9"/>
                    <a:pt x="28" y="9"/>
                    <a:pt x="28" y="9"/>
                  </a:cubicBezTo>
                  <a:cubicBezTo>
                    <a:pt x="29" y="9"/>
                    <a:pt x="29" y="9"/>
                    <a:pt x="29" y="9"/>
                  </a:cubicBezTo>
                  <a:cubicBezTo>
                    <a:pt x="29" y="9"/>
                    <a:pt x="29" y="9"/>
                    <a:pt x="29" y="9"/>
                  </a:cubicBezTo>
                  <a:cubicBezTo>
                    <a:pt x="29" y="9"/>
                    <a:pt x="29" y="10"/>
                    <a:pt x="29" y="10"/>
                  </a:cubicBezTo>
                  <a:cubicBezTo>
                    <a:pt x="29" y="10"/>
                    <a:pt x="29" y="10"/>
                    <a:pt x="29" y="10"/>
                  </a:cubicBezTo>
                  <a:cubicBezTo>
                    <a:pt x="29" y="10"/>
                    <a:pt x="29" y="10"/>
                    <a:pt x="29" y="10"/>
                  </a:cubicBezTo>
                  <a:cubicBezTo>
                    <a:pt x="29" y="10"/>
                    <a:pt x="29" y="10"/>
                    <a:pt x="29" y="10"/>
                  </a:cubicBezTo>
                  <a:close/>
                  <a:moveTo>
                    <a:pt x="44" y="41"/>
                  </a:moveTo>
                  <a:cubicBezTo>
                    <a:pt x="44" y="42"/>
                    <a:pt x="44" y="42"/>
                    <a:pt x="43" y="42"/>
                  </a:cubicBezTo>
                  <a:cubicBezTo>
                    <a:pt x="43" y="42"/>
                    <a:pt x="42" y="42"/>
                    <a:pt x="42" y="41"/>
                  </a:cubicBezTo>
                  <a:cubicBezTo>
                    <a:pt x="42" y="41"/>
                    <a:pt x="42" y="41"/>
                    <a:pt x="42" y="41"/>
                  </a:cubicBezTo>
                  <a:cubicBezTo>
                    <a:pt x="42" y="41"/>
                    <a:pt x="42" y="41"/>
                    <a:pt x="42" y="41"/>
                  </a:cubicBezTo>
                  <a:cubicBezTo>
                    <a:pt x="42" y="41"/>
                    <a:pt x="43" y="40"/>
                    <a:pt x="43" y="40"/>
                  </a:cubicBezTo>
                  <a:cubicBezTo>
                    <a:pt x="43" y="40"/>
                    <a:pt x="43" y="40"/>
                    <a:pt x="43" y="40"/>
                  </a:cubicBezTo>
                  <a:cubicBezTo>
                    <a:pt x="43" y="40"/>
                    <a:pt x="43" y="40"/>
                    <a:pt x="43" y="40"/>
                  </a:cubicBezTo>
                  <a:cubicBezTo>
                    <a:pt x="44" y="40"/>
                    <a:pt x="44" y="41"/>
                    <a:pt x="44" y="41"/>
                  </a:cubicBezTo>
                  <a:cubicBezTo>
                    <a:pt x="44" y="41"/>
                    <a:pt x="44" y="41"/>
                    <a:pt x="44" y="41"/>
                  </a:cubicBezTo>
                  <a:close/>
                  <a:moveTo>
                    <a:pt x="44" y="34"/>
                  </a:moveTo>
                  <a:cubicBezTo>
                    <a:pt x="43" y="33"/>
                    <a:pt x="43" y="33"/>
                    <a:pt x="42" y="32"/>
                  </a:cubicBezTo>
                  <a:cubicBezTo>
                    <a:pt x="43" y="32"/>
                    <a:pt x="44" y="31"/>
                    <a:pt x="44" y="31"/>
                  </a:cubicBezTo>
                  <a:cubicBezTo>
                    <a:pt x="44" y="32"/>
                    <a:pt x="44" y="33"/>
                    <a:pt x="44" y="34"/>
                  </a:cubicBezTo>
                  <a:cubicBezTo>
                    <a:pt x="44" y="34"/>
                    <a:pt x="44" y="34"/>
                    <a:pt x="44" y="34"/>
                  </a:cubicBezTo>
                  <a:cubicBezTo>
                    <a:pt x="44" y="34"/>
                    <a:pt x="44" y="34"/>
                    <a:pt x="44" y="34"/>
                  </a:cubicBezTo>
                  <a:close/>
                  <a:moveTo>
                    <a:pt x="43" y="34"/>
                  </a:moveTo>
                  <a:cubicBezTo>
                    <a:pt x="44" y="34"/>
                    <a:pt x="43" y="35"/>
                    <a:pt x="43" y="35"/>
                  </a:cubicBezTo>
                  <a:cubicBezTo>
                    <a:pt x="43" y="35"/>
                    <a:pt x="43" y="36"/>
                    <a:pt x="43" y="36"/>
                  </a:cubicBezTo>
                  <a:cubicBezTo>
                    <a:pt x="43" y="36"/>
                    <a:pt x="43" y="36"/>
                    <a:pt x="43" y="36"/>
                  </a:cubicBezTo>
                  <a:cubicBezTo>
                    <a:pt x="42" y="36"/>
                    <a:pt x="42" y="36"/>
                    <a:pt x="42" y="35"/>
                  </a:cubicBezTo>
                  <a:cubicBezTo>
                    <a:pt x="42" y="35"/>
                    <a:pt x="42" y="35"/>
                    <a:pt x="41" y="35"/>
                  </a:cubicBezTo>
                  <a:cubicBezTo>
                    <a:pt x="41" y="35"/>
                    <a:pt x="41" y="34"/>
                    <a:pt x="41" y="34"/>
                  </a:cubicBezTo>
                  <a:cubicBezTo>
                    <a:pt x="42" y="34"/>
                    <a:pt x="42" y="34"/>
                    <a:pt x="42" y="34"/>
                  </a:cubicBezTo>
                  <a:cubicBezTo>
                    <a:pt x="42" y="34"/>
                    <a:pt x="43" y="34"/>
                    <a:pt x="43" y="34"/>
                  </a:cubicBezTo>
                  <a:cubicBezTo>
                    <a:pt x="43" y="34"/>
                    <a:pt x="43" y="34"/>
                    <a:pt x="43" y="34"/>
                  </a:cubicBezTo>
                  <a:cubicBezTo>
                    <a:pt x="43" y="34"/>
                    <a:pt x="43" y="34"/>
                    <a:pt x="43" y="34"/>
                  </a:cubicBezTo>
                  <a:close/>
                  <a:moveTo>
                    <a:pt x="14" y="14"/>
                  </a:moveTo>
                  <a:cubicBezTo>
                    <a:pt x="14" y="15"/>
                    <a:pt x="15" y="16"/>
                    <a:pt x="15" y="17"/>
                  </a:cubicBezTo>
                  <a:cubicBezTo>
                    <a:pt x="15" y="17"/>
                    <a:pt x="14" y="17"/>
                    <a:pt x="14" y="17"/>
                  </a:cubicBezTo>
                  <a:cubicBezTo>
                    <a:pt x="14" y="17"/>
                    <a:pt x="14" y="16"/>
                    <a:pt x="13" y="16"/>
                  </a:cubicBezTo>
                  <a:cubicBezTo>
                    <a:pt x="13" y="16"/>
                    <a:pt x="13" y="16"/>
                    <a:pt x="13" y="16"/>
                  </a:cubicBezTo>
                  <a:cubicBezTo>
                    <a:pt x="13" y="16"/>
                    <a:pt x="13" y="16"/>
                    <a:pt x="13" y="16"/>
                  </a:cubicBezTo>
                  <a:cubicBezTo>
                    <a:pt x="13" y="15"/>
                    <a:pt x="14" y="15"/>
                    <a:pt x="14" y="14"/>
                  </a:cubicBezTo>
                  <a:cubicBezTo>
                    <a:pt x="14" y="14"/>
                    <a:pt x="14" y="14"/>
                    <a:pt x="14" y="14"/>
                  </a:cubicBezTo>
                  <a:close/>
                  <a:moveTo>
                    <a:pt x="38" y="10"/>
                  </a:moveTo>
                  <a:cubicBezTo>
                    <a:pt x="38" y="9"/>
                    <a:pt x="39" y="9"/>
                    <a:pt x="39" y="9"/>
                  </a:cubicBezTo>
                  <a:cubicBezTo>
                    <a:pt x="40" y="9"/>
                    <a:pt x="40" y="9"/>
                    <a:pt x="40" y="10"/>
                  </a:cubicBezTo>
                  <a:cubicBezTo>
                    <a:pt x="40" y="10"/>
                    <a:pt x="40" y="10"/>
                    <a:pt x="40" y="10"/>
                  </a:cubicBezTo>
                  <a:cubicBezTo>
                    <a:pt x="40" y="10"/>
                    <a:pt x="40" y="10"/>
                    <a:pt x="39" y="11"/>
                  </a:cubicBezTo>
                  <a:cubicBezTo>
                    <a:pt x="39" y="11"/>
                    <a:pt x="39" y="11"/>
                    <a:pt x="39" y="11"/>
                  </a:cubicBezTo>
                  <a:cubicBezTo>
                    <a:pt x="39" y="10"/>
                    <a:pt x="39" y="10"/>
                    <a:pt x="39" y="10"/>
                  </a:cubicBezTo>
                  <a:cubicBezTo>
                    <a:pt x="39" y="10"/>
                    <a:pt x="39" y="10"/>
                    <a:pt x="39" y="10"/>
                  </a:cubicBezTo>
                  <a:cubicBezTo>
                    <a:pt x="39" y="10"/>
                    <a:pt x="39" y="10"/>
                    <a:pt x="38" y="10"/>
                  </a:cubicBezTo>
                  <a:cubicBezTo>
                    <a:pt x="38" y="10"/>
                    <a:pt x="38" y="10"/>
                    <a:pt x="38" y="10"/>
                  </a:cubicBezTo>
                  <a:cubicBezTo>
                    <a:pt x="38" y="10"/>
                    <a:pt x="38" y="10"/>
                    <a:pt x="38" y="10"/>
                  </a:cubicBezTo>
                  <a:close/>
                  <a:moveTo>
                    <a:pt x="32" y="10"/>
                  </a:moveTo>
                  <a:cubicBezTo>
                    <a:pt x="32" y="10"/>
                    <a:pt x="32" y="10"/>
                    <a:pt x="32" y="10"/>
                  </a:cubicBezTo>
                  <a:cubicBezTo>
                    <a:pt x="32" y="10"/>
                    <a:pt x="32" y="11"/>
                    <a:pt x="31" y="11"/>
                  </a:cubicBezTo>
                  <a:cubicBezTo>
                    <a:pt x="31" y="11"/>
                    <a:pt x="31" y="11"/>
                    <a:pt x="31" y="11"/>
                  </a:cubicBezTo>
                  <a:cubicBezTo>
                    <a:pt x="31" y="11"/>
                    <a:pt x="31" y="11"/>
                    <a:pt x="31" y="12"/>
                  </a:cubicBezTo>
                  <a:cubicBezTo>
                    <a:pt x="31" y="12"/>
                    <a:pt x="31" y="12"/>
                    <a:pt x="31" y="12"/>
                  </a:cubicBezTo>
                  <a:cubicBezTo>
                    <a:pt x="31" y="11"/>
                    <a:pt x="31" y="10"/>
                    <a:pt x="30" y="9"/>
                  </a:cubicBezTo>
                  <a:cubicBezTo>
                    <a:pt x="30" y="9"/>
                    <a:pt x="30" y="9"/>
                    <a:pt x="30" y="9"/>
                  </a:cubicBezTo>
                  <a:cubicBezTo>
                    <a:pt x="31" y="9"/>
                    <a:pt x="31" y="9"/>
                    <a:pt x="32" y="10"/>
                  </a:cubicBezTo>
                  <a:cubicBezTo>
                    <a:pt x="32" y="10"/>
                    <a:pt x="32" y="10"/>
                    <a:pt x="32" y="10"/>
                  </a:cubicBezTo>
                  <a:close/>
                  <a:moveTo>
                    <a:pt x="36" y="9"/>
                  </a:moveTo>
                  <a:cubicBezTo>
                    <a:pt x="36" y="8"/>
                    <a:pt x="37" y="8"/>
                    <a:pt x="37" y="8"/>
                  </a:cubicBezTo>
                  <a:cubicBezTo>
                    <a:pt x="37" y="8"/>
                    <a:pt x="37" y="8"/>
                    <a:pt x="37" y="8"/>
                  </a:cubicBezTo>
                  <a:cubicBezTo>
                    <a:pt x="37" y="8"/>
                    <a:pt x="38" y="8"/>
                    <a:pt x="38" y="8"/>
                  </a:cubicBezTo>
                  <a:cubicBezTo>
                    <a:pt x="38" y="8"/>
                    <a:pt x="38" y="8"/>
                    <a:pt x="38" y="8"/>
                  </a:cubicBezTo>
                  <a:cubicBezTo>
                    <a:pt x="38" y="9"/>
                    <a:pt x="38" y="9"/>
                    <a:pt x="38" y="9"/>
                  </a:cubicBezTo>
                  <a:cubicBezTo>
                    <a:pt x="38" y="9"/>
                    <a:pt x="38" y="9"/>
                    <a:pt x="37" y="9"/>
                  </a:cubicBezTo>
                  <a:cubicBezTo>
                    <a:pt x="37" y="9"/>
                    <a:pt x="37" y="9"/>
                    <a:pt x="36" y="9"/>
                  </a:cubicBezTo>
                  <a:cubicBezTo>
                    <a:pt x="36" y="9"/>
                    <a:pt x="36" y="9"/>
                    <a:pt x="36" y="9"/>
                  </a:cubicBezTo>
                  <a:close/>
                  <a:moveTo>
                    <a:pt x="20" y="43"/>
                  </a:moveTo>
                  <a:cubicBezTo>
                    <a:pt x="21" y="42"/>
                    <a:pt x="21" y="42"/>
                    <a:pt x="22" y="41"/>
                  </a:cubicBezTo>
                  <a:cubicBezTo>
                    <a:pt x="22" y="41"/>
                    <a:pt x="22" y="41"/>
                    <a:pt x="22" y="41"/>
                  </a:cubicBezTo>
                  <a:cubicBezTo>
                    <a:pt x="22" y="42"/>
                    <a:pt x="22" y="42"/>
                    <a:pt x="22" y="42"/>
                  </a:cubicBezTo>
                  <a:cubicBezTo>
                    <a:pt x="22" y="42"/>
                    <a:pt x="22" y="43"/>
                    <a:pt x="22" y="43"/>
                  </a:cubicBezTo>
                  <a:cubicBezTo>
                    <a:pt x="22" y="43"/>
                    <a:pt x="22" y="44"/>
                    <a:pt x="22" y="44"/>
                  </a:cubicBezTo>
                  <a:cubicBezTo>
                    <a:pt x="22" y="44"/>
                    <a:pt x="22" y="44"/>
                    <a:pt x="22" y="44"/>
                  </a:cubicBezTo>
                  <a:cubicBezTo>
                    <a:pt x="22" y="43"/>
                    <a:pt x="21" y="43"/>
                    <a:pt x="20" y="43"/>
                  </a:cubicBezTo>
                  <a:cubicBezTo>
                    <a:pt x="20" y="43"/>
                    <a:pt x="20" y="43"/>
                    <a:pt x="20" y="43"/>
                  </a:cubicBezTo>
                  <a:close/>
                  <a:moveTo>
                    <a:pt x="15" y="40"/>
                  </a:moveTo>
                  <a:cubicBezTo>
                    <a:pt x="16" y="39"/>
                    <a:pt x="17" y="39"/>
                    <a:pt x="17" y="39"/>
                  </a:cubicBezTo>
                  <a:cubicBezTo>
                    <a:pt x="17" y="40"/>
                    <a:pt x="17" y="40"/>
                    <a:pt x="17" y="40"/>
                  </a:cubicBezTo>
                  <a:cubicBezTo>
                    <a:pt x="17" y="40"/>
                    <a:pt x="17" y="40"/>
                    <a:pt x="17" y="41"/>
                  </a:cubicBezTo>
                  <a:cubicBezTo>
                    <a:pt x="17" y="41"/>
                    <a:pt x="17" y="41"/>
                    <a:pt x="16" y="41"/>
                  </a:cubicBezTo>
                  <a:cubicBezTo>
                    <a:pt x="16" y="41"/>
                    <a:pt x="16" y="40"/>
                    <a:pt x="15" y="40"/>
                  </a:cubicBezTo>
                  <a:cubicBezTo>
                    <a:pt x="15" y="40"/>
                    <a:pt x="15" y="40"/>
                    <a:pt x="15" y="40"/>
                  </a:cubicBezTo>
                  <a:close/>
                  <a:moveTo>
                    <a:pt x="36" y="14"/>
                  </a:moveTo>
                  <a:cubicBezTo>
                    <a:pt x="36" y="14"/>
                    <a:pt x="36" y="14"/>
                    <a:pt x="36" y="13"/>
                  </a:cubicBezTo>
                  <a:cubicBezTo>
                    <a:pt x="36" y="13"/>
                    <a:pt x="36" y="13"/>
                    <a:pt x="36" y="12"/>
                  </a:cubicBezTo>
                  <a:cubicBezTo>
                    <a:pt x="36" y="12"/>
                    <a:pt x="36" y="12"/>
                    <a:pt x="36" y="12"/>
                  </a:cubicBezTo>
                  <a:cubicBezTo>
                    <a:pt x="36" y="12"/>
                    <a:pt x="36" y="12"/>
                    <a:pt x="36" y="12"/>
                  </a:cubicBezTo>
                  <a:cubicBezTo>
                    <a:pt x="37" y="12"/>
                    <a:pt x="37" y="12"/>
                    <a:pt x="38" y="12"/>
                  </a:cubicBezTo>
                  <a:cubicBezTo>
                    <a:pt x="38" y="13"/>
                    <a:pt x="38" y="13"/>
                    <a:pt x="38" y="13"/>
                  </a:cubicBezTo>
                  <a:cubicBezTo>
                    <a:pt x="38" y="13"/>
                    <a:pt x="37" y="13"/>
                    <a:pt x="37" y="13"/>
                  </a:cubicBezTo>
                  <a:cubicBezTo>
                    <a:pt x="37" y="13"/>
                    <a:pt x="37" y="13"/>
                    <a:pt x="37" y="13"/>
                  </a:cubicBezTo>
                  <a:cubicBezTo>
                    <a:pt x="37" y="14"/>
                    <a:pt x="37" y="13"/>
                    <a:pt x="36" y="14"/>
                  </a:cubicBezTo>
                  <a:cubicBezTo>
                    <a:pt x="36" y="14"/>
                    <a:pt x="36" y="14"/>
                    <a:pt x="36" y="14"/>
                  </a:cubicBezTo>
                  <a:cubicBezTo>
                    <a:pt x="36" y="14"/>
                    <a:pt x="36" y="14"/>
                    <a:pt x="36" y="14"/>
                  </a:cubicBezTo>
                  <a:close/>
                  <a:moveTo>
                    <a:pt x="37" y="44"/>
                  </a:moveTo>
                  <a:cubicBezTo>
                    <a:pt x="37" y="44"/>
                    <a:pt x="37" y="43"/>
                    <a:pt x="36" y="43"/>
                  </a:cubicBezTo>
                  <a:cubicBezTo>
                    <a:pt x="36" y="43"/>
                    <a:pt x="36" y="43"/>
                    <a:pt x="37" y="43"/>
                  </a:cubicBezTo>
                  <a:cubicBezTo>
                    <a:pt x="37" y="43"/>
                    <a:pt x="37" y="43"/>
                    <a:pt x="37" y="42"/>
                  </a:cubicBezTo>
                  <a:cubicBezTo>
                    <a:pt x="37" y="42"/>
                    <a:pt x="37" y="42"/>
                    <a:pt x="37" y="42"/>
                  </a:cubicBezTo>
                  <a:cubicBezTo>
                    <a:pt x="37" y="42"/>
                    <a:pt x="37" y="42"/>
                    <a:pt x="37" y="42"/>
                  </a:cubicBezTo>
                  <a:cubicBezTo>
                    <a:pt x="37" y="42"/>
                    <a:pt x="37" y="42"/>
                    <a:pt x="37" y="42"/>
                  </a:cubicBezTo>
                  <a:cubicBezTo>
                    <a:pt x="38" y="43"/>
                    <a:pt x="38" y="43"/>
                    <a:pt x="38" y="44"/>
                  </a:cubicBezTo>
                  <a:cubicBezTo>
                    <a:pt x="38" y="44"/>
                    <a:pt x="38" y="44"/>
                    <a:pt x="37" y="44"/>
                  </a:cubicBezTo>
                  <a:cubicBezTo>
                    <a:pt x="37" y="44"/>
                    <a:pt x="37" y="44"/>
                    <a:pt x="37" y="44"/>
                  </a:cubicBezTo>
                  <a:close/>
                  <a:moveTo>
                    <a:pt x="43" y="14"/>
                  </a:moveTo>
                  <a:cubicBezTo>
                    <a:pt x="42" y="14"/>
                    <a:pt x="42" y="13"/>
                    <a:pt x="41" y="13"/>
                  </a:cubicBezTo>
                  <a:cubicBezTo>
                    <a:pt x="42" y="12"/>
                    <a:pt x="42" y="12"/>
                    <a:pt x="42" y="12"/>
                  </a:cubicBezTo>
                  <a:cubicBezTo>
                    <a:pt x="42" y="12"/>
                    <a:pt x="43" y="12"/>
                    <a:pt x="43" y="12"/>
                  </a:cubicBezTo>
                  <a:cubicBezTo>
                    <a:pt x="43" y="12"/>
                    <a:pt x="43" y="12"/>
                    <a:pt x="43" y="13"/>
                  </a:cubicBezTo>
                  <a:cubicBezTo>
                    <a:pt x="43" y="13"/>
                    <a:pt x="43" y="13"/>
                    <a:pt x="43" y="13"/>
                  </a:cubicBezTo>
                  <a:cubicBezTo>
                    <a:pt x="43" y="13"/>
                    <a:pt x="43" y="14"/>
                    <a:pt x="43" y="14"/>
                  </a:cubicBezTo>
                  <a:cubicBezTo>
                    <a:pt x="43" y="14"/>
                    <a:pt x="43" y="14"/>
                    <a:pt x="43" y="14"/>
                  </a:cubicBezTo>
                  <a:cubicBezTo>
                    <a:pt x="43" y="14"/>
                    <a:pt x="43" y="14"/>
                    <a:pt x="43" y="14"/>
                  </a:cubicBezTo>
                  <a:close/>
                  <a:moveTo>
                    <a:pt x="11" y="23"/>
                  </a:moveTo>
                  <a:cubicBezTo>
                    <a:pt x="11" y="23"/>
                    <a:pt x="10" y="23"/>
                    <a:pt x="9" y="23"/>
                  </a:cubicBezTo>
                  <a:cubicBezTo>
                    <a:pt x="9" y="23"/>
                    <a:pt x="9" y="23"/>
                    <a:pt x="9" y="23"/>
                  </a:cubicBezTo>
                  <a:cubicBezTo>
                    <a:pt x="10" y="22"/>
                    <a:pt x="10" y="22"/>
                    <a:pt x="10" y="22"/>
                  </a:cubicBezTo>
                  <a:cubicBezTo>
                    <a:pt x="10" y="21"/>
                    <a:pt x="10" y="21"/>
                    <a:pt x="10" y="21"/>
                  </a:cubicBezTo>
                  <a:cubicBezTo>
                    <a:pt x="11" y="22"/>
                    <a:pt x="11" y="22"/>
                    <a:pt x="12" y="23"/>
                  </a:cubicBezTo>
                  <a:cubicBezTo>
                    <a:pt x="12" y="23"/>
                    <a:pt x="11" y="23"/>
                    <a:pt x="11" y="23"/>
                  </a:cubicBezTo>
                  <a:cubicBezTo>
                    <a:pt x="11" y="23"/>
                    <a:pt x="11" y="23"/>
                    <a:pt x="11" y="23"/>
                  </a:cubicBezTo>
                  <a:close/>
                  <a:moveTo>
                    <a:pt x="12" y="21"/>
                  </a:moveTo>
                  <a:cubicBezTo>
                    <a:pt x="12" y="21"/>
                    <a:pt x="11" y="20"/>
                    <a:pt x="10" y="20"/>
                  </a:cubicBezTo>
                  <a:cubicBezTo>
                    <a:pt x="10" y="20"/>
                    <a:pt x="11" y="19"/>
                    <a:pt x="11" y="19"/>
                  </a:cubicBezTo>
                  <a:cubicBezTo>
                    <a:pt x="11" y="19"/>
                    <a:pt x="12" y="20"/>
                    <a:pt x="12" y="21"/>
                  </a:cubicBezTo>
                  <a:cubicBezTo>
                    <a:pt x="12" y="21"/>
                    <a:pt x="12" y="21"/>
                    <a:pt x="12" y="21"/>
                  </a:cubicBezTo>
                  <a:close/>
                  <a:moveTo>
                    <a:pt x="45" y="18"/>
                  </a:moveTo>
                  <a:cubicBezTo>
                    <a:pt x="45" y="18"/>
                    <a:pt x="46" y="18"/>
                    <a:pt x="46" y="17"/>
                  </a:cubicBezTo>
                  <a:cubicBezTo>
                    <a:pt x="46" y="17"/>
                    <a:pt x="47" y="18"/>
                    <a:pt x="47" y="18"/>
                  </a:cubicBezTo>
                  <a:cubicBezTo>
                    <a:pt x="47" y="18"/>
                    <a:pt x="47" y="18"/>
                    <a:pt x="47" y="18"/>
                  </a:cubicBezTo>
                  <a:cubicBezTo>
                    <a:pt x="47" y="19"/>
                    <a:pt x="47" y="19"/>
                    <a:pt x="47" y="19"/>
                  </a:cubicBezTo>
                  <a:cubicBezTo>
                    <a:pt x="46" y="19"/>
                    <a:pt x="46" y="19"/>
                    <a:pt x="46" y="19"/>
                  </a:cubicBezTo>
                  <a:cubicBezTo>
                    <a:pt x="46" y="19"/>
                    <a:pt x="46" y="19"/>
                    <a:pt x="46" y="19"/>
                  </a:cubicBezTo>
                  <a:cubicBezTo>
                    <a:pt x="46" y="19"/>
                    <a:pt x="45" y="18"/>
                    <a:pt x="45" y="18"/>
                  </a:cubicBezTo>
                  <a:cubicBezTo>
                    <a:pt x="45" y="18"/>
                    <a:pt x="45" y="18"/>
                    <a:pt x="45" y="18"/>
                  </a:cubicBezTo>
                  <a:cubicBezTo>
                    <a:pt x="45" y="18"/>
                    <a:pt x="45" y="18"/>
                    <a:pt x="45" y="18"/>
                  </a:cubicBezTo>
                  <a:close/>
                  <a:moveTo>
                    <a:pt x="46" y="20"/>
                  </a:moveTo>
                  <a:cubicBezTo>
                    <a:pt x="47" y="19"/>
                    <a:pt x="47" y="20"/>
                    <a:pt x="48" y="20"/>
                  </a:cubicBezTo>
                  <a:cubicBezTo>
                    <a:pt x="48" y="20"/>
                    <a:pt x="48" y="21"/>
                    <a:pt x="48" y="21"/>
                  </a:cubicBezTo>
                  <a:cubicBezTo>
                    <a:pt x="48" y="21"/>
                    <a:pt x="47" y="21"/>
                    <a:pt x="47" y="21"/>
                  </a:cubicBezTo>
                  <a:cubicBezTo>
                    <a:pt x="47" y="21"/>
                    <a:pt x="47" y="21"/>
                    <a:pt x="47" y="21"/>
                  </a:cubicBezTo>
                  <a:cubicBezTo>
                    <a:pt x="46" y="21"/>
                    <a:pt x="46" y="20"/>
                    <a:pt x="46" y="20"/>
                  </a:cubicBezTo>
                  <a:cubicBezTo>
                    <a:pt x="46" y="20"/>
                    <a:pt x="46" y="20"/>
                    <a:pt x="46" y="20"/>
                  </a:cubicBezTo>
                  <a:close/>
                  <a:moveTo>
                    <a:pt x="33" y="5"/>
                  </a:moveTo>
                  <a:cubicBezTo>
                    <a:pt x="33" y="6"/>
                    <a:pt x="33" y="6"/>
                    <a:pt x="33" y="6"/>
                  </a:cubicBezTo>
                  <a:cubicBezTo>
                    <a:pt x="33" y="6"/>
                    <a:pt x="33" y="6"/>
                    <a:pt x="33" y="7"/>
                  </a:cubicBezTo>
                  <a:cubicBezTo>
                    <a:pt x="33" y="7"/>
                    <a:pt x="33" y="7"/>
                    <a:pt x="32" y="7"/>
                  </a:cubicBezTo>
                  <a:cubicBezTo>
                    <a:pt x="32" y="7"/>
                    <a:pt x="32" y="7"/>
                    <a:pt x="32" y="7"/>
                  </a:cubicBezTo>
                  <a:cubicBezTo>
                    <a:pt x="32" y="7"/>
                    <a:pt x="32" y="7"/>
                    <a:pt x="32" y="7"/>
                  </a:cubicBezTo>
                  <a:cubicBezTo>
                    <a:pt x="31" y="7"/>
                    <a:pt x="31" y="7"/>
                    <a:pt x="31" y="7"/>
                  </a:cubicBezTo>
                  <a:cubicBezTo>
                    <a:pt x="31" y="6"/>
                    <a:pt x="31" y="6"/>
                    <a:pt x="32" y="6"/>
                  </a:cubicBezTo>
                  <a:cubicBezTo>
                    <a:pt x="32" y="6"/>
                    <a:pt x="32" y="6"/>
                    <a:pt x="32" y="5"/>
                  </a:cubicBezTo>
                  <a:cubicBezTo>
                    <a:pt x="32" y="5"/>
                    <a:pt x="32" y="5"/>
                    <a:pt x="32" y="6"/>
                  </a:cubicBezTo>
                  <a:cubicBezTo>
                    <a:pt x="32" y="6"/>
                    <a:pt x="32" y="6"/>
                    <a:pt x="32" y="6"/>
                  </a:cubicBezTo>
                  <a:cubicBezTo>
                    <a:pt x="32" y="6"/>
                    <a:pt x="32" y="6"/>
                    <a:pt x="33" y="6"/>
                  </a:cubicBezTo>
                  <a:cubicBezTo>
                    <a:pt x="33" y="6"/>
                    <a:pt x="33" y="5"/>
                    <a:pt x="33" y="5"/>
                  </a:cubicBezTo>
                  <a:cubicBezTo>
                    <a:pt x="33" y="5"/>
                    <a:pt x="33" y="5"/>
                    <a:pt x="33" y="5"/>
                  </a:cubicBezTo>
                  <a:close/>
                  <a:moveTo>
                    <a:pt x="19" y="41"/>
                  </a:moveTo>
                  <a:cubicBezTo>
                    <a:pt x="19" y="41"/>
                    <a:pt x="19" y="42"/>
                    <a:pt x="19" y="42"/>
                  </a:cubicBezTo>
                  <a:cubicBezTo>
                    <a:pt x="19" y="43"/>
                    <a:pt x="19" y="43"/>
                    <a:pt x="19" y="43"/>
                  </a:cubicBezTo>
                  <a:cubicBezTo>
                    <a:pt x="19" y="42"/>
                    <a:pt x="18" y="42"/>
                    <a:pt x="17" y="42"/>
                  </a:cubicBezTo>
                  <a:cubicBezTo>
                    <a:pt x="17" y="42"/>
                    <a:pt x="17" y="41"/>
                    <a:pt x="17" y="41"/>
                  </a:cubicBezTo>
                  <a:cubicBezTo>
                    <a:pt x="18" y="41"/>
                    <a:pt x="19" y="41"/>
                    <a:pt x="19" y="41"/>
                  </a:cubicBezTo>
                  <a:cubicBezTo>
                    <a:pt x="19" y="41"/>
                    <a:pt x="19" y="41"/>
                    <a:pt x="19" y="41"/>
                  </a:cubicBezTo>
                  <a:cubicBezTo>
                    <a:pt x="19" y="41"/>
                    <a:pt x="19" y="41"/>
                    <a:pt x="19" y="41"/>
                  </a:cubicBezTo>
                  <a:close/>
                  <a:moveTo>
                    <a:pt x="39" y="44"/>
                  </a:moveTo>
                  <a:cubicBezTo>
                    <a:pt x="39" y="44"/>
                    <a:pt x="39" y="44"/>
                    <a:pt x="39" y="43"/>
                  </a:cubicBezTo>
                  <a:cubicBezTo>
                    <a:pt x="40" y="43"/>
                    <a:pt x="40" y="43"/>
                    <a:pt x="40" y="43"/>
                  </a:cubicBezTo>
                  <a:cubicBezTo>
                    <a:pt x="40" y="43"/>
                    <a:pt x="40" y="43"/>
                    <a:pt x="41" y="44"/>
                  </a:cubicBezTo>
                  <a:cubicBezTo>
                    <a:pt x="41" y="44"/>
                    <a:pt x="41" y="44"/>
                    <a:pt x="40" y="44"/>
                  </a:cubicBezTo>
                  <a:cubicBezTo>
                    <a:pt x="40" y="44"/>
                    <a:pt x="40" y="44"/>
                    <a:pt x="40" y="45"/>
                  </a:cubicBezTo>
                  <a:cubicBezTo>
                    <a:pt x="40" y="45"/>
                    <a:pt x="39" y="45"/>
                    <a:pt x="39" y="44"/>
                  </a:cubicBezTo>
                  <a:cubicBezTo>
                    <a:pt x="39" y="44"/>
                    <a:pt x="39" y="44"/>
                    <a:pt x="39" y="44"/>
                  </a:cubicBezTo>
                  <a:cubicBezTo>
                    <a:pt x="39" y="44"/>
                    <a:pt x="39" y="44"/>
                    <a:pt x="39" y="44"/>
                  </a:cubicBezTo>
                  <a:close/>
                  <a:moveTo>
                    <a:pt x="7" y="22"/>
                  </a:moveTo>
                  <a:cubicBezTo>
                    <a:pt x="7" y="22"/>
                    <a:pt x="7" y="22"/>
                    <a:pt x="7" y="23"/>
                  </a:cubicBezTo>
                  <a:cubicBezTo>
                    <a:pt x="7" y="23"/>
                    <a:pt x="6" y="22"/>
                    <a:pt x="6" y="22"/>
                  </a:cubicBezTo>
                  <a:cubicBezTo>
                    <a:pt x="6" y="22"/>
                    <a:pt x="6" y="22"/>
                    <a:pt x="6" y="22"/>
                  </a:cubicBezTo>
                  <a:cubicBezTo>
                    <a:pt x="6" y="21"/>
                    <a:pt x="6" y="21"/>
                    <a:pt x="7" y="21"/>
                  </a:cubicBezTo>
                  <a:cubicBezTo>
                    <a:pt x="7" y="21"/>
                    <a:pt x="7" y="21"/>
                    <a:pt x="8" y="21"/>
                  </a:cubicBezTo>
                  <a:cubicBezTo>
                    <a:pt x="8" y="21"/>
                    <a:pt x="8" y="22"/>
                    <a:pt x="7" y="22"/>
                  </a:cubicBezTo>
                  <a:cubicBezTo>
                    <a:pt x="7" y="22"/>
                    <a:pt x="7" y="22"/>
                    <a:pt x="7" y="22"/>
                  </a:cubicBezTo>
                  <a:cubicBezTo>
                    <a:pt x="7" y="22"/>
                    <a:pt x="7" y="22"/>
                    <a:pt x="7" y="22"/>
                  </a:cubicBezTo>
                  <a:cubicBezTo>
                    <a:pt x="7" y="22"/>
                    <a:pt x="7" y="22"/>
                    <a:pt x="7" y="22"/>
                  </a:cubicBezTo>
                  <a:close/>
                  <a:moveTo>
                    <a:pt x="36" y="8"/>
                  </a:moveTo>
                  <a:cubicBezTo>
                    <a:pt x="37" y="8"/>
                    <a:pt x="36" y="8"/>
                    <a:pt x="36" y="8"/>
                  </a:cubicBezTo>
                  <a:cubicBezTo>
                    <a:pt x="36" y="8"/>
                    <a:pt x="36" y="8"/>
                    <a:pt x="36" y="8"/>
                  </a:cubicBezTo>
                  <a:cubicBezTo>
                    <a:pt x="35" y="8"/>
                    <a:pt x="35" y="8"/>
                    <a:pt x="35" y="8"/>
                  </a:cubicBezTo>
                  <a:cubicBezTo>
                    <a:pt x="35" y="8"/>
                    <a:pt x="35" y="8"/>
                    <a:pt x="35" y="8"/>
                  </a:cubicBezTo>
                  <a:cubicBezTo>
                    <a:pt x="35" y="8"/>
                    <a:pt x="35" y="7"/>
                    <a:pt x="35" y="7"/>
                  </a:cubicBezTo>
                  <a:cubicBezTo>
                    <a:pt x="35" y="7"/>
                    <a:pt x="35" y="7"/>
                    <a:pt x="36" y="7"/>
                  </a:cubicBezTo>
                  <a:cubicBezTo>
                    <a:pt x="36" y="7"/>
                    <a:pt x="36" y="7"/>
                    <a:pt x="36" y="7"/>
                  </a:cubicBezTo>
                  <a:cubicBezTo>
                    <a:pt x="36" y="7"/>
                    <a:pt x="36" y="7"/>
                    <a:pt x="36" y="8"/>
                  </a:cubicBezTo>
                  <a:cubicBezTo>
                    <a:pt x="36" y="8"/>
                    <a:pt x="36" y="8"/>
                    <a:pt x="36" y="8"/>
                  </a:cubicBezTo>
                  <a:close/>
                  <a:moveTo>
                    <a:pt x="44" y="16"/>
                  </a:moveTo>
                  <a:cubicBezTo>
                    <a:pt x="45" y="16"/>
                    <a:pt x="45" y="16"/>
                    <a:pt x="46" y="16"/>
                  </a:cubicBezTo>
                  <a:cubicBezTo>
                    <a:pt x="46" y="16"/>
                    <a:pt x="46" y="17"/>
                    <a:pt x="46" y="17"/>
                  </a:cubicBezTo>
                  <a:cubicBezTo>
                    <a:pt x="46" y="17"/>
                    <a:pt x="46" y="17"/>
                    <a:pt x="46" y="17"/>
                  </a:cubicBezTo>
                  <a:cubicBezTo>
                    <a:pt x="46" y="17"/>
                    <a:pt x="45" y="17"/>
                    <a:pt x="45" y="17"/>
                  </a:cubicBezTo>
                  <a:cubicBezTo>
                    <a:pt x="45" y="17"/>
                    <a:pt x="45" y="17"/>
                    <a:pt x="45" y="17"/>
                  </a:cubicBezTo>
                  <a:cubicBezTo>
                    <a:pt x="45" y="17"/>
                    <a:pt x="44" y="17"/>
                    <a:pt x="44" y="16"/>
                  </a:cubicBezTo>
                  <a:cubicBezTo>
                    <a:pt x="44" y="16"/>
                    <a:pt x="44" y="16"/>
                    <a:pt x="44" y="16"/>
                  </a:cubicBezTo>
                  <a:cubicBezTo>
                    <a:pt x="44" y="16"/>
                    <a:pt x="44" y="16"/>
                    <a:pt x="44" y="16"/>
                  </a:cubicBezTo>
                  <a:cubicBezTo>
                    <a:pt x="44" y="16"/>
                    <a:pt x="44" y="16"/>
                    <a:pt x="44" y="16"/>
                  </a:cubicBezTo>
                  <a:close/>
                  <a:moveTo>
                    <a:pt x="9" y="17"/>
                  </a:moveTo>
                  <a:cubicBezTo>
                    <a:pt x="9" y="17"/>
                    <a:pt x="9" y="17"/>
                    <a:pt x="9" y="17"/>
                  </a:cubicBezTo>
                  <a:cubicBezTo>
                    <a:pt x="9" y="18"/>
                    <a:pt x="9" y="18"/>
                    <a:pt x="9" y="18"/>
                  </a:cubicBezTo>
                  <a:cubicBezTo>
                    <a:pt x="9" y="18"/>
                    <a:pt x="9" y="18"/>
                    <a:pt x="9" y="19"/>
                  </a:cubicBezTo>
                  <a:cubicBezTo>
                    <a:pt x="9" y="19"/>
                    <a:pt x="8" y="19"/>
                    <a:pt x="8" y="19"/>
                  </a:cubicBezTo>
                  <a:cubicBezTo>
                    <a:pt x="8" y="19"/>
                    <a:pt x="8" y="19"/>
                    <a:pt x="7" y="18"/>
                  </a:cubicBezTo>
                  <a:cubicBezTo>
                    <a:pt x="7" y="18"/>
                    <a:pt x="8" y="18"/>
                    <a:pt x="8" y="18"/>
                  </a:cubicBezTo>
                  <a:cubicBezTo>
                    <a:pt x="8" y="18"/>
                    <a:pt x="8" y="18"/>
                    <a:pt x="8" y="18"/>
                  </a:cubicBezTo>
                  <a:cubicBezTo>
                    <a:pt x="8" y="18"/>
                    <a:pt x="8" y="18"/>
                    <a:pt x="8" y="18"/>
                  </a:cubicBezTo>
                  <a:cubicBezTo>
                    <a:pt x="8" y="18"/>
                    <a:pt x="8" y="18"/>
                    <a:pt x="8" y="17"/>
                  </a:cubicBezTo>
                  <a:cubicBezTo>
                    <a:pt x="8" y="17"/>
                    <a:pt x="8" y="17"/>
                    <a:pt x="8" y="17"/>
                  </a:cubicBezTo>
                  <a:cubicBezTo>
                    <a:pt x="9" y="17"/>
                    <a:pt x="9" y="17"/>
                    <a:pt x="9" y="17"/>
                  </a:cubicBezTo>
                  <a:cubicBezTo>
                    <a:pt x="9" y="17"/>
                    <a:pt x="9" y="17"/>
                    <a:pt x="9" y="17"/>
                  </a:cubicBezTo>
                  <a:cubicBezTo>
                    <a:pt x="9" y="17"/>
                    <a:pt x="9" y="17"/>
                    <a:pt x="9" y="17"/>
                  </a:cubicBezTo>
                  <a:cubicBezTo>
                    <a:pt x="9" y="17"/>
                    <a:pt x="9" y="17"/>
                    <a:pt x="9" y="17"/>
                  </a:cubicBezTo>
                  <a:close/>
                  <a:moveTo>
                    <a:pt x="7" y="24"/>
                  </a:moveTo>
                  <a:cubicBezTo>
                    <a:pt x="7" y="24"/>
                    <a:pt x="7" y="24"/>
                    <a:pt x="7" y="24"/>
                  </a:cubicBezTo>
                  <a:cubicBezTo>
                    <a:pt x="7" y="24"/>
                    <a:pt x="7" y="24"/>
                    <a:pt x="7" y="24"/>
                  </a:cubicBezTo>
                  <a:cubicBezTo>
                    <a:pt x="7" y="25"/>
                    <a:pt x="7" y="25"/>
                    <a:pt x="7" y="25"/>
                  </a:cubicBezTo>
                  <a:cubicBezTo>
                    <a:pt x="6" y="25"/>
                    <a:pt x="6" y="25"/>
                    <a:pt x="6" y="25"/>
                  </a:cubicBezTo>
                  <a:cubicBezTo>
                    <a:pt x="6" y="25"/>
                    <a:pt x="6" y="25"/>
                    <a:pt x="6" y="25"/>
                  </a:cubicBezTo>
                  <a:cubicBezTo>
                    <a:pt x="6" y="25"/>
                    <a:pt x="6" y="24"/>
                    <a:pt x="6" y="24"/>
                  </a:cubicBezTo>
                  <a:cubicBezTo>
                    <a:pt x="6" y="24"/>
                    <a:pt x="6" y="23"/>
                    <a:pt x="7" y="23"/>
                  </a:cubicBezTo>
                  <a:cubicBezTo>
                    <a:pt x="7" y="23"/>
                    <a:pt x="7" y="23"/>
                    <a:pt x="7" y="23"/>
                  </a:cubicBezTo>
                  <a:cubicBezTo>
                    <a:pt x="7" y="23"/>
                    <a:pt x="7" y="24"/>
                    <a:pt x="7" y="24"/>
                  </a:cubicBezTo>
                  <a:cubicBezTo>
                    <a:pt x="7" y="24"/>
                    <a:pt x="7" y="24"/>
                    <a:pt x="7" y="24"/>
                  </a:cubicBezTo>
                  <a:cubicBezTo>
                    <a:pt x="7" y="24"/>
                    <a:pt x="7" y="24"/>
                    <a:pt x="7" y="24"/>
                  </a:cubicBezTo>
                  <a:close/>
                  <a:moveTo>
                    <a:pt x="21" y="46"/>
                  </a:moveTo>
                  <a:cubicBezTo>
                    <a:pt x="22" y="46"/>
                    <a:pt x="22" y="46"/>
                    <a:pt x="23" y="47"/>
                  </a:cubicBezTo>
                  <a:cubicBezTo>
                    <a:pt x="23" y="47"/>
                    <a:pt x="23" y="47"/>
                    <a:pt x="23" y="47"/>
                  </a:cubicBezTo>
                  <a:cubicBezTo>
                    <a:pt x="23" y="47"/>
                    <a:pt x="23" y="47"/>
                    <a:pt x="22" y="47"/>
                  </a:cubicBezTo>
                  <a:cubicBezTo>
                    <a:pt x="22" y="48"/>
                    <a:pt x="22" y="48"/>
                    <a:pt x="22" y="48"/>
                  </a:cubicBezTo>
                  <a:cubicBezTo>
                    <a:pt x="22" y="48"/>
                    <a:pt x="22" y="48"/>
                    <a:pt x="21" y="48"/>
                  </a:cubicBezTo>
                  <a:cubicBezTo>
                    <a:pt x="21" y="48"/>
                    <a:pt x="21" y="47"/>
                    <a:pt x="21" y="47"/>
                  </a:cubicBezTo>
                  <a:cubicBezTo>
                    <a:pt x="21" y="47"/>
                    <a:pt x="21" y="47"/>
                    <a:pt x="21" y="47"/>
                  </a:cubicBezTo>
                  <a:cubicBezTo>
                    <a:pt x="21" y="47"/>
                    <a:pt x="21" y="47"/>
                    <a:pt x="21" y="46"/>
                  </a:cubicBezTo>
                  <a:cubicBezTo>
                    <a:pt x="21" y="46"/>
                    <a:pt x="21" y="46"/>
                    <a:pt x="21" y="46"/>
                  </a:cubicBezTo>
                  <a:cubicBezTo>
                    <a:pt x="21" y="46"/>
                    <a:pt x="21" y="46"/>
                    <a:pt x="21" y="46"/>
                  </a:cubicBezTo>
                  <a:close/>
                  <a:moveTo>
                    <a:pt x="47" y="22"/>
                  </a:moveTo>
                  <a:cubicBezTo>
                    <a:pt x="47" y="22"/>
                    <a:pt x="47" y="22"/>
                    <a:pt x="48" y="22"/>
                  </a:cubicBezTo>
                  <a:cubicBezTo>
                    <a:pt x="48" y="22"/>
                    <a:pt x="48" y="22"/>
                    <a:pt x="48" y="22"/>
                  </a:cubicBezTo>
                  <a:cubicBezTo>
                    <a:pt x="48" y="22"/>
                    <a:pt x="48" y="22"/>
                    <a:pt x="48" y="23"/>
                  </a:cubicBezTo>
                  <a:cubicBezTo>
                    <a:pt x="49" y="23"/>
                    <a:pt x="48" y="23"/>
                    <a:pt x="48" y="23"/>
                  </a:cubicBezTo>
                  <a:cubicBezTo>
                    <a:pt x="48" y="23"/>
                    <a:pt x="47" y="23"/>
                    <a:pt x="47" y="23"/>
                  </a:cubicBezTo>
                  <a:cubicBezTo>
                    <a:pt x="47" y="23"/>
                    <a:pt x="47" y="23"/>
                    <a:pt x="47" y="23"/>
                  </a:cubicBezTo>
                  <a:cubicBezTo>
                    <a:pt x="47" y="23"/>
                    <a:pt x="47" y="22"/>
                    <a:pt x="47" y="22"/>
                  </a:cubicBezTo>
                  <a:cubicBezTo>
                    <a:pt x="47" y="22"/>
                    <a:pt x="47" y="22"/>
                    <a:pt x="47" y="22"/>
                  </a:cubicBezTo>
                  <a:close/>
                  <a:moveTo>
                    <a:pt x="47" y="29"/>
                  </a:moveTo>
                  <a:cubicBezTo>
                    <a:pt x="48" y="29"/>
                    <a:pt x="48" y="29"/>
                    <a:pt x="48" y="29"/>
                  </a:cubicBezTo>
                  <a:cubicBezTo>
                    <a:pt x="48" y="29"/>
                    <a:pt x="48" y="30"/>
                    <a:pt x="48" y="30"/>
                  </a:cubicBezTo>
                  <a:cubicBezTo>
                    <a:pt x="48" y="31"/>
                    <a:pt x="48" y="31"/>
                    <a:pt x="48" y="31"/>
                  </a:cubicBezTo>
                  <a:cubicBezTo>
                    <a:pt x="48" y="31"/>
                    <a:pt x="47" y="31"/>
                    <a:pt x="47" y="31"/>
                  </a:cubicBezTo>
                  <a:cubicBezTo>
                    <a:pt x="47" y="31"/>
                    <a:pt x="47" y="30"/>
                    <a:pt x="47" y="30"/>
                  </a:cubicBezTo>
                  <a:cubicBezTo>
                    <a:pt x="47" y="30"/>
                    <a:pt x="47" y="29"/>
                    <a:pt x="47" y="29"/>
                  </a:cubicBezTo>
                  <a:cubicBezTo>
                    <a:pt x="47" y="29"/>
                    <a:pt x="47" y="29"/>
                    <a:pt x="47" y="29"/>
                  </a:cubicBezTo>
                  <a:cubicBezTo>
                    <a:pt x="47" y="29"/>
                    <a:pt x="47" y="29"/>
                    <a:pt x="47" y="29"/>
                  </a:cubicBezTo>
                  <a:close/>
                  <a:moveTo>
                    <a:pt x="20" y="8"/>
                  </a:moveTo>
                  <a:cubicBezTo>
                    <a:pt x="21" y="8"/>
                    <a:pt x="21" y="7"/>
                    <a:pt x="21" y="7"/>
                  </a:cubicBezTo>
                  <a:cubicBezTo>
                    <a:pt x="21" y="8"/>
                    <a:pt x="21" y="8"/>
                    <a:pt x="22" y="8"/>
                  </a:cubicBezTo>
                  <a:cubicBezTo>
                    <a:pt x="22" y="8"/>
                    <a:pt x="22" y="8"/>
                    <a:pt x="22" y="9"/>
                  </a:cubicBezTo>
                  <a:cubicBezTo>
                    <a:pt x="22" y="9"/>
                    <a:pt x="22" y="9"/>
                    <a:pt x="22" y="9"/>
                  </a:cubicBezTo>
                  <a:cubicBezTo>
                    <a:pt x="22" y="9"/>
                    <a:pt x="22" y="9"/>
                    <a:pt x="22" y="9"/>
                  </a:cubicBezTo>
                  <a:cubicBezTo>
                    <a:pt x="22" y="9"/>
                    <a:pt x="22" y="9"/>
                    <a:pt x="21" y="9"/>
                  </a:cubicBezTo>
                  <a:cubicBezTo>
                    <a:pt x="21" y="10"/>
                    <a:pt x="21" y="10"/>
                    <a:pt x="21" y="9"/>
                  </a:cubicBezTo>
                  <a:cubicBezTo>
                    <a:pt x="21" y="9"/>
                    <a:pt x="21" y="8"/>
                    <a:pt x="20" y="8"/>
                  </a:cubicBezTo>
                  <a:cubicBezTo>
                    <a:pt x="20" y="8"/>
                    <a:pt x="20" y="8"/>
                    <a:pt x="20" y="8"/>
                  </a:cubicBezTo>
                  <a:cubicBezTo>
                    <a:pt x="20" y="8"/>
                    <a:pt x="20" y="8"/>
                    <a:pt x="20" y="8"/>
                  </a:cubicBezTo>
                  <a:close/>
                  <a:moveTo>
                    <a:pt x="9" y="35"/>
                  </a:moveTo>
                  <a:cubicBezTo>
                    <a:pt x="8" y="35"/>
                    <a:pt x="8" y="36"/>
                    <a:pt x="8" y="36"/>
                  </a:cubicBezTo>
                  <a:cubicBezTo>
                    <a:pt x="8" y="36"/>
                    <a:pt x="8" y="36"/>
                    <a:pt x="8" y="36"/>
                  </a:cubicBezTo>
                  <a:cubicBezTo>
                    <a:pt x="8" y="36"/>
                    <a:pt x="8" y="36"/>
                    <a:pt x="7" y="36"/>
                  </a:cubicBezTo>
                  <a:cubicBezTo>
                    <a:pt x="7" y="36"/>
                    <a:pt x="7" y="35"/>
                    <a:pt x="7" y="35"/>
                  </a:cubicBezTo>
                  <a:cubicBezTo>
                    <a:pt x="7" y="35"/>
                    <a:pt x="7" y="35"/>
                    <a:pt x="7" y="34"/>
                  </a:cubicBezTo>
                  <a:cubicBezTo>
                    <a:pt x="8" y="34"/>
                    <a:pt x="8" y="34"/>
                    <a:pt x="8" y="34"/>
                  </a:cubicBezTo>
                  <a:cubicBezTo>
                    <a:pt x="8" y="34"/>
                    <a:pt x="8" y="34"/>
                    <a:pt x="8" y="34"/>
                  </a:cubicBezTo>
                  <a:cubicBezTo>
                    <a:pt x="8" y="34"/>
                    <a:pt x="9" y="35"/>
                    <a:pt x="9" y="35"/>
                  </a:cubicBezTo>
                  <a:cubicBezTo>
                    <a:pt x="9" y="35"/>
                    <a:pt x="9" y="35"/>
                    <a:pt x="9" y="35"/>
                  </a:cubicBezTo>
                  <a:cubicBezTo>
                    <a:pt x="9" y="35"/>
                    <a:pt x="9" y="35"/>
                    <a:pt x="9" y="35"/>
                  </a:cubicBezTo>
                  <a:close/>
                  <a:moveTo>
                    <a:pt x="34" y="10"/>
                  </a:moveTo>
                  <a:cubicBezTo>
                    <a:pt x="34" y="10"/>
                    <a:pt x="34" y="10"/>
                    <a:pt x="34" y="10"/>
                  </a:cubicBezTo>
                  <a:cubicBezTo>
                    <a:pt x="34" y="10"/>
                    <a:pt x="33" y="10"/>
                    <a:pt x="33" y="9"/>
                  </a:cubicBezTo>
                  <a:cubicBezTo>
                    <a:pt x="33" y="9"/>
                    <a:pt x="33" y="9"/>
                    <a:pt x="33" y="9"/>
                  </a:cubicBezTo>
                  <a:cubicBezTo>
                    <a:pt x="33" y="9"/>
                    <a:pt x="34" y="8"/>
                    <a:pt x="34" y="8"/>
                  </a:cubicBezTo>
                  <a:cubicBezTo>
                    <a:pt x="34" y="8"/>
                    <a:pt x="34" y="8"/>
                    <a:pt x="34" y="8"/>
                  </a:cubicBezTo>
                  <a:cubicBezTo>
                    <a:pt x="34" y="8"/>
                    <a:pt x="34" y="8"/>
                    <a:pt x="35" y="8"/>
                  </a:cubicBezTo>
                  <a:cubicBezTo>
                    <a:pt x="35" y="8"/>
                    <a:pt x="35" y="8"/>
                    <a:pt x="35" y="8"/>
                  </a:cubicBezTo>
                  <a:cubicBezTo>
                    <a:pt x="34" y="9"/>
                    <a:pt x="34" y="9"/>
                    <a:pt x="34" y="10"/>
                  </a:cubicBezTo>
                  <a:cubicBezTo>
                    <a:pt x="34" y="10"/>
                    <a:pt x="34" y="10"/>
                    <a:pt x="34" y="10"/>
                  </a:cubicBezTo>
                  <a:cubicBezTo>
                    <a:pt x="34" y="10"/>
                    <a:pt x="34" y="10"/>
                    <a:pt x="34" y="10"/>
                  </a:cubicBezTo>
                  <a:close/>
                  <a:moveTo>
                    <a:pt x="26" y="6"/>
                  </a:moveTo>
                  <a:cubicBezTo>
                    <a:pt x="26" y="6"/>
                    <a:pt x="25" y="6"/>
                    <a:pt x="25" y="6"/>
                  </a:cubicBezTo>
                  <a:cubicBezTo>
                    <a:pt x="25" y="6"/>
                    <a:pt x="25" y="6"/>
                    <a:pt x="25" y="6"/>
                  </a:cubicBezTo>
                  <a:cubicBezTo>
                    <a:pt x="25" y="6"/>
                    <a:pt x="25" y="6"/>
                    <a:pt x="25" y="6"/>
                  </a:cubicBezTo>
                  <a:cubicBezTo>
                    <a:pt x="26" y="5"/>
                    <a:pt x="26" y="5"/>
                    <a:pt x="26" y="5"/>
                  </a:cubicBezTo>
                  <a:cubicBezTo>
                    <a:pt x="26" y="5"/>
                    <a:pt x="26" y="5"/>
                    <a:pt x="27" y="5"/>
                  </a:cubicBezTo>
                  <a:cubicBezTo>
                    <a:pt x="27" y="5"/>
                    <a:pt x="27" y="6"/>
                    <a:pt x="27" y="6"/>
                  </a:cubicBezTo>
                  <a:cubicBezTo>
                    <a:pt x="27" y="6"/>
                    <a:pt x="27" y="6"/>
                    <a:pt x="26" y="6"/>
                  </a:cubicBezTo>
                  <a:cubicBezTo>
                    <a:pt x="26" y="6"/>
                    <a:pt x="26" y="6"/>
                    <a:pt x="26" y="6"/>
                  </a:cubicBezTo>
                  <a:cubicBezTo>
                    <a:pt x="26" y="6"/>
                    <a:pt x="26" y="6"/>
                    <a:pt x="26" y="6"/>
                  </a:cubicBezTo>
                  <a:cubicBezTo>
                    <a:pt x="26" y="6"/>
                    <a:pt x="26" y="6"/>
                    <a:pt x="26" y="6"/>
                  </a:cubicBezTo>
                  <a:close/>
                  <a:moveTo>
                    <a:pt x="47" y="28"/>
                  </a:moveTo>
                  <a:cubicBezTo>
                    <a:pt x="47" y="28"/>
                    <a:pt x="47" y="28"/>
                    <a:pt x="47" y="27"/>
                  </a:cubicBezTo>
                  <a:cubicBezTo>
                    <a:pt x="47" y="27"/>
                    <a:pt x="47" y="27"/>
                    <a:pt x="47" y="27"/>
                  </a:cubicBezTo>
                  <a:cubicBezTo>
                    <a:pt x="47" y="27"/>
                    <a:pt x="47" y="26"/>
                    <a:pt x="48" y="26"/>
                  </a:cubicBezTo>
                  <a:cubicBezTo>
                    <a:pt x="48" y="26"/>
                    <a:pt x="48" y="26"/>
                    <a:pt x="48" y="26"/>
                  </a:cubicBezTo>
                  <a:cubicBezTo>
                    <a:pt x="48" y="26"/>
                    <a:pt x="48" y="27"/>
                    <a:pt x="48" y="27"/>
                  </a:cubicBezTo>
                  <a:cubicBezTo>
                    <a:pt x="48" y="27"/>
                    <a:pt x="48" y="28"/>
                    <a:pt x="48" y="28"/>
                  </a:cubicBezTo>
                  <a:cubicBezTo>
                    <a:pt x="48" y="28"/>
                    <a:pt x="48" y="28"/>
                    <a:pt x="48" y="28"/>
                  </a:cubicBezTo>
                  <a:cubicBezTo>
                    <a:pt x="48" y="28"/>
                    <a:pt x="48" y="28"/>
                    <a:pt x="47" y="28"/>
                  </a:cubicBezTo>
                  <a:cubicBezTo>
                    <a:pt x="47" y="28"/>
                    <a:pt x="47" y="28"/>
                    <a:pt x="47" y="28"/>
                  </a:cubicBezTo>
                  <a:close/>
                  <a:moveTo>
                    <a:pt x="46" y="33"/>
                  </a:moveTo>
                  <a:cubicBezTo>
                    <a:pt x="47" y="34"/>
                    <a:pt x="47" y="34"/>
                    <a:pt x="47" y="34"/>
                  </a:cubicBezTo>
                  <a:cubicBezTo>
                    <a:pt x="47" y="34"/>
                    <a:pt x="47" y="34"/>
                    <a:pt x="48" y="35"/>
                  </a:cubicBezTo>
                  <a:cubicBezTo>
                    <a:pt x="48" y="35"/>
                    <a:pt x="48" y="35"/>
                    <a:pt x="47" y="35"/>
                  </a:cubicBezTo>
                  <a:cubicBezTo>
                    <a:pt x="47" y="35"/>
                    <a:pt x="47" y="35"/>
                    <a:pt x="47" y="35"/>
                  </a:cubicBezTo>
                  <a:cubicBezTo>
                    <a:pt x="47" y="35"/>
                    <a:pt x="47" y="35"/>
                    <a:pt x="46" y="35"/>
                  </a:cubicBezTo>
                  <a:cubicBezTo>
                    <a:pt x="46" y="35"/>
                    <a:pt x="46" y="35"/>
                    <a:pt x="46" y="35"/>
                  </a:cubicBezTo>
                  <a:cubicBezTo>
                    <a:pt x="46" y="35"/>
                    <a:pt x="46" y="35"/>
                    <a:pt x="46" y="35"/>
                  </a:cubicBezTo>
                  <a:cubicBezTo>
                    <a:pt x="46" y="34"/>
                    <a:pt x="46" y="34"/>
                    <a:pt x="46" y="33"/>
                  </a:cubicBezTo>
                  <a:cubicBezTo>
                    <a:pt x="46" y="33"/>
                    <a:pt x="46" y="33"/>
                    <a:pt x="46" y="33"/>
                  </a:cubicBezTo>
                  <a:close/>
                  <a:moveTo>
                    <a:pt x="7" y="27"/>
                  </a:moveTo>
                  <a:cubicBezTo>
                    <a:pt x="7" y="27"/>
                    <a:pt x="7" y="28"/>
                    <a:pt x="7" y="28"/>
                  </a:cubicBezTo>
                  <a:cubicBezTo>
                    <a:pt x="7" y="28"/>
                    <a:pt x="6" y="28"/>
                    <a:pt x="6" y="28"/>
                  </a:cubicBezTo>
                  <a:cubicBezTo>
                    <a:pt x="6" y="29"/>
                    <a:pt x="6" y="29"/>
                    <a:pt x="6" y="29"/>
                  </a:cubicBezTo>
                  <a:cubicBezTo>
                    <a:pt x="6" y="29"/>
                    <a:pt x="6" y="29"/>
                    <a:pt x="5" y="28"/>
                  </a:cubicBezTo>
                  <a:cubicBezTo>
                    <a:pt x="5" y="28"/>
                    <a:pt x="5" y="28"/>
                    <a:pt x="5" y="28"/>
                  </a:cubicBezTo>
                  <a:cubicBezTo>
                    <a:pt x="6" y="28"/>
                    <a:pt x="6" y="27"/>
                    <a:pt x="6" y="27"/>
                  </a:cubicBezTo>
                  <a:cubicBezTo>
                    <a:pt x="6" y="27"/>
                    <a:pt x="7" y="27"/>
                    <a:pt x="7" y="27"/>
                  </a:cubicBezTo>
                  <a:cubicBezTo>
                    <a:pt x="7" y="27"/>
                    <a:pt x="7" y="27"/>
                    <a:pt x="7" y="27"/>
                  </a:cubicBezTo>
                  <a:close/>
                  <a:moveTo>
                    <a:pt x="12" y="13"/>
                  </a:moveTo>
                  <a:cubicBezTo>
                    <a:pt x="13" y="13"/>
                    <a:pt x="14" y="14"/>
                    <a:pt x="14" y="14"/>
                  </a:cubicBezTo>
                  <a:cubicBezTo>
                    <a:pt x="14" y="14"/>
                    <a:pt x="14" y="14"/>
                    <a:pt x="13" y="15"/>
                  </a:cubicBezTo>
                  <a:cubicBezTo>
                    <a:pt x="13" y="15"/>
                    <a:pt x="13" y="15"/>
                    <a:pt x="13" y="15"/>
                  </a:cubicBezTo>
                  <a:cubicBezTo>
                    <a:pt x="13" y="15"/>
                    <a:pt x="13" y="14"/>
                    <a:pt x="12" y="14"/>
                  </a:cubicBezTo>
                  <a:cubicBezTo>
                    <a:pt x="12" y="14"/>
                    <a:pt x="12" y="14"/>
                    <a:pt x="12" y="14"/>
                  </a:cubicBezTo>
                  <a:cubicBezTo>
                    <a:pt x="12" y="14"/>
                    <a:pt x="12" y="13"/>
                    <a:pt x="12" y="13"/>
                  </a:cubicBezTo>
                  <a:cubicBezTo>
                    <a:pt x="12" y="13"/>
                    <a:pt x="12" y="13"/>
                    <a:pt x="12" y="13"/>
                  </a:cubicBezTo>
                  <a:close/>
                  <a:moveTo>
                    <a:pt x="9" y="42"/>
                  </a:moveTo>
                  <a:cubicBezTo>
                    <a:pt x="8" y="41"/>
                    <a:pt x="8" y="41"/>
                    <a:pt x="7" y="41"/>
                  </a:cubicBezTo>
                  <a:cubicBezTo>
                    <a:pt x="7" y="41"/>
                    <a:pt x="7" y="40"/>
                    <a:pt x="6" y="40"/>
                  </a:cubicBezTo>
                  <a:cubicBezTo>
                    <a:pt x="6" y="40"/>
                    <a:pt x="6" y="39"/>
                    <a:pt x="6" y="39"/>
                  </a:cubicBezTo>
                  <a:cubicBezTo>
                    <a:pt x="6" y="39"/>
                    <a:pt x="6" y="38"/>
                    <a:pt x="5" y="38"/>
                  </a:cubicBezTo>
                  <a:cubicBezTo>
                    <a:pt x="5" y="37"/>
                    <a:pt x="5" y="36"/>
                    <a:pt x="6" y="36"/>
                  </a:cubicBezTo>
                  <a:cubicBezTo>
                    <a:pt x="6" y="36"/>
                    <a:pt x="6" y="36"/>
                    <a:pt x="6" y="36"/>
                  </a:cubicBezTo>
                  <a:cubicBezTo>
                    <a:pt x="6" y="36"/>
                    <a:pt x="6" y="36"/>
                    <a:pt x="6" y="36"/>
                  </a:cubicBezTo>
                  <a:cubicBezTo>
                    <a:pt x="6" y="37"/>
                    <a:pt x="6" y="37"/>
                    <a:pt x="6" y="38"/>
                  </a:cubicBezTo>
                  <a:cubicBezTo>
                    <a:pt x="6" y="38"/>
                    <a:pt x="6" y="38"/>
                    <a:pt x="6" y="38"/>
                  </a:cubicBezTo>
                  <a:cubicBezTo>
                    <a:pt x="6" y="39"/>
                    <a:pt x="6" y="39"/>
                    <a:pt x="6" y="39"/>
                  </a:cubicBezTo>
                  <a:cubicBezTo>
                    <a:pt x="7" y="40"/>
                    <a:pt x="7" y="41"/>
                    <a:pt x="9" y="41"/>
                  </a:cubicBezTo>
                  <a:cubicBezTo>
                    <a:pt x="9" y="41"/>
                    <a:pt x="9" y="42"/>
                    <a:pt x="9" y="42"/>
                  </a:cubicBezTo>
                  <a:cubicBezTo>
                    <a:pt x="9" y="42"/>
                    <a:pt x="9" y="42"/>
                    <a:pt x="9" y="42"/>
                  </a:cubicBezTo>
                  <a:close/>
                  <a:moveTo>
                    <a:pt x="11" y="25"/>
                  </a:moveTo>
                  <a:cubicBezTo>
                    <a:pt x="10" y="25"/>
                    <a:pt x="10" y="26"/>
                    <a:pt x="9" y="26"/>
                  </a:cubicBezTo>
                  <a:cubicBezTo>
                    <a:pt x="9" y="26"/>
                    <a:pt x="9" y="25"/>
                    <a:pt x="9" y="25"/>
                  </a:cubicBezTo>
                  <a:cubicBezTo>
                    <a:pt x="9" y="25"/>
                    <a:pt x="9" y="25"/>
                    <a:pt x="9" y="25"/>
                  </a:cubicBezTo>
                  <a:cubicBezTo>
                    <a:pt x="9" y="24"/>
                    <a:pt x="9" y="24"/>
                    <a:pt x="9" y="24"/>
                  </a:cubicBezTo>
                  <a:cubicBezTo>
                    <a:pt x="10" y="24"/>
                    <a:pt x="10" y="25"/>
                    <a:pt x="11" y="25"/>
                  </a:cubicBezTo>
                  <a:cubicBezTo>
                    <a:pt x="11" y="25"/>
                    <a:pt x="11" y="25"/>
                    <a:pt x="11" y="25"/>
                  </a:cubicBezTo>
                  <a:close/>
                  <a:moveTo>
                    <a:pt x="26" y="47"/>
                  </a:moveTo>
                  <a:cubicBezTo>
                    <a:pt x="25" y="47"/>
                    <a:pt x="25" y="47"/>
                    <a:pt x="25" y="47"/>
                  </a:cubicBezTo>
                  <a:cubicBezTo>
                    <a:pt x="25" y="47"/>
                    <a:pt x="25" y="47"/>
                    <a:pt x="25" y="47"/>
                  </a:cubicBezTo>
                  <a:cubicBezTo>
                    <a:pt x="25" y="47"/>
                    <a:pt x="25" y="46"/>
                    <a:pt x="25" y="46"/>
                  </a:cubicBezTo>
                  <a:cubicBezTo>
                    <a:pt x="25" y="46"/>
                    <a:pt x="25" y="45"/>
                    <a:pt x="25" y="45"/>
                  </a:cubicBezTo>
                  <a:cubicBezTo>
                    <a:pt x="25" y="45"/>
                    <a:pt x="25" y="45"/>
                    <a:pt x="25" y="45"/>
                  </a:cubicBezTo>
                  <a:cubicBezTo>
                    <a:pt x="25" y="45"/>
                    <a:pt x="26" y="45"/>
                    <a:pt x="26" y="45"/>
                  </a:cubicBezTo>
                  <a:cubicBezTo>
                    <a:pt x="26" y="45"/>
                    <a:pt x="26" y="46"/>
                    <a:pt x="26" y="46"/>
                  </a:cubicBezTo>
                  <a:cubicBezTo>
                    <a:pt x="26" y="46"/>
                    <a:pt x="25" y="47"/>
                    <a:pt x="26" y="47"/>
                  </a:cubicBezTo>
                  <a:cubicBezTo>
                    <a:pt x="26" y="47"/>
                    <a:pt x="26" y="47"/>
                    <a:pt x="26" y="47"/>
                  </a:cubicBezTo>
                  <a:close/>
                  <a:moveTo>
                    <a:pt x="29" y="6"/>
                  </a:moveTo>
                  <a:cubicBezTo>
                    <a:pt x="28" y="6"/>
                    <a:pt x="28" y="6"/>
                    <a:pt x="27" y="6"/>
                  </a:cubicBezTo>
                  <a:cubicBezTo>
                    <a:pt x="27" y="6"/>
                    <a:pt x="28" y="5"/>
                    <a:pt x="28" y="5"/>
                  </a:cubicBezTo>
                  <a:cubicBezTo>
                    <a:pt x="28" y="5"/>
                    <a:pt x="28" y="5"/>
                    <a:pt x="28" y="5"/>
                  </a:cubicBezTo>
                  <a:cubicBezTo>
                    <a:pt x="29" y="5"/>
                    <a:pt x="29" y="6"/>
                    <a:pt x="29" y="6"/>
                  </a:cubicBezTo>
                  <a:cubicBezTo>
                    <a:pt x="29" y="6"/>
                    <a:pt x="29" y="6"/>
                    <a:pt x="29" y="6"/>
                  </a:cubicBezTo>
                  <a:cubicBezTo>
                    <a:pt x="29" y="6"/>
                    <a:pt x="29" y="6"/>
                    <a:pt x="29" y="6"/>
                  </a:cubicBezTo>
                  <a:close/>
                  <a:moveTo>
                    <a:pt x="19" y="14"/>
                  </a:moveTo>
                  <a:cubicBezTo>
                    <a:pt x="18" y="13"/>
                    <a:pt x="18" y="13"/>
                    <a:pt x="17" y="13"/>
                  </a:cubicBezTo>
                  <a:cubicBezTo>
                    <a:pt x="17" y="12"/>
                    <a:pt x="18" y="12"/>
                    <a:pt x="18" y="11"/>
                  </a:cubicBezTo>
                  <a:cubicBezTo>
                    <a:pt x="19" y="12"/>
                    <a:pt x="19" y="13"/>
                    <a:pt x="19" y="14"/>
                  </a:cubicBezTo>
                  <a:cubicBezTo>
                    <a:pt x="19" y="14"/>
                    <a:pt x="19" y="14"/>
                    <a:pt x="19" y="14"/>
                  </a:cubicBezTo>
                  <a:close/>
                  <a:moveTo>
                    <a:pt x="29" y="6"/>
                  </a:moveTo>
                  <a:cubicBezTo>
                    <a:pt x="29" y="6"/>
                    <a:pt x="29" y="6"/>
                    <a:pt x="29" y="6"/>
                  </a:cubicBezTo>
                  <a:cubicBezTo>
                    <a:pt x="30" y="5"/>
                    <a:pt x="30" y="5"/>
                    <a:pt x="30" y="5"/>
                  </a:cubicBezTo>
                  <a:cubicBezTo>
                    <a:pt x="30" y="5"/>
                    <a:pt x="30" y="5"/>
                    <a:pt x="30" y="5"/>
                  </a:cubicBezTo>
                  <a:cubicBezTo>
                    <a:pt x="31" y="5"/>
                    <a:pt x="31" y="6"/>
                    <a:pt x="31" y="6"/>
                  </a:cubicBezTo>
                  <a:cubicBezTo>
                    <a:pt x="31" y="6"/>
                    <a:pt x="31" y="6"/>
                    <a:pt x="31" y="6"/>
                  </a:cubicBezTo>
                  <a:cubicBezTo>
                    <a:pt x="31" y="7"/>
                    <a:pt x="31" y="7"/>
                    <a:pt x="30" y="7"/>
                  </a:cubicBezTo>
                  <a:cubicBezTo>
                    <a:pt x="30" y="7"/>
                    <a:pt x="30" y="7"/>
                    <a:pt x="30" y="6"/>
                  </a:cubicBezTo>
                  <a:cubicBezTo>
                    <a:pt x="29" y="6"/>
                    <a:pt x="29" y="6"/>
                    <a:pt x="29" y="6"/>
                  </a:cubicBezTo>
                  <a:cubicBezTo>
                    <a:pt x="29" y="6"/>
                    <a:pt x="29" y="6"/>
                    <a:pt x="29" y="6"/>
                  </a:cubicBezTo>
                  <a:close/>
                  <a:moveTo>
                    <a:pt x="17" y="9"/>
                  </a:moveTo>
                  <a:cubicBezTo>
                    <a:pt x="17" y="9"/>
                    <a:pt x="16" y="10"/>
                    <a:pt x="16" y="10"/>
                  </a:cubicBezTo>
                  <a:cubicBezTo>
                    <a:pt x="16" y="10"/>
                    <a:pt x="16" y="9"/>
                    <a:pt x="16" y="9"/>
                  </a:cubicBezTo>
                  <a:cubicBezTo>
                    <a:pt x="16" y="9"/>
                    <a:pt x="16" y="9"/>
                    <a:pt x="16" y="8"/>
                  </a:cubicBezTo>
                  <a:cubicBezTo>
                    <a:pt x="16" y="8"/>
                    <a:pt x="16" y="8"/>
                    <a:pt x="16" y="8"/>
                  </a:cubicBezTo>
                  <a:cubicBezTo>
                    <a:pt x="16" y="8"/>
                    <a:pt x="17" y="8"/>
                    <a:pt x="17" y="8"/>
                  </a:cubicBezTo>
                  <a:cubicBezTo>
                    <a:pt x="17" y="9"/>
                    <a:pt x="17" y="9"/>
                    <a:pt x="17" y="9"/>
                  </a:cubicBezTo>
                  <a:cubicBezTo>
                    <a:pt x="17" y="9"/>
                    <a:pt x="17" y="9"/>
                    <a:pt x="17" y="9"/>
                  </a:cubicBezTo>
                  <a:close/>
                  <a:moveTo>
                    <a:pt x="31" y="47"/>
                  </a:moveTo>
                  <a:cubicBezTo>
                    <a:pt x="30" y="47"/>
                    <a:pt x="30" y="47"/>
                    <a:pt x="30" y="47"/>
                  </a:cubicBezTo>
                  <a:cubicBezTo>
                    <a:pt x="30" y="47"/>
                    <a:pt x="30" y="47"/>
                    <a:pt x="30" y="47"/>
                  </a:cubicBezTo>
                  <a:cubicBezTo>
                    <a:pt x="30" y="46"/>
                    <a:pt x="30" y="46"/>
                    <a:pt x="30" y="45"/>
                  </a:cubicBezTo>
                  <a:cubicBezTo>
                    <a:pt x="30" y="45"/>
                    <a:pt x="30" y="45"/>
                    <a:pt x="31" y="45"/>
                  </a:cubicBezTo>
                  <a:cubicBezTo>
                    <a:pt x="31" y="46"/>
                    <a:pt x="30" y="46"/>
                    <a:pt x="31" y="47"/>
                  </a:cubicBezTo>
                  <a:cubicBezTo>
                    <a:pt x="31" y="47"/>
                    <a:pt x="31" y="47"/>
                    <a:pt x="31" y="47"/>
                  </a:cubicBezTo>
                  <a:close/>
                  <a:moveTo>
                    <a:pt x="13" y="13"/>
                  </a:moveTo>
                  <a:cubicBezTo>
                    <a:pt x="12" y="13"/>
                    <a:pt x="12" y="13"/>
                    <a:pt x="12" y="14"/>
                  </a:cubicBezTo>
                  <a:cubicBezTo>
                    <a:pt x="12" y="14"/>
                    <a:pt x="12" y="14"/>
                    <a:pt x="12" y="14"/>
                  </a:cubicBezTo>
                  <a:cubicBezTo>
                    <a:pt x="12" y="14"/>
                    <a:pt x="11" y="14"/>
                    <a:pt x="11" y="14"/>
                  </a:cubicBezTo>
                  <a:cubicBezTo>
                    <a:pt x="11" y="13"/>
                    <a:pt x="11" y="13"/>
                    <a:pt x="11" y="12"/>
                  </a:cubicBezTo>
                  <a:cubicBezTo>
                    <a:pt x="11" y="12"/>
                    <a:pt x="12" y="12"/>
                    <a:pt x="12" y="12"/>
                  </a:cubicBezTo>
                  <a:cubicBezTo>
                    <a:pt x="12" y="12"/>
                    <a:pt x="12" y="12"/>
                    <a:pt x="13" y="13"/>
                  </a:cubicBezTo>
                  <a:cubicBezTo>
                    <a:pt x="13" y="13"/>
                    <a:pt x="13" y="13"/>
                    <a:pt x="13" y="13"/>
                  </a:cubicBezTo>
                  <a:close/>
                  <a:moveTo>
                    <a:pt x="21" y="7"/>
                  </a:moveTo>
                  <a:cubicBezTo>
                    <a:pt x="21" y="7"/>
                    <a:pt x="21" y="6"/>
                    <a:pt x="22" y="6"/>
                  </a:cubicBezTo>
                  <a:cubicBezTo>
                    <a:pt x="22" y="5"/>
                    <a:pt x="22" y="5"/>
                    <a:pt x="22" y="6"/>
                  </a:cubicBezTo>
                  <a:cubicBezTo>
                    <a:pt x="22" y="6"/>
                    <a:pt x="23" y="6"/>
                    <a:pt x="22" y="7"/>
                  </a:cubicBezTo>
                  <a:cubicBezTo>
                    <a:pt x="22" y="7"/>
                    <a:pt x="23" y="7"/>
                    <a:pt x="23" y="7"/>
                  </a:cubicBezTo>
                  <a:cubicBezTo>
                    <a:pt x="22" y="7"/>
                    <a:pt x="22" y="7"/>
                    <a:pt x="21" y="7"/>
                  </a:cubicBezTo>
                  <a:cubicBezTo>
                    <a:pt x="21" y="7"/>
                    <a:pt x="21" y="7"/>
                    <a:pt x="21" y="7"/>
                  </a:cubicBezTo>
                  <a:close/>
                  <a:moveTo>
                    <a:pt x="42" y="41"/>
                  </a:moveTo>
                  <a:cubicBezTo>
                    <a:pt x="42" y="42"/>
                    <a:pt x="42" y="42"/>
                    <a:pt x="42" y="42"/>
                  </a:cubicBezTo>
                  <a:cubicBezTo>
                    <a:pt x="42" y="42"/>
                    <a:pt x="42" y="42"/>
                    <a:pt x="42" y="42"/>
                  </a:cubicBezTo>
                  <a:cubicBezTo>
                    <a:pt x="42" y="42"/>
                    <a:pt x="42" y="42"/>
                    <a:pt x="42" y="42"/>
                  </a:cubicBezTo>
                  <a:cubicBezTo>
                    <a:pt x="42" y="42"/>
                    <a:pt x="42" y="43"/>
                    <a:pt x="42" y="43"/>
                  </a:cubicBezTo>
                  <a:cubicBezTo>
                    <a:pt x="42" y="43"/>
                    <a:pt x="42" y="43"/>
                    <a:pt x="41" y="43"/>
                  </a:cubicBezTo>
                  <a:cubicBezTo>
                    <a:pt x="41" y="43"/>
                    <a:pt x="41" y="43"/>
                    <a:pt x="41" y="43"/>
                  </a:cubicBezTo>
                  <a:cubicBezTo>
                    <a:pt x="41" y="43"/>
                    <a:pt x="41" y="43"/>
                    <a:pt x="40" y="43"/>
                  </a:cubicBezTo>
                  <a:cubicBezTo>
                    <a:pt x="41" y="42"/>
                    <a:pt x="41" y="42"/>
                    <a:pt x="42" y="41"/>
                  </a:cubicBezTo>
                  <a:cubicBezTo>
                    <a:pt x="42" y="41"/>
                    <a:pt x="42" y="41"/>
                    <a:pt x="42" y="41"/>
                  </a:cubicBezTo>
                  <a:close/>
                  <a:moveTo>
                    <a:pt x="25" y="9"/>
                  </a:moveTo>
                  <a:cubicBezTo>
                    <a:pt x="25" y="9"/>
                    <a:pt x="26" y="9"/>
                    <a:pt x="27" y="9"/>
                  </a:cubicBezTo>
                  <a:cubicBezTo>
                    <a:pt x="26" y="9"/>
                    <a:pt x="26" y="10"/>
                    <a:pt x="26" y="10"/>
                  </a:cubicBezTo>
                  <a:cubicBezTo>
                    <a:pt x="26" y="10"/>
                    <a:pt x="25" y="10"/>
                    <a:pt x="25" y="10"/>
                  </a:cubicBezTo>
                  <a:cubicBezTo>
                    <a:pt x="25" y="9"/>
                    <a:pt x="25" y="9"/>
                    <a:pt x="25" y="9"/>
                  </a:cubicBezTo>
                  <a:cubicBezTo>
                    <a:pt x="25" y="9"/>
                    <a:pt x="25" y="9"/>
                    <a:pt x="25" y="9"/>
                  </a:cubicBezTo>
                  <a:close/>
                  <a:moveTo>
                    <a:pt x="43" y="14"/>
                  </a:moveTo>
                  <a:cubicBezTo>
                    <a:pt x="43" y="14"/>
                    <a:pt x="44" y="14"/>
                    <a:pt x="44" y="14"/>
                  </a:cubicBezTo>
                  <a:cubicBezTo>
                    <a:pt x="45" y="14"/>
                    <a:pt x="45" y="14"/>
                    <a:pt x="45" y="15"/>
                  </a:cubicBezTo>
                  <a:cubicBezTo>
                    <a:pt x="45" y="15"/>
                    <a:pt x="44" y="15"/>
                    <a:pt x="44" y="16"/>
                  </a:cubicBezTo>
                  <a:cubicBezTo>
                    <a:pt x="44" y="16"/>
                    <a:pt x="44" y="16"/>
                    <a:pt x="44" y="16"/>
                  </a:cubicBezTo>
                  <a:cubicBezTo>
                    <a:pt x="44" y="15"/>
                    <a:pt x="43" y="15"/>
                    <a:pt x="43" y="14"/>
                  </a:cubicBezTo>
                  <a:cubicBezTo>
                    <a:pt x="43" y="14"/>
                    <a:pt x="43" y="14"/>
                    <a:pt x="43" y="14"/>
                  </a:cubicBezTo>
                  <a:close/>
                  <a:moveTo>
                    <a:pt x="10" y="16"/>
                  </a:moveTo>
                  <a:cubicBezTo>
                    <a:pt x="10" y="16"/>
                    <a:pt x="10" y="17"/>
                    <a:pt x="10" y="17"/>
                  </a:cubicBezTo>
                  <a:cubicBezTo>
                    <a:pt x="9" y="17"/>
                    <a:pt x="9" y="17"/>
                    <a:pt x="9" y="17"/>
                  </a:cubicBezTo>
                  <a:cubicBezTo>
                    <a:pt x="9" y="17"/>
                    <a:pt x="9" y="16"/>
                    <a:pt x="9" y="16"/>
                  </a:cubicBezTo>
                  <a:cubicBezTo>
                    <a:pt x="9" y="16"/>
                    <a:pt x="9" y="16"/>
                    <a:pt x="9" y="15"/>
                  </a:cubicBezTo>
                  <a:cubicBezTo>
                    <a:pt x="10" y="15"/>
                    <a:pt x="10" y="15"/>
                    <a:pt x="10" y="15"/>
                  </a:cubicBezTo>
                  <a:cubicBezTo>
                    <a:pt x="10" y="16"/>
                    <a:pt x="10" y="16"/>
                    <a:pt x="10" y="16"/>
                  </a:cubicBezTo>
                  <a:cubicBezTo>
                    <a:pt x="10" y="16"/>
                    <a:pt x="10" y="16"/>
                    <a:pt x="10" y="16"/>
                  </a:cubicBezTo>
                  <a:close/>
                  <a:moveTo>
                    <a:pt x="26" y="47"/>
                  </a:moveTo>
                  <a:cubicBezTo>
                    <a:pt x="26" y="46"/>
                    <a:pt x="26" y="46"/>
                    <a:pt x="26" y="45"/>
                  </a:cubicBezTo>
                  <a:cubicBezTo>
                    <a:pt x="26" y="45"/>
                    <a:pt x="27" y="45"/>
                    <a:pt x="27" y="45"/>
                  </a:cubicBezTo>
                  <a:cubicBezTo>
                    <a:pt x="27" y="46"/>
                    <a:pt x="27" y="46"/>
                    <a:pt x="27" y="46"/>
                  </a:cubicBezTo>
                  <a:cubicBezTo>
                    <a:pt x="27" y="47"/>
                    <a:pt x="27" y="47"/>
                    <a:pt x="27" y="47"/>
                  </a:cubicBezTo>
                  <a:cubicBezTo>
                    <a:pt x="27" y="47"/>
                    <a:pt x="26" y="47"/>
                    <a:pt x="26" y="47"/>
                  </a:cubicBezTo>
                  <a:cubicBezTo>
                    <a:pt x="26" y="47"/>
                    <a:pt x="26" y="47"/>
                    <a:pt x="26" y="47"/>
                  </a:cubicBezTo>
                  <a:close/>
                  <a:moveTo>
                    <a:pt x="15" y="43"/>
                  </a:moveTo>
                  <a:cubicBezTo>
                    <a:pt x="15" y="43"/>
                    <a:pt x="15" y="43"/>
                    <a:pt x="15" y="43"/>
                  </a:cubicBezTo>
                  <a:cubicBezTo>
                    <a:pt x="14" y="43"/>
                    <a:pt x="14" y="43"/>
                    <a:pt x="14" y="43"/>
                  </a:cubicBezTo>
                  <a:cubicBezTo>
                    <a:pt x="14" y="43"/>
                    <a:pt x="13" y="43"/>
                    <a:pt x="13" y="43"/>
                  </a:cubicBezTo>
                  <a:cubicBezTo>
                    <a:pt x="13" y="43"/>
                    <a:pt x="13" y="42"/>
                    <a:pt x="13" y="42"/>
                  </a:cubicBezTo>
                  <a:cubicBezTo>
                    <a:pt x="13" y="42"/>
                    <a:pt x="13" y="42"/>
                    <a:pt x="13" y="42"/>
                  </a:cubicBezTo>
                  <a:cubicBezTo>
                    <a:pt x="14" y="42"/>
                    <a:pt x="14" y="42"/>
                    <a:pt x="15" y="43"/>
                  </a:cubicBezTo>
                  <a:cubicBezTo>
                    <a:pt x="15" y="43"/>
                    <a:pt x="15" y="43"/>
                    <a:pt x="15" y="43"/>
                  </a:cubicBezTo>
                  <a:close/>
                  <a:moveTo>
                    <a:pt x="25" y="7"/>
                  </a:moveTo>
                  <a:cubicBezTo>
                    <a:pt x="25" y="7"/>
                    <a:pt x="25" y="7"/>
                    <a:pt x="25" y="7"/>
                  </a:cubicBezTo>
                  <a:cubicBezTo>
                    <a:pt x="25" y="7"/>
                    <a:pt x="25" y="8"/>
                    <a:pt x="26" y="8"/>
                  </a:cubicBezTo>
                  <a:cubicBezTo>
                    <a:pt x="26" y="8"/>
                    <a:pt x="26" y="8"/>
                    <a:pt x="25" y="8"/>
                  </a:cubicBezTo>
                  <a:cubicBezTo>
                    <a:pt x="25" y="8"/>
                    <a:pt x="25" y="8"/>
                    <a:pt x="25" y="8"/>
                  </a:cubicBezTo>
                  <a:cubicBezTo>
                    <a:pt x="25" y="8"/>
                    <a:pt x="25" y="8"/>
                    <a:pt x="25" y="8"/>
                  </a:cubicBezTo>
                  <a:cubicBezTo>
                    <a:pt x="24" y="8"/>
                    <a:pt x="24" y="7"/>
                    <a:pt x="24" y="7"/>
                  </a:cubicBezTo>
                  <a:cubicBezTo>
                    <a:pt x="24" y="7"/>
                    <a:pt x="24" y="7"/>
                    <a:pt x="25" y="7"/>
                  </a:cubicBezTo>
                  <a:cubicBezTo>
                    <a:pt x="25" y="7"/>
                    <a:pt x="25" y="7"/>
                    <a:pt x="25" y="7"/>
                  </a:cubicBezTo>
                  <a:cubicBezTo>
                    <a:pt x="25" y="7"/>
                    <a:pt x="25" y="7"/>
                    <a:pt x="25" y="7"/>
                  </a:cubicBezTo>
                  <a:close/>
                  <a:moveTo>
                    <a:pt x="34" y="8"/>
                  </a:moveTo>
                  <a:cubicBezTo>
                    <a:pt x="34" y="8"/>
                    <a:pt x="33" y="7"/>
                    <a:pt x="33" y="7"/>
                  </a:cubicBezTo>
                  <a:cubicBezTo>
                    <a:pt x="33" y="7"/>
                    <a:pt x="33" y="7"/>
                    <a:pt x="33" y="7"/>
                  </a:cubicBezTo>
                  <a:cubicBezTo>
                    <a:pt x="33" y="7"/>
                    <a:pt x="33" y="7"/>
                    <a:pt x="33" y="7"/>
                  </a:cubicBezTo>
                  <a:cubicBezTo>
                    <a:pt x="33" y="7"/>
                    <a:pt x="34" y="6"/>
                    <a:pt x="34" y="6"/>
                  </a:cubicBezTo>
                  <a:cubicBezTo>
                    <a:pt x="34" y="6"/>
                    <a:pt x="35" y="6"/>
                    <a:pt x="35" y="7"/>
                  </a:cubicBezTo>
                  <a:cubicBezTo>
                    <a:pt x="34" y="7"/>
                    <a:pt x="34" y="7"/>
                    <a:pt x="34" y="8"/>
                  </a:cubicBezTo>
                  <a:cubicBezTo>
                    <a:pt x="34" y="8"/>
                    <a:pt x="34" y="8"/>
                    <a:pt x="34" y="8"/>
                  </a:cubicBezTo>
                  <a:close/>
                  <a:moveTo>
                    <a:pt x="18" y="7"/>
                  </a:moveTo>
                  <a:cubicBezTo>
                    <a:pt x="18" y="7"/>
                    <a:pt x="18" y="7"/>
                    <a:pt x="18" y="7"/>
                  </a:cubicBezTo>
                  <a:cubicBezTo>
                    <a:pt x="18" y="7"/>
                    <a:pt x="19" y="7"/>
                    <a:pt x="19" y="7"/>
                  </a:cubicBezTo>
                  <a:cubicBezTo>
                    <a:pt x="19" y="8"/>
                    <a:pt x="19" y="8"/>
                    <a:pt x="19" y="8"/>
                  </a:cubicBezTo>
                  <a:cubicBezTo>
                    <a:pt x="19" y="8"/>
                    <a:pt x="18" y="9"/>
                    <a:pt x="17" y="9"/>
                  </a:cubicBezTo>
                  <a:cubicBezTo>
                    <a:pt x="17" y="9"/>
                    <a:pt x="17" y="8"/>
                    <a:pt x="17" y="8"/>
                  </a:cubicBezTo>
                  <a:cubicBezTo>
                    <a:pt x="17" y="8"/>
                    <a:pt x="18" y="7"/>
                    <a:pt x="18" y="7"/>
                  </a:cubicBezTo>
                  <a:cubicBezTo>
                    <a:pt x="18" y="7"/>
                    <a:pt x="18" y="7"/>
                    <a:pt x="18" y="7"/>
                  </a:cubicBezTo>
                  <a:cubicBezTo>
                    <a:pt x="18" y="7"/>
                    <a:pt x="18" y="7"/>
                    <a:pt x="18" y="7"/>
                  </a:cubicBezTo>
                  <a:close/>
                  <a:moveTo>
                    <a:pt x="44" y="38"/>
                  </a:moveTo>
                  <a:cubicBezTo>
                    <a:pt x="44" y="38"/>
                    <a:pt x="44" y="38"/>
                    <a:pt x="45" y="38"/>
                  </a:cubicBezTo>
                  <a:cubicBezTo>
                    <a:pt x="45" y="37"/>
                    <a:pt x="45" y="37"/>
                    <a:pt x="45" y="37"/>
                  </a:cubicBezTo>
                  <a:cubicBezTo>
                    <a:pt x="45" y="37"/>
                    <a:pt x="45" y="37"/>
                    <a:pt x="45" y="37"/>
                  </a:cubicBezTo>
                  <a:cubicBezTo>
                    <a:pt x="45" y="37"/>
                    <a:pt x="45" y="37"/>
                    <a:pt x="45" y="37"/>
                  </a:cubicBezTo>
                  <a:cubicBezTo>
                    <a:pt x="46" y="37"/>
                    <a:pt x="46" y="38"/>
                    <a:pt x="46" y="38"/>
                  </a:cubicBezTo>
                  <a:cubicBezTo>
                    <a:pt x="46" y="38"/>
                    <a:pt x="46" y="38"/>
                    <a:pt x="45" y="38"/>
                  </a:cubicBezTo>
                  <a:cubicBezTo>
                    <a:pt x="45" y="39"/>
                    <a:pt x="45" y="38"/>
                    <a:pt x="45" y="38"/>
                  </a:cubicBezTo>
                  <a:cubicBezTo>
                    <a:pt x="45" y="38"/>
                    <a:pt x="44" y="38"/>
                    <a:pt x="44" y="38"/>
                  </a:cubicBezTo>
                  <a:cubicBezTo>
                    <a:pt x="44" y="38"/>
                    <a:pt x="44" y="38"/>
                    <a:pt x="44" y="38"/>
                  </a:cubicBezTo>
                  <a:close/>
                  <a:moveTo>
                    <a:pt x="8" y="19"/>
                  </a:moveTo>
                  <a:cubicBezTo>
                    <a:pt x="8" y="20"/>
                    <a:pt x="8" y="20"/>
                    <a:pt x="8" y="21"/>
                  </a:cubicBezTo>
                  <a:cubicBezTo>
                    <a:pt x="8" y="21"/>
                    <a:pt x="8" y="21"/>
                    <a:pt x="8" y="21"/>
                  </a:cubicBezTo>
                  <a:cubicBezTo>
                    <a:pt x="8" y="21"/>
                    <a:pt x="8" y="21"/>
                    <a:pt x="8" y="21"/>
                  </a:cubicBezTo>
                  <a:cubicBezTo>
                    <a:pt x="7" y="21"/>
                    <a:pt x="7" y="21"/>
                    <a:pt x="7" y="21"/>
                  </a:cubicBezTo>
                  <a:cubicBezTo>
                    <a:pt x="7" y="20"/>
                    <a:pt x="7" y="20"/>
                    <a:pt x="7" y="20"/>
                  </a:cubicBezTo>
                  <a:cubicBezTo>
                    <a:pt x="8" y="19"/>
                    <a:pt x="8" y="19"/>
                    <a:pt x="8" y="19"/>
                  </a:cubicBezTo>
                  <a:cubicBezTo>
                    <a:pt x="8" y="19"/>
                    <a:pt x="8" y="19"/>
                    <a:pt x="8" y="19"/>
                  </a:cubicBezTo>
                  <a:cubicBezTo>
                    <a:pt x="8" y="19"/>
                    <a:pt x="8" y="19"/>
                    <a:pt x="8" y="19"/>
                  </a:cubicBezTo>
                  <a:close/>
                  <a:moveTo>
                    <a:pt x="17" y="12"/>
                  </a:moveTo>
                  <a:cubicBezTo>
                    <a:pt x="17" y="12"/>
                    <a:pt x="17" y="12"/>
                    <a:pt x="17" y="12"/>
                  </a:cubicBezTo>
                  <a:cubicBezTo>
                    <a:pt x="16" y="12"/>
                    <a:pt x="16" y="11"/>
                    <a:pt x="15" y="11"/>
                  </a:cubicBezTo>
                  <a:cubicBezTo>
                    <a:pt x="15" y="10"/>
                    <a:pt x="16" y="10"/>
                    <a:pt x="16" y="10"/>
                  </a:cubicBezTo>
                  <a:cubicBezTo>
                    <a:pt x="16" y="10"/>
                    <a:pt x="16" y="10"/>
                    <a:pt x="16" y="11"/>
                  </a:cubicBezTo>
                  <a:cubicBezTo>
                    <a:pt x="17" y="11"/>
                    <a:pt x="17" y="11"/>
                    <a:pt x="17" y="12"/>
                  </a:cubicBezTo>
                  <a:cubicBezTo>
                    <a:pt x="17" y="12"/>
                    <a:pt x="17" y="12"/>
                    <a:pt x="17" y="12"/>
                  </a:cubicBezTo>
                  <a:close/>
                  <a:moveTo>
                    <a:pt x="42" y="16"/>
                  </a:moveTo>
                  <a:cubicBezTo>
                    <a:pt x="42" y="16"/>
                    <a:pt x="42" y="16"/>
                    <a:pt x="42" y="16"/>
                  </a:cubicBezTo>
                  <a:cubicBezTo>
                    <a:pt x="42" y="16"/>
                    <a:pt x="42" y="16"/>
                    <a:pt x="42" y="16"/>
                  </a:cubicBezTo>
                  <a:cubicBezTo>
                    <a:pt x="42" y="15"/>
                    <a:pt x="42" y="15"/>
                    <a:pt x="42" y="15"/>
                  </a:cubicBezTo>
                  <a:cubicBezTo>
                    <a:pt x="42" y="15"/>
                    <a:pt x="42" y="15"/>
                    <a:pt x="42" y="15"/>
                  </a:cubicBezTo>
                  <a:cubicBezTo>
                    <a:pt x="43" y="14"/>
                    <a:pt x="43" y="14"/>
                    <a:pt x="43" y="14"/>
                  </a:cubicBezTo>
                  <a:cubicBezTo>
                    <a:pt x="43" y="15"/>
                    <a:pt x="43" y="15"/>
                    <a:pt x="43" y="15"/>
                  </a:cubicBezTo>
                  <a:cubicBezTo>
                    <a:pt x="43" y="15"/>
                    <a:pt x="43" y="15"/>
                    <a:pt x="43" y="15"/>
                  </a:cubicBezTo>
                  <a:cubicBezTo>
                    <a:pt x="43" y="16"/>
                    <a:pt x="42" y="16"/>
                    <a:pt x="42" y="16"/>
                  </a:cubicBezTo>
                  <a:cubicBezTo>
                    <a:pt x="42" y="16"/>
                    <a:pt x="42" y="16"/>
                    <a:pt x="42" y="16"/>
                  </a:cubicBezTo>
                  <a:close/>
                  <a:moveTo>
                    <a:pt x="23" y="47"/>
                  </a:moveTo>
                  <a:cubicBezTo>
                    <a:pt x="24" y="47"/>
                    <a:pt x="24" y="47"/>
                    <a:pt x="24" y="47"/>
                  </a:cubicBezTo>
                  <a:cubicBezTo>
                    <a:pt x="24" y="47"/>
                    <a:pt x="25" y="47"/>
                    <a:pt x="25" y="47"/>
                  </a:cubicBezTo>
                  <a:cubicBezTo>
                    <a:pt x="25" y="47"/>
                    <a:pt x="25" y="47"/>
                    <a:pt x="25" y="47"/>
                  </a:cubicBezTo>
                  <a:cubicBezTo>
                    <a:pt x="25" y="47"/>
                    <a:pt x="25" y="48"/>
                    <a:pt x="25" y="48"/>
                  </a:cubicBezTo>
                  <a:cubicBezTo>
                    <a:pt x="25" y="48"/>
                    <a:pt x="24" y="48"/>
                    <a:pt x="24" y="48"/>
                  </a:cubicBezTo>
                  <a:cubicBezTo>
                    <a:pt x="24" y="48"/>
                    <a:pt x="23" y="48"/>
                    <a:pt x="23" y="47"/>
                  </a:cubicBezTo>
                  <a:cubicBezTo>
                    <a:pt x="23" y="47"/>
                    <a:pt x="23" y="47"/>
                    <a:pt x="23" y="47"/>
                  </a:cubicBezTo>
                  <a:cubicBezTo>
                    <a:pt x="23" y="47"/>
                    <a:pt x="23" y="47"/>
                    <a:pt x="23" y="47"/>
                  </a:cubicBezTo>
                  <a:cubicBezTo>
                    <a:pt x="23" y="47"/>
                    <a:pt x="23" y="47"/>
                    <a:pt x="23" y="47"/>
                  </a:cubicBezTo>
                  <a:close/>
                  <a:moveTo>
                    <a:pt x="44" y="15"/>
                  </a:moveTo>
                  <a:cubicBezTo>
                    <a:pt x="44" y="16"/>
                    <a:pt x="44" y="16"/>
                    <a:pt x="44" y="16"/>
                  </a:cubicBezTo>
                  <a:cubicBezTo>
                    <a:pt x="44" y="16"/>
                    <a:pt x="44" y="16"/>
                    <a:pt x="44" y="16"/>
                  </a:cubicBezTo>
                  <a:cubicBezTo>
                    <a:pt x="44" y="17"/>
                    <a:pt x="43" y="17"/>
                    <a:pt x="43" y="17"/>
                  </a:cubicBezTo>
                  <a:cubicBezTo>
                    <a:pt x="43" y="17"/>
                    <a:pt x="42" y="17"/>
                    <a:pt x="42" y="17"/>
                  </a:cubicBezTo>
                  <a:cubicBezTo>
                    <a:pt x="42" y="17"/>
                    <a:pt x="42" y="16"/>
                    <a:pt x="42" y="16"/>
                  </a:cubicBezTo>
                  <a:cubicBezTo>
                    <a:pt x="43" y="16"/>
                    <a:pt x="43" y="16"/>
                    <a:pt x="43" y="16"/>
                  </a:cubicBezTo>
                  <a:cubicBezTo>
                    <a:pt x="43" y="16"/>
                    <a:pt x="43" y="16"/>
                    <a:pt x="44" y="15"/>
                  </a:cubicBezTo>
                  <a:cubicBezTo>
                    <a:pt x="44" y="15"/>
                    <a:pt x="44" y="15"/>
                    <a:pt x="44" y="15"/>
                  </a:cubicBezTo>
                  <a:close/>
                  <a:moveTo>
                    <a:pt x="46" y="35"/>
                  </a:moveTo>
                  <a:cubicBezTo>
                    <a:pt x="46" y="35"/>
                    <a:pt x="46" y="36"/>
                    <a:pt x="47" y="36"/>
                  </a:cubicBezTo>
                  <a:cubicBezTo>
                    <a:pt x="47" y="36"/>
                    <a:pt x="47" y="36"/>
                    <a:pt x="47" y="36"/>
                  </a:cubicBezTo>
                  <a:cubicBezTo>
                    <a:pt x="47" y="36"/>
                    <a:pt x="47" y="36"/>
                    <a:pt x="47" y="36"/>
                  </a:cubicBezTo>
                  <a:cubicBezTo>
                    <a:pt x="47" y="36"/>
                    <a:pt x="47" y="37"/>
                    <a:pt x="47" y="37"/>
                  </a:cubicBezTo>
                  <a:cubicBezTo>
                    <a:pt x="46" y="37"/>
                    <a:pt x="46" y="37"/>
                    <a:pt x="46" y="37"/>
                  </a:cubicBezTo>
                  <a:cubicBezTo>
                    <a:pt x="46" y="37"/>
                    <a:pt x="46" y="37"/>
                    <a:pt x="45" y="36"/>
                  </a:cubicBezTo>
                  <a:cubicBezTo>
                    <a:pt x="45" y="36"/>
                    <a:pt x="45" y="36"/>
                    <a:pt x="45" y="36"/>
                  </a:cubicBezTo>
                  <a:cubicBezTo>
                    <a:pt x="45" y="36"/>
                    <a:pt x="46" y="36"/>
                    <a:pt x="46" y="35"/>
                  </a:cubicBezTo>
                  <a:cubicBezTo>
                    <a:pt x="46" y="35"/>
                    <a:pt x="46" y="35"/>
                    <a:pt x="46" y="35"/>
                  </a:cubicBezTo>
                  <a:close/>
                  <a:moveTo>
                    <a:pt x="7" y="27"/>
                  </a:moveTo>
                  <a:cubicBezTo>
                    <a:pt x="7" y="27"/>
                    <a:pt x="7" y="26"/>
                    <a:pt x="7" y="26"/>
                  </a:cubicBezTo>
                  <a:cubicBezTo>
                    <a:pt x="7" y="26"/>
                    <a:pt x="7" y="26"/>
                    <a:pt x="7" y="26"/>
                  </a:cubicBezTo>
                  <a:cubicBezTo>
                    <a:pt x="7" y="26"/>
                    <a:pt x="8" y="26"/>
                    <a:pt x="8" y="26"/>
                  </a:cubicBezTo>
                  <a:cubicBezTo>
                    <a:pt x="8" y="26"/>
                    <a:pt x="8" y="26"/>
                    <a:pt x="8" y="26"/>
                  </a:cubicBezTo>
                  <a:cubicBezTo>
                    <a:pt x="9" y="26"/>
                    <a:pt x="9" y="26"/>
                    <a:pt x="9" y="26"/>
                  </a:cubicBezTo>
                  <a:cubicBezTo>
                    <a:pt x="9" y="26"/>
                    <a:pt x="9" y="26"/>
                    <a:pt x="9" y="27"/>
                  </a:cubicBezTo>
                  <a:cubicBezTo>
                    <a:pt x="9" y="27"/>
                    <a:pt x="9" y="27"/>
                    <a:pt x="8" y="27"/>
                  </a:cubicBezTo>
                  <a:cubicBezTo>
                    <a:pt x="8" y="27"/>
                    <a:pt x="8" y="27"/>
                    <a:pt x="8" y="27"/>
                  </a:cubicBezTo>
                  <a:cubicBezTo>
                    <a:pt x="8" y="27"/>
                    <a:pt x="7" y="27"/>
                    <a:pt x="7" y="27"/>
                  </a:cubicBezTo>
                  <a:cubicBezTo>
                    <a:pt x="7" y="27"/>
                    <a:pt x="7" y="27"/>
                    <a:pt x="7" y="27"/>
                  </a:cubicBezTo>
                  <a:close/>
                  <a:moveTo>
                    <a:pt x="45" y="39"/>
                  </a:moveTo>
                  <a:cubicBezTo>
                    <a:pt x="45" y="40"/>
                    <a:pt x="44" y="40"/>
                    <a:pt x="44" y="40"/>
                  </a:cubicBezTo>
                  <a:cubicBezTo>
                    <a:pt x="44" y="40"/>
                    <a:pt x="44" y="40"/>
                    <a:pt x="44" y="39"/>
                  </a:cubicBezTo>
                  <a:cubicBezTo>
                    <a:pt x="43" y="39"/>
                    <a:pt x="43" y="39"/>
                    <a:pt x="44" y="39"/>
                  </a:cubicBezTo>
                  <a:cubicBezTo>
                    <a:pt x="44" y="39"/>
                    <a:pt x="44" y="38"/>
                    <a:pt x="44" y="38"/>
                  </a:cubicBezTo>
                  <a:cubicBezTo>
                    <a:pt x="44" y="38"/>
                    <a:pt x="44" y="38"/>
                    <a:pt x="44" y="38"/>
                  </a:cubicBezTo>
                  <a:cubicBezTo>
                    <a:pt x="44" y="38"/>
                    <a:pt x="44" y="38"/>
                    <a:pt x="44" y="38"/>
                  </a:cubicBezTo>
                  <a:cubicBezTo>
                    <a:pt x="45" y="39"/>
                    <a:pt x="45" y="39"/>
                    <a:pt x="45" y="39"/>
                  </a:cubicBezTo>
                  <a:cubicBezTo>
                    <a:pt x="45" y="39"/>
                    <a:pt x="45" y="39"/>
                    <a:pt x="45" y="39"/>
                  </a:cubicBezTo>
                  <a:cubicBezTo>
                    <a:pt x="45" y="39"/>
                    <a:pt x="45" y="39"/>
                    <a:pt x="45" y="39"/>
                  </a:cubicBezTo>
                  <a:close/>
                  <a:moveTo>
                    <a:pt x="9" y="24"/>
                  </a:moveTo>
                  <a:cubicBezTo>
                    <a:pt x="9" y="24"/>
                    <a:pt x="9" y="24"/>
                    <a:pt x="9" y="24"/>
                  </a:cubicBezTo>
                  <a:cubicBezTo>
                    <a:pt x="9" y="24"/>
                    <a:pt x="9" y="25"/>
                    <a:pt x="9" y="25"/>
                  </a:cubicBezTo>
                  <a:cubicBezTo>
                    <a:pt x="8" y="25"/>
                    <a:pt x="8" y="25"/>
                    <a:pt x="7" y="25"/>
                  </a:cubicBezTo>
                  <a:cubicBezTo>
                    <a:pt x="7" y="24"/>
                    <a:pt x="7" y="24"/>
                    <a:pt x="7" y="23"/>
                  </a:cubicBezTo>
                  <a:cubicBezTo>
                    <a:pt x="8" y="23"/>
                    <a:pt x="8" y="24"/>
                    <a:pt x="9" y="24"/>
                  </a:cubicBezTo>
                  <a:cubicBezTo>
                    <a:pt x="9" y="24"/>
                    <a:pt x="9" y="24"/>
                    <a:pt x="9" y="24"/>
                  </a:cubicBezTo>
                  <a:close/>
                  <a:moveTo>
                    <a:pt x="21" y="10"/>
                  </a:moveTo>
                  <a:cubicBezTo>
                    <a:pt x="21" y="11"/>
                    <a:pt x="21" y="12"/>
                    <a:pt x="21" y="12"/>
                  </a:cubicBezTo>
                  <a:cubicBezTo>
                    <a:pt x="21" y="12"/>
                    <a:pt x="21" y="12"/>
                    <a:pt x="21" y="12"/>
                  </a:cubicBezTo>
                  <a:cubicBezTo>
                    <a:pt x="20" y="12"/>
                    <a:pt x="20" y="11"/>
                    <a:pt x="19" y="11"/>
                  </a:cubicBezTo>
                  <a:cubicBezTo>
                    <a:pt x="20" y="11"/>
                    <a:pt x="20" y="11"/>
                    <a:pt x="21" y="10"/>
                  </a:cubicBezTo>
                  <a:cubicBezTo>
                    <a:pt x="21" y="10"/>
                    <a:pt x="21" y="10"/>
                    <a:pt x="21" y="10"/>
                  </a:cubicBezTo>
                  <a:close/>
                  <a:moveTo>
                    <a:pt x="13" y="19"/>
                  </a:moveTo>
                  <a:cubicBezTo>
                    <a:pt x="13" y="18"/>
                    <a:pt x="12" y="18"/>
                    <a:pt x="11" y="18"/>
                  </a:cubicBezTo>
                  <a:cubicBezTo>
                    <a:pt x="11" y="18"/>
                    <a:pt x="12" y="17"/>
                    <a:pt x="12" y="17"/>
                  </a:cubicBezTo>
                  <a:cubicBezTo>
                    <a:pt x="13" y="17"/>
                    <a:pt x="13" y="18"/>
                    <a:pt x="13" y="18"/>
                  </a:cubicBezTo>
                  <a:cubicBezTo>
                    <a:pt x="13" y="18"/>
                    <a:pt x="13" y="19"/>
                    <a:pt x="13" y="19"/>
                  </a:cubicBezTo>
                  <a:cubicBezTo>
                    <a:pt x="13" y="19"/>
                    <a:pt x="13" y="19"/>
                    <a:pt x="13" y="19"/>
                  </a:cubicBezTo>
                  <a:close/>
                  <a:moveTo>
                    <a:pt x="23" y="7"/>
                  </a:moveTo>
                  <a:cubicBezTo>
                    <a:pt x="23" y="6"/>
                    <a:pt x="23" y="6"/>
                    <a:pt x="24" y="5"/>
                  </a:cubicBezTo>
                  <a:cubicBezTo>
                    <a:pt x="24" y="5"/>
                    <a:pt x="24" y="5"/>
                    <a:pt x="24" y="6"/>
                  </a:cubicBezTo>
                  <a:cubicBezTo>
                    <a:pt x="25" y="6"/>
                    <a:pt x="25" y="6"/>
                    <a:pt x="25" y="6"/>
                  </a:cubicBezTo>
                  <a:cubicBezTo>
                    <a:pt x="24" y="7"/>
                    <a:pt x="24" y="7"/>
                    <a:pt x="23" y="7"/>
                  </a:cubicBezTo>
                  <a:cubicBezTo>
                    <a:pt x="23" y="7"/>
                    <a:pt x="23" y="7"/>
                    <a:pt x="23" y="7"/>
                  </a:cubicBezTo>
                  <a:close/>
                  <a:moveTo>
                    <a:pt x="11" y="36"/>
                  </a:moveTo>
                  <a:cubicBezTo>
                    <a:pt x="11" y="36"/>
                    <a:pt x="10" y="37"/>
                    <a:pt x="10" y="37"/>
                  </a:cubicBezTo>
                  <a:cubicBezTo>
                    <a:pt x="10" y="37"/>
                    <a:pt x="10" y="37"/>
                    <a:pt x="9" y="36"/>
                  </a:cubicBezTo>
                  <a:cubicBezTo>
                    <a:pt x="10" y="36"/>
                    <a:pt x="10" y="36"/>
                    <a:pt x="11" y="35"/>
                  </a:cubicBezTo>
                  <a:cubicBezTo>
                    <a:pt x="11" y="36"/>
                    <a:pt x="11" y="36"/>
                    <a:pt x="11" y="36"/>
                  </a:cubicBezTo>
                  <a:cubicBezTo>
                    <a:pt x="11" y="36"/>
                    <a:pt x="11" y="36"/>
                    <a:pt x="11" y="36"/>
                  </a:cubicBezTo>
                  <a:close/>
                  <a:moveTo>
                    <a:pt x="7" y="25"/>
                  </a:moveTo>
                  <a:cubicBezTo>
                    <a:pt x="7" y="26"/>
                    <a:pt x="7" y="26"/>
                    <a:pt x="7" y="26"/>
                  </a:cubicBezTo>
                  <a:cubicBezTo>
                    <a:pt x="7" y="27"/>
                    <a:pt x="7" y="27"/>
                    <a:pt x="7" y="27"/>
                  </a:cubicBezTo>
                  <a:cubicBezTo>
                    <a:pt x="6" y="27"/>
                    <a:pt x="6" y="27"/>
                    <a:pt x="6" y="27"/>
                  </a:cubicBezTo>
                  <a:cubicBezTo>
                    <a:pt x="6" y="27"/>
                    <a:pt x="6" y="27"/>
                    <a:pt x="6" y="26"/>
                  </a:cubicBezTo>
                  <a:cubicBezTo>
                    <a:pt x="6" y="26"/>
                    <a:pt x="6" y="25"/>
                    <a:pt x="7" y="25"/>
                  </a:cubicBezTo>
                  <a:cubicBezTo>
                    <a:pt x="7" y="25"/>
                    <a:pt x="7" y="25"/>
                    <a:pt x="7" y="25"/>
                  </a:cubicBezTo>
                  <a:cubicBezTo>
                    <a:pt x="7" y="25"/>
                    <a:pt x="7" y="25"/>
                    <a:pt x="7" y="25"/>
                  </a:cubicBezTo>
                  <a:close/>
                  <a:moveTo>
                    <a:pt x="29" y="8"/>
                  </a:moveTo>
                  <a:cubicBezTo>
                    <a:pt x="29" y="8"/>
                    <a:pt x="29" y="8"/>
                    <a:pt x="29" y="7"/>
                  </a:cubicBezTo>
                  <a:cubicBezTo>
                    <a:pt x="29" y="7"/>
                    <a:pt x="29" y="7"/>
                    <a:pt x="29" y="7"/>
                  </a:cubicBezTo>
                  <a:cubicBezTo>
                    <a:pt x="29" y="7"/>
                    <a:pt x="29" y="7"/>
                    <a:pt x="30" y="7"/>
                  </a:cubicBezTo>
                  <a:cubicBezTo>
                    <a:pt x="30" y="7"/>
                    <a:pt x="30" y="7"/>
                    <a:pt x="30" y="7"/>
                  </a:cubicBezTo>
                  <a:cubicBezTo>
                    <a:pt x="30" y="7"/>
                    <a:pt x="30" y="8"/>
                    <a:pt x="30" y="9"/>
                  </a:cubicBezTo>
                  <a:cubicBezTo>
                    <a:pt x="29" y="9"/>
                    <a:pt x="29" y="8"/>
                    <a:pt x="29" y="8"/>
                  </a:cubicBezTo>
                  <a:cubicBezTo>
                    <a:pt x="29" y="8"/>
                    <a:pt x="29" y="8"/>
                    <a:pt x="29" y="8"/>
                  </a:cubicBezTo>
                  <a:close/>
                  <a:moveTo>
                    <a:pt x="14" y="11"/>
                  </a:moveTo>
                  <a:cubicBezTo>
                    <a:pt x="14" y="12"/>
                    <a:pt x="13" y="12"/>
                    <a:pt x="13" y="12"/>
                  </a:cubicBezTo>
                  <a:cubicBezTo>
                    <a:pt x="13" y="12"/>
                    <a:pt x="13" y="12"/>
                    <a:pt x="13" y="12"/>
                  </a:cubicBezTo>
                  <a:cubicBezTo>
                    <a:pt x="12" y="12"/>
                    <a:pt x="12" y="11"/>
                    <a:pt x="13" y="11"/>
                  </a:cubicBezTo>
                  <a:cubicBezTo>
                    <a:pt x="13" y="11"/>
                    <a:pt x="13" y="11"/>
                    <a:pt x="13" y="11"/>
                  </a:cubicBezTo>
                  <a:cubicBezTo>
                    <a:pt x="13" y="11"/>
                    <a:pt x="14" y="11"/>
                    <a:pt x="14" y="11"/>
                  </a:cubicBezTo>
                  <a:cubicBezTo>
                    <a:pt x="14" y="11"/>
                    <a:pt x="14" y="11"/>
                    <a:pt x="14" y="11"/>
                  </a:cubicBezTo>
                  <a:close/>
                  <a:moveTo>
                    <a:pt x="35" y="10"/>
                  </a:moveTo>
                  <a:cubicBezTo>
                    <a:pt x="35" y="10"/>
                    <a:pt x="35" y="10"/>
                    <a:pt x="34" y="10"/>
                  </a:cubicBezTo>
                  <a:cubicBezTo>
                    <a:pt x="35" y="9"/>
                    <a:pt x="35" y="9"/>
                    <a:pt x="35" y="8"/>
                  </a:cubicBezTo>
                  <a:cubicBezTo>
                    <a:pt x="35" y="8"/>
                    <a:pt x="36" y="9"/>
                    <a:pt x="36" y="9"/>
                  </a:cubicBezTo>
                  <a:cubicBezTo>
                    <a:pt x="36" y="9"/>
                    <a:pt x="36" y="9"/>
                    <a:pt x="36" y="9"/>
                  </a:cubicBezTo>
                  <a:cubicBezTo>
                    <a:pt x="36" y="9"/>
                    <a:pt x="35" y="10"/>
                    <a:pt x="35" y="10"/>
                  </a:cubicBezTo>
                  <a:cubicBezTo>
                    <a:pt x="35" y="10"/>
                    <a:pt x="35" y="10"/>
                    <a:pt x="35" y="10"/>
                  </a:cubicBezTo>
                  <a:close/>
                  <a:moveTo>
                    <a:pt x="24" y="7"/>
                  </a:moveTo>
                  <a:cubicBezTo>
                    <a:pt x="24" y="7"/>
                    <a:pt x="24" y="8"/>
                    <a:pt x="24" y="8"/>
                  </a:cubicBezTo>
                  <a:cubicBezTo>
                    <a:pt x="24" y="8"/>
                    <a:pt x="24" y="8"/>
                    <a:pt x="24" y="8"/>
                  </a:cubicBezTo>
                  <a:cubicBezTo>
                    <a:pt x="24" y="8"/>
                    <a:pt x="24" y="8"/>
                    <a:pt x="23" y="9"/>
                  </a:cubicBezTo>
                  <a:cubicBezTo>
                    <a:pt x="23" y="8"/>
                    <a:pt x="23" y="8"/>
                    <a:pt x="23" y="7"/>
                  </a:cubicBezTo>
                  <a:cubicBezTo>
                    <a:pt x="23" y="7"/>
                    <a:pt x="23" y="7"/>
                    <a:pt x="24" y="7"/>
                  </a:cubicBezTo>
                  <a:cubicBezTo>
                    <a:pt x="24" y="7"/>
                    <a:pt x="24" y="7"/>
                    <a:pt x="24" y="7"/>
                  </a:cubicBezTo>
                  <a:close/>
                  <a:moveTo>
                    <a:pt x="38" y="10"/>
                  </a:moveTo>
                  <a:cubicBezTo>
                    <a:pt x="38" y="10"/>
                    <a:pt x="38" y="10"/>
                    <a:pt x="38" y="10"/>
                  </a:cubicBezTo>
                  <a:cubicBezTo>
                    <a:pt x="38" y="10"/>
                    <a:pt x="38" y="10"/>
                    <a:pt x="38" y="10"/>
                  </a:cubicBezTo>
                  <a:cubicBezTo>
                    <a:pt x="38" y="11"/>
                    <a:pt x="37" y="11"/>
                    <a:pt x="37" y="11"/>
                  </a:cubicBezTo>
                  <a:cubicBezTo>
                    <a:pt x="37" y="12"/>
                    <a:pt x="37" y="12"/>
                    <a:pt x="37" y="11"/>
                  </a:cubicBezTo>
                  <a:cubicBezTo>
                    <a:pt x="37" y="11"/>
                    <a:pt x="37" y="11"/>
                    <a:pt x="37" y="11"/>
                  </a:cubicBezTo>
                  <a:cubicBezTo>
                    <a:pt x="36" y="11"/>
                    <a:pt x="36" y="11"/>
                    <a:pt x="36" y="11"/>
                  </a:cubicBezTo>
                  <a:cubicBezTo>
                    <a:pt x="37" y="11"/>
                    <a:pt x="37" y="10"/>
                    <a:pt x="37" y="10"/>
                  </a:cubicBezTo>
                  <a:cubicBezTo>
                    <a:pt x="37" y="10"/>
                    <a:pt x="37" y="10"/>
                    <a:pt x="37" y="10"/>
                  </a:cubicBezTo>
                  <a:cubicBezTo>
                    <a:pt x="37" y="10"/>
                    <a:pt x="37" y="10"/>
                    <a:pt x="38" y="10"/>
                  </a:cubicBezTo>
                  <a:cubicBezTo>
                    <a:pt x="38" y="10"/>
                    <a:pt x="38" y="10"/>
                    <a:pt x="38" y="10"/>
                  </a:cubicBezTo>
                  <a:cubicBezTo>
                    <a:pt x="38" y="10"/>
                    <a:pt x="38" y="10"/>
                    <a:pt x="38" y="10"/>
                  </a:cubicBezTo>
                  <a:close/>
                  <a:moveTo>
                    <a:pt x="7" y="28"/>
                  </a:moveTo>
                  <a:cubicBezTo>
                    <a:pt x="7" y="28"/>
                    <a:pt x="7" y="27"/>
                    <a:pt x="7" y="27"/>
                  </a:cubicBezTo>
                  <a:cubicBezTo>
                    <a:pt x="8" y="27"/>
                    <a:pt x="8" y="27"/>
                    <a:pt x="9" y="27"/>
                  </a:cubicBezTo>
                  <a:cubicBezTo>
                    <a:pt x="9" y="27"/>
                    <a:pt x="9" y="28"/>
                    <a:pt x="9" y="28"/>
                  </a:cubicBezTo>
                  <a:cubicBezTo>
                    <a:pt x="8" y="28"/>
                    <a:pt x="8" y="28"/>
                    <a:pt x="7" y="28"/>
                  </a:cubicBezTo>
                  <a:cubicBezTo>
                    <a:pt x="7" y="28"/>
                    <a:pt x="7" y="28"/>
                    <a:pt x="7" y="28"/>
                  </a:cubicBezTo>
                  <a:close/>
                  <a:moveTo>
                    <a:pt x="43" y="39"/>
                  </a:moveTo>
                  <a:cubicBezTo>
                    <a:pt x="43" y="39"/>
                    <a:pt x="42" y="38"/>
                    <a:pt x="42" y="38"/>
                  </a:cubicBezTo>
                  <a:cubicBezTo>
                    <a:pt x="42" y="38"/>
                    <a:pt x="42" y="38"/>
                    <a:pt x="42" y="38"/>
                  </a:cubicBezTo>
                  <a:cubicBezTo>
                    <a:pt x="42" y="38"/>
                    <a:pt x="42" y="38"/>
                    <a:pt x="42" y="37"/>
                  </a:cubicBezTo>
                  <a:cubicBezTo>
                    <a:pt x="42" y="37"/>
                    <a:pt x="42" y="37"/>
                    <a:pt x="43" y="37"/>
                  </a:cubicBezTo>
                  <a:cubicBezTo>
                    <a:pt x="43" y="38"/>
                    <a:pt x="43" y="38"/>
                    <a:pt x="44" y="38"/>
                  </a:cubicBezTo>
                  <a:cubicBezTo>
                    <a:pt x="44" y="38"/>
                    <a:pt x="43" y="39"/>
                    <a:pt x="43" y="39"/>
                  </a:cubicBezTo>
                  <a:cubicBezTo>
                    <a:pt x="43" y="39"/>
                    <a:pt x="43" y="39"/>
                    <a:pt x="43" y="39"/>
                  </a:cubicBezTo>
                  <a:close/>
                  <a:moveTo>
                    <a:pt x="45" y="30"/>
                  </a:moveTo>
                  <a:cubicBezTo>
                    <a:pt x="45" y="30"/>
                    <a:pt x="45" y="30"/>
                    <a:pt x="45" y="30"/>
                  </a:cubicBezTo>
                  <a:cubicBezTo>
                    <a:pt x="45" y="30"/>
                    <a:pt x="45" y="30"/>
                    <a:pt x="45" y="30"/>
                  </a:cubicBezTo>
                  <a:cubicBezTo>
                    <a:pt x="46" y="30"/>
                    <a:pt x="46" y="30"/>
                    <a:pt x="47" y="30"/>
                  </a:cubicBezTo>
                  <a:cubicBezTo>
                    <a:pt x="47" y="30"/>
                    <a:pt x="47" y="30"/>
                    <a:pt x="47" y="30"/>
                  </a:cubicBezTo>
                  <a:cubicBezTo>
                    <a:pt x="47" y="30"/>
                    <a:pt x="47" y="30"/>
                    <a:pt x="47" y="31"/>
                  </a:cubicBezTo>
                  <a:cubicBezTo>
                    <a:pt x="46" y="31"/>
                    <a:pt x="45" y="31"/>
                    <a:pt x="45" y="30"/>
                  </a:cubicBezTo>
                  <a:cubicBezTo>
                    <a:pt x="45" y="30"/>
                    <a:pt x="45" y="30"/>
                    <a:pt x="45" y="30"/>
                  </a:cubicBezTo>
                  <a:close/>
                  <a:moveTo>
                    <a:pt x="33" y="44"/>
                  </a:moveTo>
                  <a:cubicBezTo>
                    <a:pt x="33" y="44"/>
                    <a:pt x="33" y="44"/>
                    <a:pt x="33" y="44"/>
                  </a:cubicBezTo>
                  <a:cubicBezTo>
                    <a:pt x="33" y="44"/>
                    <a:pt x="34" y="44"/>
                    <a:pt x="34" y="44"/>
                  </a:cubicBezTo>
                  <a:cubicBezTo>
                    <a:pt x="34" y="45"/>
                    <a:pt x="34" y="45"/>
                    <a:pt x="34" y="46"/>
                  </a:cubicBezTo>
                  <a:cubicBezTo>
                    <a:pt x="34" y="46"/>
                    <a:pt x="34" y="46"/>
                    <a:pt x="34" y="46"/>
                  </a:cubicBezTo>
                  <a:cubicBezTo>
                    <a:pt x="34" y="46"/>
                    <a:pt x="33" y="46"/>
                    <a:pt x="33" y="46"/>
                  </a:cubicBezTo>
                  <a:cubicBezTo>
                    <a:pt x="33" y="45"/>
                    <a:pt x="33" y="45"/>
                    <a:pt x="33" y="44"/>
                  </a:cubicBezTo>
                  <a:cubicBezTo>
                    <a:pt x="33" y="44"/>
                    <a:pt x="33" y="44"/>
                    <a:pt x="33" y="44"/>
                  </a:cubicBezTo>
                  <a:close/>
                  <a:moveTo>
                    <a:pt x="15" y="13"/>
                  </a:moveTo>
                  <a:cubicBezTo>
                    <a:pt x="14" y="13"/>
                    <a:pt x="14" y="12"/>
                    <a:pt x="13" y="12"/>
                  </a:cubicBezTo>
                  <a:cubicBezTo>
                    <a:pt x="14" y="12"/>
                    <a:pt x="14" y="12"/>
                    <a:pt x="14" y="11"/>
                  </a:cubicBezTo>
                  <a:cubicBezTo>
                    <a:pt x="14" y="12"/>
                    <a:pt x="15" y="12"/>
                    <a:pt x="15" y="12"/>
                  </a:cubicBezTo>
                  <a:cubicBezTo>
                    <a:pt x="15" y="12"/>
                    <a:pt x="15" y="12"/>
                    <a:pt x="15" y="13"/>
                  </a:cubicBezTo>
                  <a:cubicBezTo>
                    <a:pt x="15" y="13"/>
                    <a:pt x="15" y="13"/>
                    <a:pt x="15" y="13"/>
                  </a:cubicBezTo>
                  <a:cubicBezTo>
                    <a:pt x="15" y="13"/>
                    <a:pt x="15" y="13"/>
                    <a:pt x="15" y="13"/>
                  </a:cubicBezTo>
                  <a:cubicBezTo>
                    <a:pt x="15" y="13"/>
                    <a:pt x="15" y="13"/>
                    <a:pt x="15" y="13"/>
                  </a:cubicBezTo>
                  <a:close/>
                  <a:moveTo>
                    <a:pt x="45" y="22"/>
                  </a:moveTo>
                  <a:cubicBezTo>
                    <a:pt x="45" y="22"/>
                    <a:pt x="46" y="21"/>
                    <a:pt x="46" y="21"/>
                  </a:cubicBezTo>
                  <a:cubicBezTo>
                    <a:pt x="46" y="21"/>
                    <a:pt x="46" y="22"/>
                    <a:pt x="46" y="22"/>
                  </a:cubicBezTo>
                  <a:cubicBezTo>
                    <a:pt x="46" y="22"/>
                    <a:pt x="46" y="22"/>
                    <a:pt x="46" y="22"/>
                  </a:cubicBezTo>
                  <a:cubicBezTo>
                    <a:pt x="46" y="22"/>
                    <a:pt x="45" y="22"/>
                    <a:pt x="45" y="22"/>
                  </a:cubicBezTo>
                  <a:cubicBezTo>
                    <a:pt x="45" y="22"/>
                    <a:pt x="45" y="22"/>
                    <a:pt x="45" y="22"/>
                  </a:cubicBezTo>
                  <a:cubicBezTo>
                    <a:pt x="45" y="22"/>
                    <a:pt x="45" y="22"/>
                    <a:pt x="45" y="22"/>
                  </a:cubicBezTo>
                  <a:close/>
                  <a:moveTo>
                    <a:pt x="13" y="12"/>
                  </a:moveTo>
                  <a:cubicBezTo>
                    <a:pt x="14" y="13"/>
                    <a:pt x="14" y="13"/>
                    <a:pt x="15" y="13"/>
                  </a:cubicBezTo>
                  <a:cubicBezTo>
                    <a:pt x="15" y="14"/>
                    <a:pt x="15" y="14"/>
                    <a:pt x="14" y="14"/>
                  </a:cubicBezTo>
                  <a:cubicBezTo>
                    <a:pt x="14" y="14"/>
                    <a:pt x="14" y="14"/>
                    <a:pt x="14" y="14"/>
                  </a:cubicBezTo>
                  <a:cubicBezTo>
                    <a:pt x="14" y="13"/>
                    <a:pt x="13" y="13"/>
                    <a:pt x="13" y="13"/>
                  </a:cubicBezTo>
                  <a:cubicBezTo>
                    <a:pt x="13" y="13"/>
                    <a:pt x="13" y="13"/>
                    <a:pt x="13" y="13"/>
                  </a:cubicBezTo>
                  <a:cubicBezTo>
                    <a:pt x="13" y="13"/>
                    <a:pt x="13" y="12"/>
                    <a:pt x="13" y="12"/>
                  </a:cubicBezTo>
                  <a:cubicBezTo>
                    <a:pt x="13" y="12"/>
                    <a:pt x="13" y="12"/>
                    <a:pt x="13" y="12"/>
                  </a:cubicBezTo>
                  <a:close/>
                  <a:moveTo>
                    <a:pt x="19" y="43"/>
                  </a:moveTo>
                  <a:cubicBezTo>
                    <a:pt x="19" y="43"/>
                    <a:pt x="19" y="43"/>
                    <a:pt x="20" y="43"/>
                  </a:cubicBezTo>
                  <a:cubicBezTo>
                    <a:pt x="20" y="43"/>
                    <a:pt x="20" y="43"/>
                    <a:pt x="20" y="44"/>
                  </a:cubicBezTo>
                  <a:cubicBezTo>
                    <a:pt x="19" y="44"/>
                    <a:pt x="19" y="44"/>
                    <a:pt x="19" y="45"/>
                  </a:cubicBezTo>
                  <a:cubicBezTo>
                    <a:pt x="19" y="45"/>
                    <a:pt x="19" y="45"/>
                    <a:pt x="19" y="45"/>
                  </a:cubicBezTo>
                  <a:cubicBezTo>
                    <a:pt x="19" y="45"/>
                    <a:pt x="18" y="45"/>
                    <a:pt x="18" y="45"/>
                  </a:cubicBezTo>
                  <a:cubicBezTo>
                    <a:pt x="18" y="44"/>
                    <a:pt x="19" y="44"/>
                    <a:pt x="19" y="43"/>
                  </a:cubicBezTo>
                  <a:cubicBezTo>
                    <a:pt x="19" y="43"/>
                    <a:pt x="19" y="43"/>
                    <a:pt x="19" y="43"/>
                  </a:cubicBezTo>
                  <a:close/>
                  <a:moveTo>
                    <a:pt x="47" y="31"/>
                  </a:moveTo>
                  <a:cubicBezTo>
                    <a:pt x="47" y="31"/>
                    <a:pt x="47" y="31"/>
                    <a:pt x="47" y="32"/>
                  </a:cubicBezTo>
                  <a:cubicBezTo>
                    <a:pt x="48" y="32"/>
                    <a:pt x="48" y="32"/>
                    <a:pt x="48" y="32"/>
                  </a:cubicBezTo>
                  <a:cubicBezTo>
                    <a:pt x="48" y="33"/>
                    <a:pt x="47" y="33"/>
                    <a:pt x="47" y="33"/>
                  </a:cubicBezTo>
                  <a:cubicBezTo>
                    <a:pt x="47" y="33"/>
                    <a:pt x="47" y="33"/>
                    <a:pt x="47" y="33"/>
                  </a:cubicBezTo>
                  <a:cubicBezTo>
                    <a:pt x="47" y="33"/>
                    <a:pt x="47" y="33"/>
                    <a:pt x="47" y="33"/>
                  </a:cubicBezTo>
                  <a:cubicBezTo>
                    <a:pt x="46" y="33"/>
                    <a:pt x="47" y="33"/>
                    <a:pt x="47" y="33"/>
                  </a:cubicBezTo>
                  <a:cubicBezTo>
                    <a:pt x="47" y="32"/>
                    <a:pt x="47" y="32"/>
                    <a:pt x="47" y="31"/>
                  </a:cubicBezTo>
                  <a:cubicBezTo>
                    <a:pt x="47" y="31"/>
                    <a:pt x="47" y="31"/>
                    <a:pt x="47" y="31"/>
                  </a:cubicBezTo>
                  <a:cubicBezTo>
                    <a:pt x="47" y="31"/>
                    <a:pt x="47" y="31"/>
                    <a:pt x="47" y="31"/>
                  </a:cubicBezTo>
                  <a:close/>
                  <a:moveTo>
                    <a:pt x="41" y="13"/>
                  </a:moveTo>
                  <a:cubicBezTo>
                    <a:pt x="41" y="13"/>
                    <a:pt x="42" y="13"/>
                    <a:pt x="42" y="13"/>
                  </a:cubicBezTo>
                  <a:cubicBezTo>
                    <a:pt x="42" y="13"/>
                    <a:pt x="42" y="14"/>
                    <a:pt x="42" y="14"/>
                  </a:cubicBezTo>
                  <a:cubicBezTo>
                    <a:pt x="41" y="14"/>
                    <a:pt x="41" y="14"/>
                    <a:pt x="41" y="14"/>
                  </a:cubicBezTo>
                  <a:cubicBezTo>
                    <a:pt x="41" y="15"/>
                    <a:pt x="40" y="15"/>
                    <a:pt x="40" y="14"/>
                  </a:cubicBezTo>
                  <a:cubicBezTo>
                    <a:pt x="40" y="14"/>
                    <a:pt x="40" y="14"/>
                    <a:pt x="40" y="14"/>
                  </a:cubicBezTo>
                  <a:cubicBezTo>
                    <a:pt x="40" y="14"/>
                    <a:pt x="40" y="14"/>
                    <a:pt x="40" y="14"/>
                  </a:cubicBezTo>
                  <a:cubicBezTo>
                    <a:pt x="41" y="14"/>
                    <a:pt x="41" y="13"/>
                    <a:pt x="41" y="13"/>
                  </a:cubicBezTo>
                  <a:cubicBezTo>
                    <a:pt x="41" y="13"/>
                    <a:pt x="41" y="13"/>
                    <a:pt x="41" y="13"/>
                  </a:cubicBezTo>
                  <a:cubicBezTo>
                    <a:pt x="41" y="13"/>
                    <a:pt x="41" y="13"/>
                    <a:pt x="41" y="13"/>
                  </a:cubicBezTo>
                  <a:close/>
                  <a:moveTo>
                    <a:pt x="11" y="38"/>
                  </a:moveTo>
                  <a:cubicBezTo>
                    <a:pt x="11" y="38"/>
                    <a:pt x="12" y="38"/>
                    <a:pt x="12" y="37"/>
                  </a:cubicBezTo>
                  <a:cubicBezTo>
                    <a:pt x="12" y="37"/>
                    <a:pt x="12" y="38"/>
                    <a:pt x="13" y="38"/>
                  </a:cubicBezTo>
                  <a:cubicBezTo>
                    <a:pt x="13" y="38"/>
                    <a:pt x="13" y="38"/>
                    <a:pt x="12" y="38"/>
                  </a:cubicBezTo>
                  <a:cubicBezTo>
                    <a:pt x="12" y="38"/>
                    <a:pt x="12" y="39"/>
                    <a:pt x="12" y="39"/>
                  </a:cubicBezTo>
                  <a:cubicBezTo>
                    <a:pt x="12" y="39"/>
                    <a:pt x="12" y="39"/>
                    <a:pt x="12" y="39"/>
                  </a:cubicBezTo>
                  <a:cubicBezTo>
                    <a:pt x="11" y="39"/>
                    <a:pt x="11" y="39"/>
                    <a:pt x="11" y="39"/>
                  </a:cubicBezTo>
                  <a:cubicBezTo>
                    <a:pt x="11" y="39"/>
                    <a:pt x="11" y="39"/>
                    <a:pt x="11" y="38"/>
                  </a:cubicBezTo>
                  <a:cubicBezTo>
                    <a:pt x="11" y="38"/>
                    <a:pt x="11" y="38"/>
                    <a:pt x="11" y="38"/>
                  </a:cubicBezTo>
                  <a:close/>
                  <a:moveTo>
                    <a:pt x="23" y="44"/>
                  </a:moveTo>
                  <a:cubicBezTo>
                    <a:pt x="23" y="44"/>
                    <a:pt x="23" y="45"/>
                    <a:pt x="24" y="45"/>
                  </a:cubicBezTo>
                  <a:cubicBezTo>
                    <a:pt x="24" y="45"/>
                    <a:pt x="24" y="45"/>
                    <a:pt x="24" y="45"/>
                  </a:cubicBezTo>
                  <a:cubicBezTo>
                    <a:pt x="24" y="45"/>
                    <a:pt x="23" y="45"/>
                    <a:pt x="23" y="46"/>
                  </a:cubicBezTo>
                  <a:cubicBezTo>
                    <a:pt x="23" y="46"/>
                    <a:pt x="23" y="46"/>
                    <a:pt x="23" y="46"/>
                  </a:cubicBezTo>
                  <a:cubicBezTo>
                    <a:pt x="23" y="46"/>
                    <a:pt x="23" y="46"/>
                    <a:pt x="23" y="46"/>
                  </a:cubicBezTo>
                  <a:cubicBezTo>
                    <a:pt x="23" y="46"/>
                    <a:pt x="23" y="46"/>
                    <a:pt x="22" y="46"/>
                  </a:cubicBezTo>
                  <a:cubicBezTo>
                    <a:pt x="23" y="46"/>
                    <a:pt x="23" y="45"/>
                    <a:pt x="23" y="44"/>
                  </a:cubicBezTo>
                  <a:cubicBezTo>
                    <a:pt x="23" y="44"/>
                    <a:pt x="23" y="44"/>
                    <a:pt x="23" y="44"/>
                  </a:cubicBezTo>
                  <a:close/>
                  <a:moveTo>
                    <a:pt x="19" y="43"/>
                  </a:moveTo>
                  <a:cubicBezTo>
                    <a:pt x="19" y="43"/>
                    <a:pt x="18" y="44"/>
                    <a:pt x="18" y="45"/>
                  </a:cubicBezTo>
                  <a:cubicBezTo>
                    <a:pt x="18" y="44"/>
                    <a:pt x="17" y="44"/>
                    <a:pt x="17" y="44"/>
                  </a:cubicBezTo>
                  <a:cubicBezTo>
                    <a:pt x="17" y="44"/>
                    <a:pt x="17" y="44"/>
                    <a:pt x="17" y="44"/>
                  </a:cubicBezTo>
                  <a:cubicBezTo>
                    <a:pt x="18" y="44"/>
                    <a:pt x="18" y="43"/>
                    <a:pt x="18" y="43"/>
                  </a:cubicBezTo>
                  <a:cubicBezTo>
                    <a:pt x="18" y="43"/>
                    <a:pt x="18" y="43"/>
                    <a:pt x="18" y="43"/>
                  </a:cubicBezTo>
                  <a:cubicBezTo>
                    <a:pt x="18" y="43"/>
                    <a:pt x="18" y="43"/>
                    <a:pt x="18" y="43"/>
                  </a:cubicBezTo>
                  <a:cubicBezTo>
                    <a:pt x="18" y="43"/>
                    <a:pt x="19" y="43"/>
                    <a:pt x="19" y="43"/>
                  </a:cubicBezTo>
                  <a:cubicBezTo>
                    <a:pt x="19" y="43"/>
                    <a:pt x="19" y="43"/>
                    <a:pt x="19" y="43"/>
                  </a:cubicBezTo>
                  <a:close/>
                  <a:moveTo>
                    <a:pt x="11" y="15"/>
                  </a:moveTo>
                  <a:cubicBezTo>
                    <a:pt x="11" y="15"/>
                    <a:pt x="11" y="14"/>
                    <a:pt x="12" y="14"/>
                  </a:cubicBezTo>
                  <a:cubicBezTo>
                    <a:pt x="12" y="14"/>
                    <a:pt x="12" y="14"/>
                    <a:pt x="12" y="14"/>
                  </a:cubicBezTo>
                  <a:cubicBezTo>
                    <a:pt x="12" y="14"/>
                    <a:pt x="13" y="15"/>
                    <a:pt x="13" y="15"/>
                  </a:cubicBezTo>
                  <a:cubicBezTo>
                    <a:pt x="13" y="15"/>
                    <a:pt x="13" y="15"/>
                    <a:pt x="13" y="15"/>
                  </a:cubicBezTo>
                  <a:cubicBezTo>
                    <a:pt x="13" y="16"/>
                    <a:pt x="13" y="16"/>
                    <a:pt x="12" y="16"/>
                  </a:cubicBezTo>
                  <a:cubicBezTo>
                    <a:pt x="12" y="15"/>
                    <a:pt x="12" y="15"/>
                    <a:pt x="11" y="15"/>
                  </a:cubicBezTo>
                  <a:cubicBezTo>
                    <a:pt x="11" y="15"/>
                    <a:pt x="11" y="15"/>
                    <a:pt x="11" y="15"/>
                  </a:cubicBezTo>
                  <a:close/>
                  <a:moveTo>
                    <a:pt x="10" y="17"/>
                  </a:moveTo>
                  <a:cubicBezTo>
                    <a:pt x="10" y="17"/>
                    <a:pt x="10" y="16"/>
                    <a:pt x="10" y="16"/>
                  </a:cubicBezTo>
                  <a:cubicBezTo>
                    <a:pt x="11" y="16"/>
                    <a:pt x="11" y="16"/>
                    <a:pt x="12" y="17"/>
                  </a:cubicBezTo>
                  <a:cubicBezTo>
                    <a:pt x="11" y="17"/>
                    <a:pt x="11" y="17"/>
                    <a:pt x="11" y="17"/>
                  </a:cubicBezTo>
                  <a:cubicBezTo>
                    <a:pt x="11" y="18"/>
                    <a:pt x="11" y="18"/>
                    <a:pt x="11" y="17"/>
                  </a:cubicBezTo>
                  <a:cubicBezTo>
                    <a:pt x="11" y="17"/>
                    <a:pt x="10" y="17"/>
                    <a:pt x="10" y="17"/>
                  </a:cubicBezTo>
                  <a:cubicBezTo>
                    <a:pt x="10" y="17"/>
                    <a:pt x="10" y="17"/>
                    <a:pt x="10" y="17"/>
                  </a:cubicBezTo>
                  <a:cubicBezTo>
                    <a:pt x="10" y="17"/>
                    <a:pt x="10" y="17"/>
                    <a:pt x="10" y="17"/>
                  </a:cubicBezTo>
                  <a:cubicBezTo>
                    <a:pt x="10" y="17"/>
                    <a:pt x="10" y="17"/>
                    <a:pt x="10" y="17"/>
                  </a:cubicBezTo>
                  <a:close/>
                  <a:moveTo>
                    <a:pt x="16" y="12"/>
                  </a:moveTo>
                  <a:cubicBezTo>
                    <a:pt x="16" y="12"/>
                    <a:pt x="16" y="13"/>
                    <a:pt x="16" y="13"/>
                  </a:cubicBezTo>
                  <a:cubicBezTo>
                    <a:pt x="15" y="12"/>
                    <a:pt x="15" y="12"/>
                    <a:pt x="15" y="11"/>
                  </a:cubicBezTo>
                  <a:cubicBezTo>
                    <a:pt x="15" y="11"/>
                    <a:pt x="14" y="11"/>
                    <a:pt x="14" y="11"/>
                  </a:cubicBezTo>
                  <a:cubicBezTo>
                    <a:pt x="15" y="11"/>
                    <a:pt x="15" y="11"/>
                    <a:pt x="15" y="11"/>
                  </a:cubicBezTo>
                  <a:cubicBezTo>
                    <a:pt x="15" y="11"/>
                    <a:pt x="16" y="12"/>
                    <a:pt x="16" y="12"/>
                  </a:cubicBezTo>
                  <a:cubicBezTo>
                    <a:pt x="16" y="12"/>
                    <a:pt x="16" y="12"/>
                    <a:pt x="16" y="12"/>
                  </a:cubicBezTo>
                  <a:close/>
                  <a:moveTo>
                    <a:pt x="38" y="42"/>
                  </a:moveTo>
                  <a:cubicBezTo>
                    <a:pt x="38" y="42"/>
                    <a:pt x="38" y="42"/>
                    <a:pt x="38" y="42"/>
                  </a:cubicBezTo>
                  <a:cubicBezTo>
                    <a:pt x="39" y="42"/>
                    <a:pt x="39" y="43"/>
                    <a:pt x="39" y="43"/>
                  </a:cubicBezTo>
                  <a:cubicBezTo>
                    <a:pt x="39" y="43"/>
                    <a:pt x="39" y="43"/>
                    <a:pt x="39" y="43"/>
                  </a:cubicBezTo>
                  <a:cubicBezTo>
                    <a:pt x="39" y="44"/>
                    <a:pt x="38" y="43"/>
                    <a:pt x="38" y="43"/>
                  </a:cubicBezTo>
                  <a:cubicBezTo>
                    <a:pt x="38" y="43"/>
                    <a:pt x="38" y="42"/>
                    <a:pt x="38" y="42"/>
                  </a:cubicBezTo>
                  <a:cubicBezTo>
                    <a:pt x="38" y="42"/>
                    <a:pt x="38" y="42"/>
                    <a:pt x="38" y="42"/>
                  </a:cubicBezTo>
                  <a:close/>
                  <a:moveTo>
                    <a:pt x="12" y="16"/>
                  </a:moveTo>
                  <a:cubicBezTo>
                    <a:pt x="12" y="16"/>
                    <a:pt x="12" y="16"/>
                    <a:pt x="12" y="16"/>
                  </a:cubicBezTo>
                  <a:cubicBezTo>
                    <a:pt x="12" y="16"/>
                    <a:pt x="12" y="16"/>
                    <a:pt x="12" y="16"/>
                  </a:cubicBezTo>
                  <a:cubicBezTo>
                    <a:pt x="11" y="16"/>
                    <a:pt x="11" y="16"/>
                    <a:pt x="10" y="16"/>
                  </a:cubicBezTo>
                  <a:cubicBezTo>
                    <a:pt x="10" y="16"/>
                    <a:pt x="10" y="16"/>
                    <a:pt x="10" y="16"/>
                  </a:cubicBezTo>
                  <a:cubicBezTo>
                    <a:pt x="11" y="16"/>
                    <a:pt x="11" y="15"/>
                    <a:pt x="11" y="15"/>
                  </a:cubicBezTo>
                  <a:cubicBezTo>
                    <a:pt x="11" y="15"/>
                    <a:pt x="12" y="16"/>
                    <a:pt x="12" y="16"/>
                  </a:cubicBezTo>
                  <a:cubicBezTo>
                    <a:pt x="12" y="16"/>
                    <a:pt x="12" y="16"/>
                    <a:pt x="12" y="16"/>
                  </a:cubicBezTo>
                  <a:close/>
                  <a:moveTo>
                    <a:pt x="17" y="42"/>
                  </a:moveTo>
                  <a:cubicBezTo>
                    <a:pt x="17" y="42"/>
                    <a:pt x="16" y="43"/>
                    <a:pt x="16" y="43"/>
                  </a:cubicBezTo>
                  <a:cubicBezTo>
                    <a:pt x="16" y="43"/>
                    <a:pt x="15" y="43"/>
                    <a:pt x="15" y="43"/>
                  </a:cubicBezTo>
                  <a:cubicBezTo>
                    <a:pt x="15" y="43"/>
                    <a:pt x="15" y="43"/>
                    <a:pt x="15" y="43"/>
                  </a:cubicBezTo>
                  <a:cubicBezTo>
                    <a:pt x="16" y="42"/>
                    <a:pt x="16" y="42"/>
                    <a:pt x="16" y="42"/>
                  </a:cubicBezTo>
                  <a:cubicBezTo>
                    <a:pt x="16" y="42"/>
                    <a:pt x="16" y="41"/>
                    <a:pt x="17" y="42"/>
                  </a:cubicBezTo>
                  <a:cubicBezTo>
                    <a:pt x="17" y="42"/>
                    <a:pt x="17" y="42"/>
                    <a:pt x="17" y="42"/>
                  </a:cubicBezTo>
                  <a:cubicBezTo>
                    <a:pt x="17" y="42"/>
                    <a:pt x="17" y="42"/>
                    <a:pt x="17" y="42"/>
                  </a:cubicBezTo>
                  <a:close/>
                  <a:moveTo>
                    <a:pt x="12" y="36"/>
                  </a:moveTo>
                  <a:cubicBezTo>
                    <a:pt x="12" y="37"/>
                    <a:pt x="12" y="37"/>
                    <a:pt x="12" y="37"/>
                  </a:cubicBezTo>
                  <a:cubicBezTo>
                    <a:pt x="12" y="37"/>
                    <a:pt x="12" y="37"/>
                    <a:pt x="12" y="37"/>
                  </a:cubicBezTo>
                  <a:cubicBezTo>
                    <a:pt x="11" y="38"/>
                    <a:pt x="11" y="38"/>
                    <a:pt x="11" y="38"/>
                  </a:cubicBezTo>
                  <a:cubicBezTo>
                    <a:pt x="10" y="38"/>
                    <a:pt x="10" y="38"/>
                    <a:pt x="10" y="38"/>
                  </a:cubicBezTo>
                  <a:cubicBezTo>
                    <a:pt x="10" y="37"/>
                    <a:pt x="10" y="37"/>
                    <a:pt x="10" y="37"/>
                  </a:cubicBezTo>
                  <a:cubicBezTo>
                    <a:pt x="10" y="37"/>
                    <a:pt x="11" y="37"/>
                    <a:pt x="11" y="37"/>
                  </a:cubicBezTo>
                  <a:cubicBezTo>
                    <a:pt x="11" y="37"/>
                    <a:pt x="11" y="37"/>
                    <a:pt x="12" y="36"/>
                  </a:cubicBezTo>
                  <a:cubicBezTo>
                    <a:pt x="12" y="36"/>
                    <a:pt x="12" y="36"/>
                    <a:pt x="12" y="36"/>
                  </a:cubicBezTo>
                  <a:close/>
                  <a:moveTo>
                    <a:pt x="30" y="9"/>
                  </a:moveTo>
                  <a:cubicBezTo>
                    <a:pt x="30" y="8"/>
                    <a:pt x="30" y="7"/>
                    <a:pt x="30" y="7"/>
                  </a:cubicBezTo>
                  <a:cubicBezTo>
                    <a:pt x="30" y="7"/>
                    <a:pt x="31" y="7"/>
                    <a:pt x="31" y="7"/>
                  </a:cubicBezTo>
                  <a:cubicBezTo>
                    <a:pt x="31" y="7"/>
                    <a:pt x="31" y="8"/>
                    <a:pt x="31" y="8"/>
                  </a:cubicBezTo>
                  <a:cubicBezTo>
                    <a:pt x="31" y="8"/>
                    <a:pt x="31" y="8"/>
                    <a:pt x="31" y="9"/>
                  </a:cubicBezTo>
                  <a:cubicBezTo>
                    <a:pt x="30" y="9"/>
                    <a:pt x="30" y="9"/>
                    <a:pt x="30" y="9"/>
                  </a:cubicBezTo>
                  <a:cubicBezTo>
                    <a:pt x="30" y="9"/>
                    <a:pt x="30" y="9"/>
                    <a:pt x="30" y="9"/>
                  </a:cubicBezTo>
                  <a:close/>
                  <a:moveTo>
                    <a:pt x="19" y="8"/>
                  </a:moveTo>
                  <a:cubicBezTo>
                    <a:pt x="19" y="8"/>
                    <a:pt x="19" y="7"/>
                    <a:pt x="19" y="7"/>
                  </a:cubicBezTo>
                  <a:cubicBezTo>
                    <a:pt x="20" y="7"/>
                    <a:pt x="20" y="7"/>
                    <a:pt x="20" y="7"/>
                  </a:cubicBezTo>
                  <a:cubicBezTo>
                    <a:pt x="20" y="6"/>
                    <a:pt x="20" y="6"/>
                    <a:pt x="20" y="6"/>
                  </a:cubicBezTo>
                  <a:cubicBezTo>
                    <a:pt x="21" y="7"/>
                    <a:pt x="21" y="7"/>
                    <a:pt x="21" y="7"/>
                  </a:cubicBezTo>
                  <a:cubicBezTo>
                    <a:pt x="21" y="7"/>
                    <a:pt x="21" y="7"/>
                    <a:pt x="21" y="7"/>
                  </a:cubicBezTo>
                  <a:cubicBezTo>
                    <a:pt x="20" y="8"/>
                    <a:pt x="20" y="8"/>
                    <a:pt x="19" y="8"/>
                  </a:cubicBezTo>
                  <a:cubicBezTo>
                    <a:pt x="19" y="8"/>
                    <a:pt x="19" y="8"/>
                    <a:pt x="19" y="8"/>
                  </a:cubicBezTo>
                  <a:close/>
                  <a:moveTo>
                    <a:pt x="10" y="21"/>
                  </a:moveTo>
                  <a:cubicBezTo>
                    <a:pt x="9" y="21"/>
                    <a:pt x="9" y="21"/>
                    <a:pt x="9" y="21"/>
                  </a:cubicBezTo>
                  <a:cubicBezTo>
                    <a:pt x="9" y="21"/>
                    <a:pt x="9" y="21"/>
                    <a:pt x="8" y="21"/>
                  </a:cubicBezTo>
                  <a:cubicBezTo>
                    <a:pt x="8" y="21"/>
                    <a:pt x="8" y="21"/>
                    <a:pt x="8" y="21"/>
                  </a:cubicBezTo>
                  <a:cubicBezTo>
                    <a:pt x="8" y="20"/>
                    <a:pt x="8" y="20"/>
                    <a:pt x="8" y="20"/>
                  </a:cubicBezTo>
                  <a:cubicBezTo>
                    <a:pt x="8" y="20"/>
                    <a:pt x="9" y="20"/>
                    <a:pt x="9" y="20"/>
                  </a:cubicBezTo>
                  <a:cubicBezTo>
                    <a:pt x="9" y="20"/>
                    <a:pt x="10" y="20"/>
                    <a:pt x="10" y="20"/>
                  </a:cubicBezTo>
                  <a:cubicBezTo>
                    <a:pt x="10" y="20"/>
                    <a:pt x="10" y="21"/>
                    <a:pt x="10" y="21"/>
                  </a:cubicBezTo>
                  <a:cubicBezTo>
                    <a:pt x="10" y="21"/>
                    <a:pt x="10" y="21"/>
                    <a:pt x="10" y="21"/>
                  </a:cubicBezTo>
                  <a:close/>
                  <a:moveTo>
                    <a:pt x="14" y="11"/>
                  </a:moveTo>
                  <a:cubicBezTo>
                    <a:pt x="14" y="11"/>
                    <a:pt x="14" y="11"/>
                    <a:pt x="14" y="10"/>
                  </a:cubicBezTo>
                  <a:cubicBezTo>
                    <a:pt x="14" y="10"/>
                    <a:pt x="14" y="10"/>
                    <a:pt x="15" y="10"/>
                  </a:cubicBezTo>
                  <a:cubicBezTo>
                    <a:pt x="15" y="10"/>
                    <a:pt x="15" y="10"/>
                    <a:pt x="16" y="10"/>
                  </a:cubicBezTo>
                  <a:cubicBezTo>
                    <a:pt x="15" y="10"/>
                    <a:pt x="15" y="11"/>
                    <a:pt x="14" y="11"/>
                  </a:cubicBezTo>
                  <a:cubicBezTo>
                    <a:pt x="14" y="11"/>
                    <a:pt x="14" y="11"/>
                    <a:pt x="14" y="11"/>
                  </a:cubicBezTo>
                  <a:close/>
                  <a:moveTo>
                    <a:pt x="27" y="45"/>
                  </a:moveTo>
                  <a:cubicBezTo>
                    <a:pt x="28" y="45"/>
                    <a:pt x="28" y="45"/>
                    <a:pt x="28" y="45"/>
                  </a:cubicBezTo>
                  <a:cubicBezTo>
                    <a:pt x="28" y="46"/>
                    <a:pt x="28" y="46"/>
                    <a:pt x="28" y="47"/>
                  </a:cubicBezTo>
                  <a:cubicBezTo>
                    <a:pt x="28" y="47"/>
                    <a:pt x="28" y="47"/>
                    <a:pt x="27" y="47"/>
                  </a:cubicBezTo>
                  <a:cubicBezTo>
                    <a:pt x="27" y="46"/>
                    <a:pt x="28" y="46"/>
                    <a:pt x="27" y="45"/>
                  </a:cubicBezTo>
                  <a:cubicBezTo>
                    <a:pt x="27" y="45"/>
                    <a:pt x="27" y="45"/>
                    <a:pt x="27" y="45"/>
                  </a:cubicBezTo>
                  <a:close/>
                  <a:moveTo>
                    <a:pt x="27" y="6"/>
                  </a:moveTo>
                  <a:cubicBezTo>
                    <a:pt x="27" y="6"/>
                    <a:pt x="27" y="6"/>
                    <a:pt x="27" y="6"/>
                  </a:cubicBezTo>
                  <a:cubicBezTo>
                    <a:pt x="28" y="6"/>
                    <a:pt x="28" y="7"/>
                    <a:pt x="28" y="7"/>
                  </a:cubicBezTo>
                  <a:cubicBezTo>
                    <a:pt x="28" y="7"/>
                    <a:pt x="28" y="8"/>
                    <a:pt x="28" y="8"/>
                  </a:cubicBezTo>
                  <a:cubicBezTo>
                    <a:pt x="28" y="8"/>
                    <a:pt x="27" y="8"/>
                    <a:pt x="27" y="8"/>
                  </a:cubicBezTo>
                  <a:cubicBezTo>
                    <a:pt x="27" y="8"/>
                    <a:pt x="27" y="8"/>
                    <a:pt x="27" y="8"/>
                  </a:cubicBezTo>
                  <a:cubicBezTo>
                    <a:pt x="27" y="8"/>
                    <a:pt x="27" y="8"/>
                    <a:pt x="27" y="8"/>
                  </a:cubicBezTo>
                  <a:cubicBezTo>
                    <a:pt x="27" y="8"/>
                    <a:pt x="27" y="7"/>
                    <a:pt x="27" y="7"/>
                  </a:cubicBezTo>
                  <a:cubicBezTo>
                    <a:pt x="27" y="7"/>
                    <a:pt x="27" y="7"/>
                    <a:pt x="27" y="6"/>
                  </a:cubicBezTo>
                  <a:cubicBezTo>
                    <a:pt x="27" y="6"/>
                    <a:pt x="27" y="6"/>
                    <a:pt x="27" y="6"/>
                  </a:cubicBezTo>
                  <a:close/>
                  <a:moveTo>
                    <a:pt x="25" y="47"/>
                  </a:moveTo>
                  <a:cubicBezTo>
                    <a:pt x="26" y="47"/>
                    <a:pt x="26" y="47"/>
                    <a:pt x="27" y="47"/>
                  </a:cubicBezTo>
                  <a:cubicBezTo>
                    <a:pt x="27" y="48"/>
                    <a:pt x="27" y="48"/>
                    <a:pt x="26" y="48"/>
                  </a:cubicBezTo>
                  <a:cubicBezTo>
                    <a:pt x="26" y="48"/>
                    <a:pt x="26" y="48"/>
                    <a:pt x="26" y="48"/>
                  </a:cubicBezTo>
                  <a:cubicBezTo>
                    <a:pt x="25" y="48"/>
                    <a:pt x="25" y="47"/>
                    <a:pt x="25" y="47"/>
                  </a:cubicBezTo>
                  <a:cubicBezTo>
                    <a:pt x="25" y="47"/>
                    <a:pt x="25" y="47"/>
                    <a:pt x="25" y="47"/>
                  </a:cubicBezTo>
                  <a:close/>
                  <a:moveTo>
                    <a:pt x="44" y="33"/>
                  </a:moveTo>
                  <a:cubicBezTo>
                    <a:pt x="44" y="32"/>
                    <a:pt x="44" y="32"/>
                    <a:pt x="44" y="32"/>
                  </a:cubicBezTo>
                  <a:cubicBezTo>
                    <a:pt x="44" y="32"/>
                    <a:pt x="45" y="32"/>
                    <a:pt x="45" y="32"/>
                  </a:cubicBezTo>
                  <a:cubicBezTo>
                    <a:pt x="45" y="32"/>
                    <a:pt x="45" y="32"/>
                    <a:pt x="46" y="32"/>
                  </a:cubicBezTo>
                  <a:cubicBezTo>
                    <a:pt x="46" y="32"/>
                    <a:pt x="46" y="32"/>
                    <a:pt x="46" y="32"/>
                  </a:cubicBezTo>
                  <a:cubicBezTo>
                    <a:pt x="46" y="33"/>
                    <a:pt x="46" y="33"/>
                    <a:pt x="46" y="33"/>
                  </a:cubicBezTo>
                  <a:cubicBezTo>
                    <a:pt x="45" y="33"/>
                    <a:pt x="45" y="33"/>
                    <a:pt x="44" y="33"/>
                  </a:cubicBezTo>
                  <a:cubicBezTo>
                    <a:pt x="44" y="33"/>
                    <a:pt x="44" y="33"/>
                    <a:pt x="44" y="33"/>
                  </a:cubicBezTo>
                  <a:close/>
                  <a:moveTo>
                    <a:pt x="8" y="32"/>
                  </a:moveTo>
                  <a:cubicBezTo>
                    <a:pt x="8" y="32"/>
                    <a:pt x="8" y="33"/>
                    <a:pt x="8" y="33"/>
                  </a:cubicBezTo>
                  <a:cubicBezTo>
                    <a:pt x="8" y="34"/>
                    <a:pt x="8" y="34"/>
                    <a:pt x="7" y="34"/>
                  </a:cubicBezTo>
                  <a:cubicBezTo>
                    <a:pt x="7" y="34"/>
                    <a:pt x="7" y="33"/>
                    <a:pt x="7" y="33"/>
                  </a:cubicBezTo>
                  <a:cubicBezTo>
                    <a:pt x="7" y="33"/>
                    <a:pt x="7" y="32"/>
                    <a:pt x="7" y="32"/>
                  </a:cubicBezTo>
                  <a:cubicBezTo>
                    <a:pt x="7" y="32"/>
                    <a:pt x="7" y="32"/>
                    <a:pt x="8" y="32"/>
                  </a:cubicBezTo>
                  <a:cubicBezTo>
                    <a:pt x="8" y="32"/>
                    <a:pt x="8" y="32"/>
                    <a:pt x="8" y="32"/>
                  </a:cubicBezTo>
                  <a:close/>
                  <a:moveTo>
                    <a:pt x="7" y="30"/>
                  </a:moveTo>
                  <a:cubicBezTo>
                    <a:pt x="7" y="31"/>
                    <a:pt x="7" y="31"/>
                    <a:pt x="7" y="32"/>
                  </a:cubicBezTo>
                  <a:cubicBezTo>
                    <a:pt x="7" y="32"/>
                    <a:pt x="7" y="32"/>
                    <a:pt x="7" y="32"/>
                  </a:cubicBezTo>
                  <a:cubicBezTo>
                    <a:pt x="7" y="32"/>
                    <a:pt x="6" y="32"/>
                    <a:pt x="6" y="32"/>
                  </a:cubicBezTo>
                  <a:cubicBezTo>
                    <a:pt x="6" y="32"/>
                    <a:pt x="6" y="32"/>
                    <a:pt x="6" y="32"/>
                  </a:cubicBezTo>
                  <a:cubicBezTo>
                    <a:pt x="6" y="31"/>
                    <a:pt x="7" y="31"/>
                    <a:pt x="7" y="31"/>
                  </a:cubicBezTo>
                  <a:cubicBezTo>
                    <a:pt x="7" y="30"/>
                    <a:pt x="7" y="30"/>
                    <a:pt x="7" y="30"/>
                  </a:cubicBezTo>
                  <a:cubicBezTo>
                    <a:pt x="7" y="30"/>
                    <a:pt x="7" y="30"/>
                    <a:pt x="7" y="30"/>
                  </a:cubicBezTo>
                  <a:close/>
                  <a:moveTo>
                    <a:pt x="23" y="9"/>
                  </a:moveTo>
                  <a:cubicBezTo>
                    <a:pt x="23" y="9"/>
                    <a:pt x="23" y="9"/>
                    <a:pt x="22" y="9"/>
                  </a:cubicBezTo>
                  <a:cubicBezTo>
                    <a:pt x="22" y="9"/>
                    <a:pt x="22" y="9"/>
                    <a:pt x="22" y="9"/>
                  </a:cubicBezTo>
                  <a:cubicBezTo>
                    <a:pt x="22" y="8"/>
                    <a:pt x="22" y="8"/>
                    <a:pt x="22" y="8"/>
                  </a:cubicBezTo>
                  <a:cubicBezTo>
                    <a:pt x="22" y="7"/>
                    <a:pt x="22" y="7"/>
                    <a:pt x="22" y="7"/>
                  </a:cubicBezTo>
                  <a:cubicBezTo>
                    <a:pt x="22" y="7"/>
                    <a:pt x="22" y="7"/>
                    <a:pt x="22" y="7"/>
                  </a:cubicBezTo>
                  <a:cubicBezTo>
                    <a:pt x="22" y="7"/>
                    <a:pt x="22" y="7"/>
                    <a:pt x="22" y="7"/>
                  </a:cubicBezTo>
                  <a:cubicBezTo>
                    <a:pt x="23" y="8"/>
                    <a:pt x="23" y="8"/>
                    <a:pt x="23" y="9"/>
                  </a:cubicBezTo>
                  <a:cubicBezTo>
                    <a:pt x="23" y="9"/>
                    <a:pt x="23" y="9"/>
                    <a:pt x="23" y="9"/>
                  </a:cubicBezTo>
                  <a:close/>
                  <a:moveTo>
                    <a:pt x="40" y="42"/>
                  </a:moveTo>
                  <a:cubicBezTo>
                    <a:pt x="40" y="42"/>
                    <a:pt x="40" y="41"/>
                    <a:pt x="39" y="41"/>
                  </a:cubicBezTo>
                  <a:cubicBezTo>
                    <a:pt x="39" y="41"/>
                    <a:pt x="39" y="41"/>
                    <a:pt x="39" y="40"/>
                  </a:cubicBezTo>
                  <a:cubicBezTo>
                    <a:pt x="40" y="40"/>
                    <a:pt x="40" y="40"/>
                    <a:pt x="40" y="40"/>
                  </a:cubicBezTo>
                  <a:cubicBezTo>
                    <a:pt x="40" y="40"/>
                    <a:pt x="40" y="41"/>
                    <a:pt x="40" y="41"/>
                  </a:cubicBezTo>
                  <a:cubicBezTo>
                    <a:pt x="40" y="41"/>
                    <a:pt x="41" y="41"/>
                    <a:pt x="41" y="41"/>
                  </a:cubicBezTo>
                  <a:cubicBezTo>
                    <a:pt x="41" y="42"/>
                    <a:pt x="41" y="42"/>
                    <a:pt x="41" y="42"/>
                  </a:cubicBezTo>
                  <a:cubicBezTo>
                    <a:pt x="41" y="42"/>
                    <a:pt x="41" y="42"/>
                    <a:pt x="40" y="42"/>
                  </a:cubicBezTo>
                  <a:cubicBezTo>
                    <a:pt x="40" y="42"/>
                    <a:pt x="40" y="42"/>
                    <a:pt x="40" y="42"/>
                  </a:cubicBezTo>
                  <a:close/>
                  <a:moveTo>
                    <a:pt x="7" y="29"/>
                  </a:moveTo>
                  <a:cubicBezTo>
                    <a:pt x="7" y="29"/>
                    <a:pt x="7" y="29"/>
                    <a:pt x="7" y="30"/>
                  </a:cubicBezTo>
                  <a:cubicBezTo>
                    <a:pt x="7" y="30"/>
                    <a:pt x="7" y="30"/>
                    <a:pt x="7" y="30"/>
                  </a:cubicBezTo>
                  <a:cubicBezTo>
                    <a:pt x="7" y="30"/>
                    <a:pt x="7" y="30"/>
                    <a:pt x="6" y="30"/>
                  </a:cubicBezTo>
                  <a:cubicBezTo>
                    <a:pt x="6" y="30"/>
                    <a:pt x="6" y="30"/>
                    <a:pt x="6" y="30"/>
                  </a:cubicBezTo>
                  <a:cubicBezTo>
                    <a:pt x="6" y="30"/>
                    <a:pt x="6" y="29"/>
                    <a:pt x="6" y="29"/>
                  </a:cubicBezTo>
                  <a:cubicBezTo>
                    <a:pt x="6" y="29"/>
                    <a:pt x="7" y="29"/>
                    <a:pt x="7" y="29"/>
                  </a:cubicBezTo>
                  <a:cubicBezTo>
                    <a:pt x="7" y="29"/>
                    <a:pt x="7" y="29"/>
                    <a:pt x="7" y="29"/>
                  </a:cubicBezTo>
                  <a:close/>
                  <a:moveTo>
                    <a:pt x="20" y="46"/>
                  </a:moveTo>
                  <a:cubicBezTo>
                    <a:pt x="20" y="47"/>
                    <a:pt x="20" y="47"/>
                    <a:pt x="19" y="47"/>
                  </a:cubicBezTo>
                  <a:cubicBezTo>
                    <a:pt x="19" y="46"/>
                    <a:pt x="19" y="46"/>
                    <a:pt x="19" y="46"/>
                  </a:cubicBezTo>
                  <a:cubicBezTo>
                    <a:pt x="19" y="46"/>
                    <a:pt x="19" y="46"/>
                    <a:pt x="19" y="46"/>
                  </a:cubicBezTo>
                  <a:cubicBezTo>
                    <a:pt x="19" y="46"/>
                    <a:pt x="19" y="45"/>
                    <a:pt x="19" y="45"/>
                  </a:cubicBezTo>
                  <a:cubicBezTo>
                    <a:pt x="19" y="45"/>
                    <a:pt x="19" y="45"/>
                    <a:pt x="19" y="45"/>
                  </a:cubicBezTo>
                  <a:cubicBezTo>
                    <a:pt x="19" y="46"/>
                    <a:pt x="20" y="46"/>
                    <a:pt x="20" y="46"/>
                  </a:cubicBezTo>
                  <a:cubicBezTo>
                    <a:pt x="20" y="46"/>
                    <a:pt x="20" y="46"/>
                    <a:pt x="20" y="46"/>
                  </a:cubicBezTo>
                  <a:cubicBezTo>
                    <a:pt x="20" y="46"/>
                    <a:pt x="20" y="46"/>
                    <a:pt x="20" y="46"/>
                  </a:cubicBezTo>
                  <a:close/>
                  <a:moveTo>
                    <a:pt x="13" y="41"/>
                  </a:moveTo>
                  <a:cubicBezTo>
                    <a:pt x="13" y="41"/>
                    <a:pt x="13" y="42"/>
                    <a:pt x="13" y="42"/>
                  </a:cubicBezTo>
                  <a:cubicBezTo>
                    <a:pt x="12" y="42"/>
                    <a:pt x="12" y="42"/>
                    <a:pt x="12" y="42"/>
                  </a:cubicBezTo>
                  <a:cubicBezTo>
                    <a:pt x="12" y="42"/>
                    <a:pt x="12" y="41"/>
                    <a:pt x="12" y="41"/>
                  </a:cubicBezTo>
                  <a:cubicBezTo>
                    <a:pt x="12" y="41"/>
                    <a:pt x="12" y="41"/>
                    <a:pt x="12" y="40"/>
                  </a:cubicBezTo>
                  <a:cubicBezTo>
                    <a:pt x="12" y="40"/>
                    <a:pt x="12" y="40"/>
                    <a:pt x="12" y="40"/>
                  </a:cubicBezTo>
                  <a:cubicBezTo>
                    <a:pt x="12" y="41"/>
                    <a:pt x="13" y="41"/>
                    <a:pt x="13" y="41"/>
                  </a:cubicBezTo>
                  <a:cubicBezTo>
                    <a:pt x="13" y="41"/>
                    <a:pt x="13" y="41"/>
                    <a:pt x="13" y="41"/>
                  </a:cubicBezTo>
                  <a:cubicBezTo>
                    <a:pt x="13" y="41"/>
                    <a:pt x="13" y="41"/>
                    <a:pt x="13" y="41"/>
                  </a:cubicBezTo>
                  <a:close/>
                  <a:moveTo>
                    <a:pt x="39" y="41"/>
                  </a:moveTo>
                  <a:cubicBezTo>
                    <a:pt x="39" y="41"/>
                    <a:pt x="39" y="41"/>
                    <a:pt x="39" y="41"/>
                  </a:cubicBezTo>
                  <a:cubicBezTo>
                    <a:pt x="39" y="41"/>
                    <a:pt x="40" y="42"/>
                    <a:pt x="40" y="42"/>
                  </a:cubicBezTo>
                  <a:cubicBezTo>
                    <a:pt x="40" y="43"/>
                    <a:pt x="40" y="43"/>
                    <a:pt x="39" y="43"/>
                  </a:cubicBezTo>
                  <a:cubicBezTo>
                    <a:pt x="39" y="42"/>
                    <a:pt x="39" y="42"/>
                    <a:pt x="39" y="41"/>
                  </a:cubicBezTo>
                  <a:cubicBezTo>
                    <a:pt x="39" y="41"/>
                    <a:pt x="39" y="41"/>
                    <a:pt x="39" y="41"/>
                  </a:cubicBezTo>
                  <a:close/>
                  <a:moveTo>
                    <a:pt x="8" y="33"/>
                  </a:moveTo>
                  <a:cubicBezTo>
                    <a:pt x="8" y="33"/>
                    <a:pt x="8" y="33"/>
                    <a:pt x="9" y="33"/>
                  </a:cubicBezTo>
                  <a:cubicBezTo>
                    <a:pt x="9" y="33"/>
                    <a:pt x="9" y="32"/>
                    <a:pt x="9" y="32"/>
                  </a:cubicBezTo>
                  <a:cubicBezTo>
                    <a:pt x="10" y="32"/>
                    <a:pt x="10" y="33"/>
                    <a:pt x="10" y="33"/>
                  </a:cubicBezTo>
                  <a:cubicBezTo>
                    <a:pt x="10" y="33"/>
                    <a:pt x="10" y="33"/>
                    <a:pt x="10" y="33"/>
                  </a:cubicBezTo>
                  <a:cubicBezTo>
                    <a:pt x="9" y="33"/>
                    <a:pt x="9" y="33"/>
                    <a:pt x="8" y="34"/>
                  </a:cubicBezTo>
                  <a:cubicBezTo>
                    <a:pt x="8" y="34"/>
                    <a:pt x="8" y="33"/>
                    <a:pt x="8" y="33"/>
                  </a:cubicBezTo>
                  <a:cubicBezTo>
                    <a:pt x="8" y="33"/>
                    <a:pt x="8" y="33"/>
                    <a:pt x="8" y="33"/>
                  </a:cubicBezTo>
                  <a:cubicBezTo>
                    <a:pt x="8" y="33"/>
                    <a:pt x="8" y="33"/>
                    <a:pt x="8" y="33"/>
                  </a:cubicBezTo>
                  <a:close/>
                  <a:moveTo>
                    <a:pt x="42" y="38"/>
                  </a:moveTo>
                  <a:cubicBezTo>
                    <a:pt x="42" y="38"/>
                    <a:pt x="42" y="38"/>
                    <a:pt x="42" y="39"/>
                  </a:cubicBezTo>
                  <a:cubicBezTo>
                    <a:pt x="43" y="39"/>
                    <a:pt x="43" y="39"/>
                    <a:pt x="43" y="39"/>
                  </a:cubicBezTo>
                  <a:cubicBezTo>
                    <a:pt x="43" y="39"/>
                    <a:pt x="43" y="39"/>
                    <a:pt x="43" y="39"/>
                  </a:cubicBezTo>
                  <a:cubicBezTo>
                    <a:pt x="43" y="39"/>
                    <a:pt x="43" y="40"/>
                    <a:pt x="43" y="40"/>
                  </a:cubicBezTo>
                  <a:cubicBezTo>
                    <a:pt x="42" y="40"/>
                    <a:pt x="42" y="39"/>
                    <a:pt x="41" y="39"/>
                  </a:cubicBezTo>
                  <a:cubicBezTo>
                    <a:pt x="42" y="39"/>
                    <a:pt x="42" y="38"/>
                    <a:pt x="42" y="38"/>
                  </a:cubicBezTo>
                  <a:cubicBezTo>
                    <a:pt x="42" y="38"/>
                    <a:pt x="42" y="38"/>
                    <a:pt x="42" y="38"/>
                  </a:cubicBezTo>
                  <a:close/>
                  <a:moveTo>
                    <a:pt x="10" y="39"/>
                  </a:moveTo>
                  <a:cubicBezTo>
                    <a:pt x="9" y="39"/>
                    <a:pt x="9" y="39"/>
                    <a:pt x="9" y="38"/>
                  </a:cubicBezTo>
                  <a:cubicBezTo>
                    <a:pt x="9" y="38"/>
                    <a:pt x="9" y="37"/>
                    <a:pt x="10" y="37"/>
                  </a:cubicBezTo>
                  <a:cubicBezTo>
                    <a:pt x="10" y="37"/>
                    <a:pt x="10" y="37"/>
                    <a:pt x="10" y="37"/>
                  </a:cubicBezTo>
                  <a:cubicBezTo>
                    <a:pt x="10" y="37"/>
                    <a:pt x="10" y="38"/>
                    <a:pt x="10" y="38"/>
                  </a:cubicBezTo>
                  <a:cubicBezTo>
                    <a:pt x="10" y="38"/>
                    <a:pt x="10" y="38"/>
                    <a:pt x="10" y="38"/>
                  </a:cubicBezTo>
                  <a:cubicBezTo>
                    <a:pt x="11" y="39"/>
                    <a:pt x="11" y="39"/>
                    <a:pt x="10" y="39"/>
                  </a:cubicBezTo>
                  <a:cubicBezTo>
                    <a:pt x="10" y="39"/>
                    <a:pt x="10" y="39"/>
                    <a:pt x="10" y="39"/>
                  </a:cubicBezTo>
                  <a:cubicBezTo>
                    <a:pt x="10" y="39"/>
                    <a:pt x="10" y="39"/>
                    <a:pt x="10" y="39"/>
                  </a:cubicBezTo>
                  <a:close/>
                  <a:moveTo>
                    <a:pt x="27" y="47"/>
                  </a:moveTo>
                  <a:cubicBezTo>
                    <a:pt x="28" y="47"/>
                    <a:pt x="28" y="47"/>
                    <a:pt x="29" y="47"/>
                  </a:cubicBezTo>
                  <a:cubicBezTo>
                    <a:pt x="29" y="48"/>
                    <a:pt x="29" y="48"/>
                    <a:pt x="28" y="48"/>
                  </a:cubicBezTo>
                  <a:cubicBezTo>
                    <a:pt x="28" y="48"/>
                    <a:pt x="28" y="48"/>
                    <a:pt x="28" y="48"/>
                  </a:cubicBezTo>
                  <a:cubicBezTo>
                    <a:pt x="27" y="48"/>
                    <a:pt x="27" y="48"/>
                    <a:pt x="27" y="48"/>
                  </a:cubicBezTo>
                  <a:cubicBezTo>
                    <a:pt x="27" y="47"/>
                    <a:pt x="27" y="47"/>
                    <a:pt x="27" y="47"/>
                  </a:cubicBezTo>
                  <a:cubicBezTo>
                    <a:pt x="27" y="47"/>
                    <a:pt x="27" y="47"/>
                    <a:pt x="27" y="47"/>
                  </a:cubicBezTo>
                  <a:close/>
                  <a:moveTo>
                    <a:pt x="16" y="44"/>
                  </a:moveTo>
                  <a:cubicBezTo>
                    <a:pt x="17" y="43"/>
                    <a:pt x="17" y="43"/>
                    <a:pt x="17" y="42"/>
                  </a:cubicBezTo>
                  <a:cubicBezTo>
                    <a:pt x="17" y="42"/>
                    <a:pt x="18" y="42"/>
                    <a:pt x="18" y="42"/>
                  </a:cubicBezTo>
                  <a:cubicBezTo>
                    <a:pt x="18" y="43"/>
                    <a:pt x="17" y="43"/>
                    <a:pt x="17" y="43"/>
                  </a:cubicBezTo>
                  <a:cubicBezTo>
                    <a:pt x="17" y="44"/>
                    <a:pt x="17" y="44"/>
                    <a:pt x="17" y="44"/>
                  </a:cubicBezTo>
                  <a:cubicBezTo>
                    <a:pt x="17" y="44"/>
                    <a:pt x="17" y="44"/>
                    <a:pt x="16" y="44"/>
                  </a:cubicBezTo>
                  <a:cubicBezTo>
                    <a:pt x="16" y="44"/>
                    <a:pt x="16" y="44"/>
                    <a:pt x="16" y="44"/>
                  </a:cubicBezTo>
                  <a:cubicBezTo>
                    <a:pt x="16" y="44"/>
                    <a:pt x="16" y="44"/>
                    <a:pt x="16" y="44"/>
                  </a:cubicBezTo>
                  <a:close/>
                  <a:moveTo>
                    <a:pt x="7" y="23"/>
                  </a:moveTo>
                  <a:cubicBezTo>
                    <a:pt x="8" y="23"/>
                    <a:pt x="8" y="22"/>
                    <a:pt x="8" y="22"/>
                  </a:cubicBezTo>
                  <a:cubicBezTo>
                    <a:pt x="8" y="22"/>
                    <a:pt x="9" y="22"/>
                    <a:pt x="9" y="22"/>
                  </a:cubicBezTo>
                  <a:cubicBezTo>
                    <a:pt x="9" y="23"/>
                    <a:pt x="9" y="23"/>
                    <a:pt x="9" y="23"/>
                  </a:cubicBezTo>
                  <a:cubicBezTo>
                    <a:pt x="8" y="23"/>
                    <a:pt x="8" y="23"/>
                    <a:pt x="7" y="23"/>
                  </a:cubicBezTo>
                  <a:cubicBezTo>
                    <a:pt x="7" y="23"/>
                    <a:pt x="7" y="23"/>
                    <a:pt x="7" y="23"/>
                  </a:cubicBezTo>
                  <a:close/>
                  <a:moveTo>
                    <a:pt x="33" y="7"/>
                  </a:moveTo>
                  <a:cubicBezTo>
                    <a:pt x="33" y="7"/>
                    <a:pt x="33" y="8"/>
                    <a:pt x="33" y="8"/>
                  </a:cubicBezTo>
                  <a:cubicBezTo>
                    <a:pt x="33" y="8"/>
                    <a:pt x="33" y="9"/>
                    <a:pt x="33" y="9"/>
                  </a:cubicBezTo>
                  <a:cubicBezTo>
                    <a:pt x="33" y="9"/>
                    <a:pt x="33" y="9"/>
                    <a:pt x="33" y="9"/>
                  </a:cubicBezTo>
                  <a:cubicBezTo>
                    <a:pt x="33" y="9"/>
                    <a:pt x="33" y="9"/>
                    <a:pt x="33" y="9"/>
                  </a:cubicBezTo>
                  <a:cubicBezTo>
                    <a:pt x="32" y="9"/>
                    <a:pt x="32" y="9"/>
                    <a:pt x="32" y="9"/>
                  </a:cubicBezTo>
                  <a:cubicBezTo>
                    <a:pt x="32" y="8"/>
                    <a:pt x="32" y="8"/>
                    <a:pt x="33" y="7"/>
                  </a:cubicBezTo>
                  <a:cubicBezTo>
                    <a:pt x="33" y="7"/>
                    <a:pt x="33" y="7"/>
                    <a:pt x="33" y="7"/>
                  </a:cubicBezTo>
                  <a:close/>
                  <a:moveTo>
                    <a:pt x="9" y="35"/>
                  </a:moveTo>
                  <a:cubicBezTo>
                    <a:pt x="9" y="36"/>
                    <a:pt x="9" y="36"/>
                    <a:pt x="10" y="37"/>
                  </a:cubicBezTo>
                  <a:cubicBezTo>
                    <a:pt x="9" y="37"/>
                    <a:pt x="9" y="37"/>
                    <a:pt x="9" y="37"/>
                  </a:cubicBezTo>
                  <a:cubicBezTo>
                    <a:pt x="9" y="37"/>
                    <a:pt x="8" y="37"/>
                    <a:pt x="8" y="37"/>
                  </a:cubicBezTo>
                  <a:cubicBezTo>
                    <a:pt x="8" y="36"/>
                    <a:pt x="8" y="36"/>
                    <a:pt x="9" y="35"/>
                  </a:cubicBezTo>
                  <a:cubicBezTo>
                    <a:pt x="9" y="35"/>
                    <a:pt x="9" y="35"/>
                    <a:pt x="9" y="35"/>
                  </a:cubicBezTo>
                  <a:close/>
                  <a:moveTo>
                    <a:pt x="41" y="12"/>
                  </a:moveTo>
                  <a:cubicBezTo>
                    <a:pt x="41" y="13"/>
                    <a:pt x="41" y="13"/>
                    <a:pt x="40" y="13"/>
                  </a:cubicBezTo>
                  <a:cubicBezTo>
                    <a:pt x="40" y="13"/>
                    <a:pt x="40" y="13"/>
                    <a:pt x="40" y="14"/>
                  </a:cubicBezTo>
                  <a:cubicBezTo>
                    <a:pt x="40" y="14"/>
                    <a:pt x="40" y="14"/>
                    <a:pt x="40" y="14"/>
                  </a:cubicBezTo>
                  <a:cubicBezTo>
                    <a:pt x="40" y="14"/>
                    <a:pt x="40" y="14"/>
                    <a:pt x="39" y="13"/>
                  </a:cubicBezTo>
                  <a:cubicBezTo>
                    <a:pt x="39" y="13"/>
                    <a:pt x="40" y="13"/>
                    <a:pt x="40" y="13"/>
                  </a:cubicBezTo>
                  <a:cubicBezTo>
                    <a:pt x="40" y="13"/>
                    <a:pt x="40" y="12"/>
                    <a:pt x="40" y="12"/>
                  </a:cubicBezTo>
                  <a:cubicBezTo>
                    <a:pt x="40" y="12"/>
                    <a:pt x="40" y="12"/>
                    <a:pt x="41" y="12"/>
                  </a:cubicBezTo>
                  <a:cubicBezTo>
                    <a:pt x="41" y="12"/>
                    <a:pt x="41" y="12"/>
                    <a:pt x="41" y="12"/>
                  </a:cubicBezTo>
                  <a:cubicBezTo>
                    <a:pt x="41" y="12"/>
                    <a:pt x="41" y="12"/>
                    <a:pt x="41" y="12"/>
                  </a:cubicBezTo>
                  <a:close/>
                  <a:moveTo>
                    <a:pt x="47" y="25"/>
                  </a:moveTo>
                  <a:cubicBezTo>
                    <a:pt x="47" y="25"/>
                    <a:pt x="47" y="25"/>
                    <a:pt x="47" y="25"/>
                  </a:cubicBezTo>
                  <a:cubicBezTo>
                    <a:pt x="47" y="25"/>
                    <a:pt x="47" y="26"/>
                    <a:pt x="47" y="26"/>
                  </a:cubicBezTo>
                  <a:cubicBezTo>
                    <a:pt x="46" y="26"/>
                    <a:pt x="46" y="26"/>
                    <a:pt x="46" y="26"/>
                  </a:cubicBezTo>
                  <a:cubicBezTo>
                    <a:pt x="46" y="26"/>
                    <a:pt x="46" y="26"/>
                    <a:pt x="45" y="26"/>
                  </a:cubicBezTo>
                  <a:cubicBezTo>
                    <a:pt x="45" y="26"/>
                    <a:pt x="45" y="25"/>
                    <a:pt x="45" y="25"/>
                  </a:cubicBezTo>
                  <a:cubicBezTo>
                    <a:pt x="45" y="25"/>
                    <a:pt x="46" y="25"/>
                    <a:pt x="46" y="25"/>
                  </a:cubicBezTo>
                  <a:cubicBezTo>
                    <a:pt x="46" y="25"/>
                    <a:pt x="47" y="25"/>
                    <a:pt x="47" y="25"/>
                  </a:cubicBezTo>
                  <a:cubicBezTo>
                    <a:pt x="47" y="25"/>
                    <a:pt x="47" y="25"/>
                    <a:pt x="47" y="25"/>
                  </a:cubicBezTo>
                  <a:close/>
                  <a:moveTo>
                    <a:pt x="46" y="34"/>
                  </a:moveTo>
                  <a:cubicBezTo>
                    <a:pt x="46" y="34"/>
                    <a:pt x="46" y="34"/>
                    <a:pt x="45" y="35"/>
                  </a:cubicBezTo>
                  <a:cubicBezTo>
                    <a:pt x="45" y="34"/>
                    <a:pt x="45" y="34"/>
                    <a:pt x="45" y="34"/>
                  </a:cubicBezTo>
                  <a:cubicBezTo>
                    <a:pt x="45" y="34"/>
                    <a:pt x="44" y="34"/>
                    <a:pt x="44" y="34"/>
                  </a:cubicBezTo>
                  <a:cubicBezTo>
                    <a:pt x="44" y="34"/>
                    <a:pt x="44" y="34"/>
                    <a:pt x="44" y="34"/>
                  </a:cubicBezTo>
                  <a:cubicBezTo>
                    <a:pt x="44" y="33"/>
                    <a:pt x="44" y="33"/>
                    <a:pt x="44" y="33"/>
                  </a:cubicBezTo>
                  <a:cubicBezTo>
                    <a:pt x="44" y="33"/>
                    <a:pt x="44" y="33"/>
                    <a:pt x="44" y="33"/>
                  </a:cubicBezTo>
                  <a:cubicBezTo>
                    <a:pt x="45" y="33"/>
                    <a:pt x="45" y="33"/>
                    <a:pt x="46" y="34"/>
                  </a:cubicBezTo>
                  <a:cubicBezTo>
                    <a:pt x="46" y="34"/>
                    <a:pt x="46" y="34"/>
                    <a:pt x="46" y="34"/>
                  </a:cubicBezTo>
                  <a:cubicBezTo>
                    <a:pt x="46" y="34"/>
                    <a:pt x="46" y="34"/>
                    <a:pt x="46" y="34"/>
                  </a:cubicBezTo>
                  <a:close/>
                  <a:moveTo>
                    <a:pt x="26" y="7"/>
                  </a:moveTo>
                  <a:cubicBezTo>
                    <a:pt x="26" y="7"/>
                    <a:pt x="26" y="6"/>
                    <a:pt x="26" y="6"/>
                  </a:cubicBezTo>
                  <a:cubicBezTo>
                    <a:pt x="26" y="7"/>
                    <a:pt x="26" y="8"/>
                    <a:pt x="26" y="8"/>
                  </a:cubicBezTo>
                  <a:cubicBezTo>
                    <a:pt x="26" y="8"/>
                    <a:pt x="26" y="8"/>
                    <a:pt x="26" y="8"/>
                  </a:cubicBezTo>
                  <a:cubicBezTo>
                    <a:pt x="26" y="8"/>
                    <a:pt x="26" y="7"/>
                    <a:pt x="26" y="7"/>
                  </a:cubicBezTo>
                  <a:cubicBezTo>
                    <a:pt x="26" y="7"/>
                    <a:pt x="26" y="7"/>
                    <a:pt x="26" y="7"/>
                  </a:cubicBezTo>
                  <a:close/>
                  <a:moveTo>
                    <a:pt x="33" y="46"/>
                  </a:moveTo>
                  <a:cubicBezTo>
                    <a:pt x="33" y="46"/>
                    <a:pt x="32" y="46"/>
                    <a:pt x="32" y="46"/>
                  </a:cubicBezTo>
                  <a:cubicBezTo>
                    <a:pt x="32" y="46"/>
                    <a:pt x="32" y="45"/>
                    <a:pt x="32" y="45"/>
                  </a:cubicBezTo>
                  <a:cubicBezTo>
                    <a:pt x="32" y="45"/>
                    <a:pt x="32" y="45"/>
                    <a:pt x="32" y="45"/>
                  </a:cubicBezTo>
                  <a:cubicBezTo>
                    <a:pt x="32" y="45"/>
                    <a:pt x="32" y="45"/>
                    <a:pt x="32" y="45"/>
                  </a:cubicBezTo>
                  <a:cubicBezTo>
                    <a:pt x="32" y="45"/>
                    <a:pt x="32" y="45"/>
                    <a:pt x="33" y="45"/>
                  </a:cubicBezTo>
                  <a:cubicBezTo>
                    <a:pt x="33" y="45"/>
                    <a:pt x="33" y="46"/>
                    <a:pt x="33" y="46"/>
                  </a:cubicBezTo>
                  <a:cubicBezTo>
                    <a:pt x="33" y="46"/>
                    <a:pt x="33" y="46"/>
                    <a:pt x="33" y="46"/>
                  </a:cubicBezTo>
                  <a:close/>
                  <a:moveTo>
                    <a:pt x="45" y="27"/>
                  </a:moveTo>
                  <a:cubicBezTo>
                    <a:pt x="45" y="27"/>
                    <a:pt x="45" y="27"/>
                    <a:pt x="45" y="26"/>
                  </a:cubicBezTo>
                  <a:cubicBezTo>
                    <a:pt x="46" y="26"/>
                    <a:pt x="46" y="26"/>
                    <a:pt x="47" y="26"/>
                  </a:cubicBezTo>
                  <a:cubicBezTo>
                    <a:pt x="47" y="26"/>
                    <a:pt x="47" y="26"/>
                    <a:pt x="47" y="26"/>
                  </a:cubicBezTo>
                  <a:cubicBezTo>
                    <a:pt x="47" y="26"/>
                    <a:pt x="47" y="26"/>
                    <a:pt x="47" y="27"/>
                  </a:cubicBezTo>
                  <a:cubicBezTo>
                    <a:pt x="47" y="27"/>
                    <a:pt x="47" y="27"/>
                    <a:pt x="47" y="27"/>
                  </a:cubicBezTo>
                  <a:cubicBezTo>
                    <a:pt x="46" y="27"/>
                    <a:pt x="46" y="27"/>
                    <a:pt x="45" y="27"/>
                  </a:cubicBezTo>
                  <a:cubicBezTo>
                    <a:pt x="45" y="27"/>
                    <a:pt x="45" y="27"/>
                    <a:pt x="45" y="27"/>
                  </a:cubicBezTo>
                  <a:close/>
                  <a:moveTo>
                    <a:pt x="41" y="41"/>
                  </a:moveTo>
                  <a:cubicBezTo>
                    <a:pt x="41" y="41"/>
                    <a:pt x="40" y="41"/>
                    <a:pt x="40" y="40"/>
                  </a:cubicBezTo>
                  <a:cubicBezTo>
                    <a:pt x="40" y="40"/>
                    <a:pt x="40" y="40"/>
                    <a:pt x="41" y="40"/>
                  </a:cubicBezTo>
                  <a:cubicBezTo>
                    <a:pt x="41" y="40"/>
                    <a:pt x="41" y="40"/>
                    <a:pt x="42" y="41"/>
                  </a:cubicBezTo>
                  <a:cubicBezTo>
                    <a:pt x="42" y="41"/>
                    <a:pt x="42" y="41"/>
                    <a:pt x="41" y="41"/>
                  </a:cubicBezTo>
                  <a:cubicBezTo>
                    <a:pt x="41" y="41"/>
                    <a:pt x="41" y="41"/>
                    <a:pt x="41" y="41"/>
                  </a:cubicBezTo>
                  <a:cubicBezTo>
                    <a:pt x="41" y="41"/>
                    <a:pt x="41" y="41"/>
                    <a:pt x="41" y="41"/>
                  </a:cubicBezTo>
                  <a:close/>
                  <a:moveTo>
                    <a:pt x="10" y="34"/>
                  </a:moveTo>
                  <a:cubicBezTo>
                    <a:pt x="11" y="35"/>
                    <a:pt x="11" y="35"/>
                    <a:pt x="11" y="35"/>
                  </a:cubicBezTo>
                  <a:cubicBezTo>
                    <a:pt x="10" y="35"/>
                    <a:pt x="10" y="36"/>
                    <a:pt x="10" y="36"/>
                  </a:cubicBezTo>
                  <a:cubicBezTo>
                    <a:pt x="9" y="36"/>
                    <a:pt x="9" y="36"/>
                    <a:pt x="9" y="36"/>
                  </a:cubicBezTo>
                  <a:cubicBezTo>
                    <a:pt x="9" y="35"/>
                    <a:pt x="9" y="35"/>
                    <a:pt x="9" y="35"/>
                  </a:cubicBezTo>
                  <a:cubicBezTo>
                    <a:pt x="9" y="35"/>
                    <a:pt x="9" y="35"/>
                    <a:pt x="9" y="35"/>
                  </a:cubicBezTo>
                  <a:cubicBezTo>
                    <a:pt x="9" y="35"/>
                    <a:pt x="10" y="35"/>
                    <a:pt x="10" y="35"/>
                  </a:cubicBezTo>
                  <a:cubicBezTo>
                    <a:pt x="10" y="35"/>
                    <a:pt x="10" y="34"/>
                    <a:pt x="10" y="34"/>
                  </a:cubicBezTo>
                  <a:cubicBezTo>
                    <a:pt x="10" y="34"/>
                    <a:pt x="10" y="34"/>
                    <a:pt x="10" y="34"/>
                  </a:cubicBezTo>
                  <a:close/>
                  <a:moveTo>
                    <a:pt x="15" y="41"/>
                  </a:moveTo>
                  <a:cubicBezTo>
                    <a:pt x="16" y="41"/>
                    <a:pt x="16" y="41"/>
                    <a:pt x="16" y="41"/>
                  </a:cubicBezTo>
                  <a:cubicBezTo>
                    <a:pt x="16" y="41"/>
                    <a:pt x="16" y="42"/>
                    <a:pt x="16" y="42"/>
                  </a:cubicBezTo>
                  <a:cubicBezTo>
                    <a:pt x="15" y="42"/>
                    <a:pt x="15" y="42"/>
                    <a:pt x="15" y="42"/>
                  </a:cubicBezTo>
                  <a:cubicBezTo>
                    <a:pt x="15" y="42"/>
                    <a:pt x="15" y="43"/>
                    <a:pt x="15" y="43"/>
                  </a:cubicBezTo>
                  <a:cubicBezTo>
                    <a:pt x="15" y="43"/>
                    <a:pt x="15" y="42"/>
                    <a:pt x="15" y="42"/>
                  </a:cubicBezTo>
                  <a:cubicBezTo>
                    <a:pt x="14" y="42"/>
                    <a:pt x="14" y="42"/>
                    <a:pt x="15" y="42"/>
                  </a:cubicBezTo>
                  <a:cubicBezTo>
                    <a:pt x="15" y="41"/>
                    <a:pt x="15" y="41"/>
                    <a:pt x="15" y="41"/>
                  </a:cubicBezTo>
                  <a:cubicBezTo>
                    <a:pt x="15" y="41"/>
                    <a:pt x="15" y="41"/>
                    <a:pt x="15" y="41"/>
                  </a:cubicBezTo>
                  <a:close/>
                  <a:moveTo>
                    <a:pt x="29" y="45"/>
                  </a:moveTo>
                  <a:cubicBezTo>
                    <a:pt x="29" y="45"/>
                    <a:pt x="29" y="46"/>
                    <a:pt x="29" y="46"/>
                  </a:cubicBezTo>
                  <a:cubicBezTo>
                    <a:pt x="29" y="46"/>
                    <a:pt x="29" y="46"/>
                    <a:pt x="29" y="47"/>
                  </a:cubicBezTo>
                  <a:cubicBezTo>
                    <a:pt x="29" y="47"/>
                    <a:pt x="29" y="47"/>
                    <a:pt x="29" y="47"/>
                  </a:cubicBezTo>
                  <a:cubicBezTo>
                    <a:pt x="29" y="47"/>
                    <a:pt x="29" y="47"/>
                    <a:pt x="28" y="47"/>
                  </a:cubicBezTo>
                  <a:cubicBezTo>
                    <a:pt x="28" y="47"/>
                    <a:pt x="28" y="46"/>
                    <a:pt x="28" y="46"/>
                  </a:cubicBezTo>
                  <a:cubicBezTo>
                    <a:pt x="28" y="46"/>
                    <a:pt x="28" y="45"/>
                    <a:pt x="28" y="45"/>
                  </a:cubicBezTo>
                  <a:cubicBezTo>
                    <a:pt x="29" y="45"/>
                    <a:pt x="29" y="45"/>
                    <a:pt x="29" y="45"/>
                  </a:cubicBezTo>
                  <a:cubicBezTo>
                    <a:pt x="29" y="45"/>
                    <a:pt x="29" y="45"/>
                    <a:pt x="29" y="45"/>
                  </a:cubicBezTo>
                  <a:cubicBezTo>
                    <a:pt x="29" y="45"/>
                    <a:pt x="29" y="45"/>
                    <a:pt x="29" y="45"/>
                  </a:cubicBezTo>
                  <a:close/>
                  <a:moveTo>
                    <a:pt x="47" y="28"/>
                  </a:moveTo>
                  <a:cubicBezTo>
                    <a:pt x="47" y="28"/>
                    <a:pt x="47" y="28"/>
                    <a:pt x="47" y="28"/>
                  </a:cubicBezTo>
                  <a:cubicBezTo>
                    <a:pt x="47" y="28"/>
                    <a:pt x="47" y="28"/>
                    <a:pt x="47" y="28"/>
                  </a:cubicBezTo>
                  <a:cubicBezTo>
                    <a:pt x="46" y="28"/>
                    <a:pt x="46" y="28"/>
                    <a:pt x="45" y="28"/>
                  </a:cubicBezTo>
                  <a:cubicBezTo>
                    <a:pt x="45" y="28"/>
                    <a:pt x="45" y="28"/>
                    <a:pt x="45" y="28"/>
                  </a:cubicBezTo>
                  <a:cubicBezTo>
                    <a:pt x="46" y="27"/>
                    <a:pt x="46" y="28"/>
                    <a:pt x="47" y="28"/>
                  </a:cubicBezTo>
                  <a:cubicBezTo>
                    <a:pt x="47" y="28"/>
                    <a:pt x="47" y="28"/>
                    <a:pt x="47" y="28"/>
                  </a:cubicBezTo>
                  <a:close/>
                  <a:moveTo>
                    <a:pt x="45" y="25"/>
                  </a:moveTo>
                  <a:cubicBezTo>
                    <a:pt x="45" y="24"/>
                    <a:pt x="45" y="24"/>
                    <a:pt x="45" y="24"/>
                  </a:cubicBezTo>
                  <a:cubicBezTo>
                    <a:pt x="45" y="24"/>
                    <a:pt x="45" y="24"/>
                    <a:pt x="46" y="24"/>
                  </a:cubicBezTo>
                  <a:cubicBezTo>
                    <a:pt x="46" y="24"/>
                    <a:pt x="46" y="24"/>
                    <a:pt x="47" y="24"/>
                  </a:cubicBezTo>
                  <a:cubicBezTo>
                    <a:pt x="47" y="24"/>
                    <a:pt x="47" y="24"/>
                    <a:pt x="47" y="24"/>
                  </a:cubicBezTo>
                  <a:cubicBezTo>
                    <a:pt x="47" y="24"/>
                    <a:pt x="47" y="24"/>
                    <a:pt x="47" y="24"/>
                  </a:cubicBezTo>
                  <a:cubicBezTo>
                    <a:pt x="47" y="24"/>
                    <a:pt x="47" y="25"/>
                    <a:pt x="46" y="25"/>
                  </a:cubicBezTo>
                  <a:cubicBezTo>
                    <a:pt x="46" y="25"/>
                    <a:pt x="46" y="25"/>
                    <a:pt x="45" y="25"/>
                  </a:cubicBezTo>
                  <a:cubicBezTo>
                    <a:pt x="45" y="25"/>
                    <a:pt x="45" y="25"/>
                    <a:pt x="45" y="25"/>
                  </a:cubicBezTo>
                  <a:close/>
                  <a:moveTo>
                    <a:pt x="37" y="45"/>
                  </a:moveTo>
                  <a:cubicBezTo>
                    <a:pt x="38" y="45"/>
                    <a:pt x="38" y="44"/>
                    <a:pt x="38" y="44"/>
                  </a:cubicBezTo>
                  <a:cubicBezTo>
                    <a:pt x="39" y="44"/>
                    <a:pt x="39" y="45"/>
                    <a:pt x="38" y="45"/>
                  </a:cubicBezTo>
                  <a:cubicBezTo>
                    <a:pt x="38" y="45"/>
                    <a:pt x="38" y="45"/>
                    <a:pt x="38" y="45"/>
                  </a:cubicBezTo>
                  <a:cubicBezTo>
                    <a:pt x="38" y="46"/>
                    <a:pt x="38" y="46"/>
                    <a:pt x="38" y="46"/>
                  </a:cubicBezTo>
                  <a:cubicBezTo>
                    <a:pt x="38" y="45"/>
                    <a:pt x="37" y="45"/>
                    <a:pt x="37" y="45"/>
                  </a:cubicBezTo>
                  <a:cubicBezTo>
                    <a:pt x="37" y="45"/>
                    <a:pt x="37" y="45"/>
                    <a:pt x="37" y="45"/>
                  </a:cubicBezTo>
                  <a:cubicBezTo>
                    <a:pt x="37" y="45"/>
                    <a:pt x="37" y="45"/>
                    <a:pt x="37" y="45"/>
                  </a:cubicBezTo>
                  <a:close/>
                  <a:moveTo>
                    <a:pt x="47" y="23"/>
                  </a:moveTo>
                  <a:cubicBezTo>
                    <a:pt x="47" y="23"/>
                    <a:pt x="46" y="23"/>
                    <a:pt x="46" y="23"/>
                  </a:cubicBezTo>
                  <a:cubicBezTo>
                    <a:pt x="46" y="23"/>
                    <a:pt x="45" y="24"/>
                    <a:pt x="45" y="24"/>
                  </a:cubicBezTo>
                  <a:cubicBezTo>
                    <a:pt x="45" y="23"/>
                    <a:pt x="45" y="23"/>
                    <a:pt x="45" y="23"/>
                  </a:cubicBezTo>
                  <a:cubicBezTo>
                    <a:pt x="45" y="23"/>
                    <a:pt x="46" y="23"/>
                    <a:pt x="46" y="23"/>
                  </a:cubicBezTo>
                  <a:cubicBezTo>
                    <a:pt x="46" y="23"/>
                    <a:pt x="46" y="23"/>
                    <a:pt x="47" y="23"/>
                  </a:cubicBezTo>
                  <a:cubicBezTo>
                    <a:pt x="47" y="23"/>
                    <a:pt x="47" y="23"/>
                    <a:pt x="47" y="23"/>
                  </a:cubicBezTo>
                  <a:cubicBezTo>
                    <a:pt x="47" y="23"/>
                    <a:pt x="47" y="23"/>
                    <a:pt x="47" y="23"/>
                  </a:cubicBezTo>
                  <a:cubicBezTo>
                    <a:pt x="47" y="23"/>
                    <a:pt x="47" y="23"/>
                    <a:pt x="47" y="23"/>
                  </a:cubicBezTo>
                  <a:close/>
                  <a:moveTo>
                    <a:pt x="10" y="19"/>
                  </a:moveTo>
                  <a:cubicBezTo>
                    <a:pt x="10" y="19"/>
                    <a:pt x="10" y="19"/>
                    <a:pt x="10" y="19"/>
                  </a:cubicBezTo>
                  <a:cubicBezTo>
                    <a:pt x="10" y="20"/>
                    <a:pt x="10" y="20"/>
                    <a:pt x="10" y="20"/>
                  </a:cubicBezTo>
                  <a:cubicBezTo>
                    <a:pt x="9" y="20"/>
                    <a:pt x="9" y="19"/>
                    <a:pt x="9" y="19"/>
                  </a:cubicBezTo>
                  <a:cubicBezTo>
                    <a:pt x="9" y="19"/>
                    <a:pt x="9" y="19"/>
                    <a:pt x="9" y="19"/>
                  </a:cubicBezTo>
                  <a:cubicBezTo>
                    <a:pt x="9" y="19"/>
                    <a:pt x="9" y="18"/>
                    <a:pt x="9" y="19"/>
                  </a:cubicBezTo>
                  <a:cubicBezTo>
                    <a:pt x="10" y="19"/>
                    <a:pt x="10" y="19"/>
                    <a:pt x="10" y="19"/>
                  </a:cubicBezTo>
                  <a:cubicBezTo>
                    <a:pt x="10" y="19"/>
                    <a:pt x="10" y="19"/>
                    <a:pt x="10" y="19"/>
                  </a:cubicBezTo>
                  <a:cubicBezTo>
                    <a:pt x="10" y="19"/>
                    <a:pt x="10" y="19"/>
                    <a:pt x="10" y="19"/>
                  </a:cubicBezTo>
                  <a:close/>
                  <a:moveTo>
                    <a:pt x="11" y="14"/>
                  </a:moveTo>
                  <a:cubicBezTo>
                    <a:pt x="11" y="14"/>
                    <a:pt x="11" y="15"/>
                    <a:pt x="11" y="15"/>
                  </a:cubicBezTo>
                  <a:cubicBezTo>
                    <a:pt x="11" y="15"/>
                    <a:pt x="11" y="15"/>
                    <a:pt x="10" y="15"/>
                  </a:cubicBezTo>
                  <a:cubicBezTo>
                    <a:pt x="10" y="15"/>
                    <a:pt x="10" y="15"/>
                    <a:pt x="10" y="15"/>
                  </a:cubicBezTo>
                  <a:cubicBezTo>
                    <a:pt x="10" y="15"/>
                    <a:pt x="10" y="14"/>
                    <a:pt x="10" y="14"/>
                  </a:cubicBezTo>
                  <a:cubicBezTo>
                    <a:pt x="10" y="14"/>
                    <a:pt x="11" y="14"/>
                    <a:pt x="11" y="14"/>
                  </a:cubicBezTo>
                  <a:cubicBezTo>
                    <a:pt x="11" y="14"/>
                    <a:pt x="11" y="14"/>
                    <a:pt x="11" y="14"/>
                  </a:cubicBezTo>
                  <a:cubicBezTo>
                    <a:pt x="11" y="14"/>
                    <a:pt x="11" y="14"/>
                    <a:pt x="11" y="14"/>
                  </a:cubicBezTo>
                  <a:close/>
                  <a:moveTo>
                    <a:pt x="31" y="45"/>
                  </a:moveTo>
                  <a:cubicBezTo>
                    <a:pt x="31" y="45"/>
                    <a:pt x="31" y="45"/>
                    <a:pt x="32" y="45"/>
                  </a:cubicBezTo>
                  <a:cubicBezTo>
                    <a:pt x="32" y="45"/>
                    <a:pt x="32" y="45"/>
                    <a:pt x="32" y="46"/>
                  </a:cubicBezTo>
                  <a:cubicBezTo>
                    <a:pt x="32" y="46"/>
                    <a:pt x="32" y="46"/>
                    <a:pt x="32" y="47"/>
                  </a:cubicBezTo>
                  <a:cubicBezTo>
                    <a:pt x="31" y="47"/>
                    <a:pt x="31" y="47"/>
                    <a:pt x="31" y="47"/>
                  </a:cubicBezTo>
                  <a:cubicBezTo>
                    <a:pt x="31" y="46"/>
                    <a:pt x="31" y="46"/>
                    <a:pt x="31" y="45"/>
                  </a:cubicBezTo>
                  <a:cubicBezTo>
                    <a:pt x="31" y="45"/>
                    <a:pt x="31" y="45"/>
                    <a:pt x="31" y="45"/>
                  </a:cubicBezTo>
                  <a:close/>
                  <a:moveTo>
                    <a:pt x="39" y="13"/>
                  </a:moveTo>
                  <a:cubicBezTo>
                    <a:pt x="39" y="12"/>
                    <a:pt x="39" y="12"/>
                    <a:pt x="40" y="11"/>
                  </a:cubicBezTo>
                  <a:cubicBezTo>
                    <a:pt x="40" y="11"/>
                    <a:pt x="40" y="11"/>
                    <a:pt x="40" y="11"/>
                  </a:cubicBezTo>
                  <a:cubicBezTo>
                    <a:pt x="40" y="12"/>
                    <a:pt x="40" y="12"/>
                    <a:pt x="40" y="12"/>
                  </a:cubicBezTo>
                  <a:cubicBezTo>
                    <a:pt x="40" y="12"/>
                    <a:pt x="39" y="13"/>
                    <a:pt x="39" y="13"/>
                  </a:cubicBezTo>
                  <a:cubicBezTo>
                    <a:pt x="39" y="13"/>
                    <a:pt x="39" y="13"/>
                    <a:pt x="39" y="13"/>
                  </a:cubicBezTo>
                  <a:cubicBezTo>
                    <a:pt x="39" y="13"/>
                    <a:pt x="39" y="13"/>
                    <a:pt x="39" y="13"/>
                  </a:cubicBezTo>
                  <a:cubicBezTo>
                    <a:pt x="39" y="13"/>
                    <a:pt x="39" y="13"/>
                    <a:pt x="39" y="13"/>
                  </a:cubicBezTo>
                  <a:close/>
                  <a:moveTo>
                    <a:pt x="9" y="18"/>
                  </a:moveTo>
                  <a:cubicBezTo>
                    <a:pt x="9" y="18"/>
                    <a:pt x="9" y="18"/>
                    <a:pt x="10" y="17"/>
                  </a:cubicBezTo>
                  <a:cubicBezTo>
                    <a:pt x="10" y="18"/>
                    <a:pt x="10" y="18"/>
                    <a:pt x="11" y="18"/>
                  </a:cubicBezTo>
                  <a:cubicBezTo>
                    <a:pt x="11" y="18"/>
                    <a:pt x="11" y="18"/>
                    <a:pt x="11" y="18"/>
                  </a:cubicBezTo>
                  <a:cubicBezTo>
                    <a:pt x="11" y="18"/>
                    <a:pt x="11" y="18"/>
                    <a:pt x="11" y="18"/>
                  </a:cubicBezTo>
                  <a:cubicBezTo>
                    <a:pt x="11" y="18"/>
                    <a:pt x="11" y="19"/>
                    <a:pt x="10" y="19"/>
                  </a:cubicBezTo>
                  <a:cubicBezTo>
                    <a:pt x="10" y="18"/>
                    <a:pt x="10" y="18"/>
                    <a:pt x="9" y="18"/>
                  </a:cubicBezTo>
                  <a:cubicBezTo>
                    <a:pt x="9" y="18"/>
                    <a:pt x="9" y="18"/>
                    <a:pt x="9" y="18"/>
                  </a:cubicBezTo>
                  <a:close/>
                  <a:moveTo>
                    <a:pt x="34" y="44"/>
                  </a:moveTo>
                  <a:cubicBezTo>
                    <a:pt x="34" y="44"/>
                    <a:pt x="34" y="44"/>
                    <a:pt x="34" y="44"/>
                  </a:cubicBezTo>
                  <a:cubicBezTo>
                    <a:pt x="34" y="44"/>
                    <a:pt x="34" y="44"/>
                    <a:pt x="34" y="44"/>
                  </a:cubicBezTo>
                  <a:cubicBezTo>
                    <a:pt x="35" y="44"/>
                    <a:pt x="35" y="45"/>
                    <a:pt x="35" y="45"/>
                  </a:cubicBezTo>
                  <a:cubicBezTo>
                    <a:pt x="35" y="45"/>
                    <a:pt x="35" y="46"/>
                    <a:pt x="35" y="46"/>
                  </a:cubicBezTo>
                  <a:cubicBezTo>
                    <a:pt x="34" y="46"/>
                    <a:pt x="34" y="46"/>
                    <a:pt x="34" y="46"/>
                  </a:cubicBezTo>
                  <a:cubicBezTo>
                    <a:pt x="34" y="45"/>
                    <a:pt x="34" y="45"/>
                    <a:pt x="34" y="44"/>
                  </a:cubicBezTo>
                  <a:cubicBezTo>
                    <a:pt x="34" y="44"/>
                    <a:pt x="34" y="44"/>
                    <a:pt x="34" y="44"/>
                  </a:cubicBezTo>
                  <a:close/>
                  <a:moveTo>
                    <a:pt x="10" y="39"/>
                  </a:moveTo>
                  <a:cubicBezTo>
                    <a:pt x="11" y="39"/>
                    <a:pt x="11" y="39"/>
                    <a:pt x="11" y="39"/>
                  </a:cubicBezTo>
                  <a:cubicBezTo>
                    <a:pt x="11" y="39"/>
                    <a:pt x="11" y="39"/>
                    <a:pt x="11" y="40"/>
                  </a:cubicBezTo>
                  <a:cubicBezTo>
                    <a:pt x="11" y="40"/>
                    <a:pt x="12" y="40"/>
                    <a:pt x="12" y="40"/>
                  </a:cubicBezTo>
                  <a:cubicBezTo>
                    <a:pt x="11" y="40"/>
                    <a:pt x="11" y="40"/>
                    <a:pt x="11" y="40"/>
                  </a:cubicBezTo>
                  <a:cubicBezTo>
                    <a:pt x="10" y="40"/>
                    <a:pt x="10" y="40"/>
                    <a:pt x="10" y="39"/>
                  </a:cubicBezTo>
                  <a:cubicBezTo>
                    <a:pt x="10" y="39"/>
                    <a:pt x="10" y="39"/>
                    <a:pt x="10" y="39"/>
                  </a:cubicBezTo>
                  <a:cubicBezTo>
                    <a:pt x="10" y="39"/>
                    <a:pt x="10" y="39"/>
                    <a:pt x="10" y="39"/>
                  </a:cubicBezTo>
                  <a:close/>
                  <a:moveTo>
                    <a:pt x="35" y="44"/>
                  </a:moveTo>
                  <a:cubicBezTo>
                    <a:pt x="35" y="44"/>
                    <a:pt x="35" y="43"/>
                    <a:pt x="35" y="43"/>
                  </a:cubicBezTo>
                  <a:cubicBezTo>
                    <a:pt x="36" y="44"/>
                    <a:pt x="36" y="44"/>
                    <a:pt x="36" y="45"/>
                  </a:cubicBezTo>
                  <a:cubicBezTo>
                    <a:pt x="36" y="45"/>
                    <a:pt x="36" y="45"/>
                    <a:pt x="35" y="45"/>
                  </a:cubicBezTo>
                  <a:cubicBezTo>
                    <a:pt x="35" y="45"/>
                    <a:pt x="35" y="44"/>
                    <a:pt x="35" y="44"/>
                  </a:cubicBezTo>
                  <a:cubicBezTo>
                    <a:pt x="35" y="44"/>
                    <a:pt x="35" y="44"/>
                    <a:pt x="35" y="44"/>
                  </a:cubicBezTo>
                  <a:close/>
                  <a:moveTo>
                    <a:pt x="9" y="22"/>
                  </a:moveTo>
                  <a:cubicBezTo>
                    <a:pt x="9" y="22"/>
                    <a:pt x="9" y="22"/>
                    <a:pt x="9" y="22"/>
                  </a:cubicBezTo>
                  <a:cubicBezTo>
                    <a:pt x="8" y="22"/>
                    <a:pt x="8" y="22"/>
                    <a:pt x="8" y="22"/>
                  </a:cubicBezTo>
                  <a:cubicBezTo>
                    <a:pt x="8" y="22"/>
                    <a:pt x="8" y="22"/>
                    <a:pt x="8" y="22"/>
                  </a:cubicBezTo>
                  <a:cubicBezTo>
                    <a:pt x="8" y="21"/>
                    <a:pt x="8" y="21"/>
                    <a:pt x="8" y="21"/>
                  </a:cubicBezTo>
                  <a:cubicBezTo>
                    <a:pt x="8" y="21"/>
                    <a:pt x="8" y="21"/>
                    <a:pt x="8" y="21"/>
                  </a:cubicBezTo>
                  <a:cubicBezTo>
                    <a:pt x="9" y="21"/>
                    <a:pt x="9" y="21"/>
                    <a:pt x="9" y="21"/>
                  </a:cubicBezTo>
                  <a:cubicBezTo>
                    <a:pt x="9" y="21"/>
                    <a:pt x="9" y="21"/>
                    <a:pt x="9" y="22"/>
                  </a:cubicBezTo>
                  <a:cubicBezTo>
                    <a:pt x="9" y="22"/>
                    <a:pt x="9" y="22"/>
                    <a:pt x="9" y="22"/>
                  </a:cubicBezTo>
                  <a:cubicBezTo>
                    <a:pt x="9" y="22"/>
                    <a:pt x="9" y="22"/>
                    <a:pt x="9" y="22"/>
                  </a:cubicBezTo>
                  <a:close/>
                  <a:moveTo>
                    <a:pt x="44" y="20"/>
                  </a:moveTo>
                  <a:cubicBezTo>
                    <a:pt x="44" y="19"/>
                    <a:pt x="44" y="19"/>
                    <a:pt x="44" y="19"/>
                  </a:cubicBezTo>
                  <a:cubicBezTo>
                    <a:pt x="44" y="19"/>
                    <a:pt x="44" y="19"/>
                    <a:pt x="44" y="19"/>
                  </a:cubicBezTo>
                  <a:cubicBezTo>
                    <a:pt x="44" y="19"/>
                    <a:pt x="44" y="19"/>
                    <a:pt x="44" y="19"/>
                  </a:cubicBezTo>
                  <a:cubicBezTo>
                    <a:pt x="44" y="19"/>
                    <a:pt x="45" y="18"/>
                    <a:pt x="45" y="18"/>
                  </a:cubicBezTo>
                  <a:cubicBezTo>
                    <a:pt x="45" y="18"/>
                    <a:pt x="45" y="18"/>
                    <a:pt x="45" y="18"/>
                  </a:cubicBezTo>
                  <a:cubicBezTo>
                    <a:pt x="45" y="18"/>
                    <a:pt x="45" y="19"/>
                    <a:pt x="45" y="19"/>
                  </a:cubicBezTo>
                  <a:cubicBezTo>
                    <a:pt x="45" y="19"/>
                    <a:pt x="45" y="19"/>
                    <a:pt x="45" y="19"/>
                  </a:cubicBezTo>
                  <a:cubicBezTo>
                    <a:pt x="45" y="19"/>
                    <a:pt x="45" y="19"/>
                    <a:pt x="44" y="19"/>
                  </a:cubicBezTo>
                  <a:cubicBezTo>
                    <a:pt x="44" y="19"/>
                    <a:pt x="44" y="20"/>
                    <a:pt x="44" y="20"/>
                  </a:cubicBezTo>
                  <a:cubicBezTo>
                    <a:pt x="44" y="20"/>
                    <a:pt x="44" y="20"/>
                    <a:pt x="44" y="20"/>
                  </a:cubicBezTo>
                  <a:close/>
                  <a:moveTo>
                    <a:pt x="44" y="21"/>
                  </a:moveTo>
                  <a:cubicBezTo>
                    <a:pt x="44" y="21"/>
                    <a:pt x="44" y="21"/>
                    <a:pt x="44" y="20"/>
                  </a:cubicBezTo>
                  <a:cubicBezTo>
                    <a:pt x="44" y="20"/>
                    <a:pt x="44" y="20"/>
                    <a:pt x="44" y="20"/>
                  </a:cubicBezTo>
                  <a:cubicBezTo>
                    <a:pt x="44" y="20"/>
                    <a:pt x="44" y="20"/>
                    <a:pt x="45" y="20"/>
                  </a:cubicBezTo>
                  <a:cubicBezTo>
                    <a:pt x="45" y="19"/>
                    <a:pt x="45" y="20"/>
                    <a:pt x="45" y="19"/>
                  </a:cubicBezTo>
                  <a:cubicBezTo>
                    <a:pt x="45" y="19"/>
                    <a:pt x="45" y="19"/>
                    <a:pt x="46" y="19"/>
                  </a:cubicBezTo>
                  <a:cubicBezTo>
                    <a:pt x="46" y="19"/>
                    <a:pt x="46" y="20"/>
                    <a:pt x="46" y="20"/>
                  </a:cubicBezTo>
                  <a:cubicBezTo>
                    <a:pt x="46" y="20"/>
                    <a:pt x="46" y="20"/>
                    <a:pt x="46" y="20"/>
                  </a:cubicBezTo>
                  <a:cubicBezTo>
                    <a:pt x="45" y="20"/>
                    <a:pt x="45" y="20"/>
                    <a:pt x="44" y="20"/>
                  </a:cubicBezTo>
                  <a:cubicBezTo>
                    <a:pt x="44" y="20"/>
                    <a:pt x="44" y="21"/>
                    <a:pt x="44" y="21"/>
                  </a:cubicBezTo>
                  <a:cubicBezTo>
                    <a:pt x="44" y="21"/>
                    <a:pt x="44" y="21"/>
                    <a:pt x="44" y="21"/>
                  </a:cubicBezTo>
                  <a:close/>
                  <a:moveTo>
                    <a:pt x="31" y="9"/>
                  </a:moveTo>
                  <a:cubicBezTo>
                    <a:pt x="31" y="8"/>
                    <a:pt x="31" y="8"/>
                    <a:pt x="31" y="8"/>
                  </a:cubicBezTo>
                  <a:cubicBezTo>
                    <a:pt x="31" y="8"/>
                    <a:pt x="31" y="7"/>
                    <a:pt x="31" y="7"/>
                  </a:cubicBezTo>
                  <a:cubicBezTo>
                    <a:pt x="31" y="7"/>
                    <a:pt x="31" y="7"/>
                    <a:pt x="31" y="7"/>
                  </a:cubicBezTo>
                  <a:cubicBezTo>
                    <a:pt x="32" y="7"/>
                    <a:pt x="32" y="7"/>
                    <a:pt x="32" y="7"/>
                  </a:cubicBezTo>
                  <a:cubicBezTo>
                    <a:pt x="32" y="8"/>
                    <a:pt x="32" y="8"/>
                    <a:pt x="32" y="9"/>
                  </a:cubicBezTo>
                  <a:cubicBezTo>
                    <a:pt x="32" y="9"/>
                    <a:pt x="32" y="9"/>
                    <a:pt x="31" y="9"/>
                  </a:cubicBezTo>
                  <a:cubicBezTo>
                    <a:pt x="31" y="9"/>
                    <a:pt x="31" y="9"/>
                    <a:pt x="31" y="9"/>
                  </a:cubicBezTo>
                  <a:cubicBezTo>
                    <a:pt x="31" y="9"/>
                    <a:pt x="31" y="9"/>
                    <a:pt x="31" y="9"/>
                  </a:cubicBezTo>
                  <a:close/>
                  <a:moveTo>
                    <a:pt x="24" y="45"/>
                  </a:moveTo>
                  <a:cubicBezTo>
                    <a:pt x="24" y="45"/>
                    <a:pt x="25" y="45"/>
                    <a:pt x="25" y="45"/>
                  </a:cubicBezTo>
                  <a:cubicBezTo>
                    <a:pt x="25" y="45"/>
                    <a:pt x="25" y="45"/>
                    <a:pt x="25" y="45"/>
                  </a:cubicBezTo>
                  <a:cubicBezTo>
                    <a:pt x="25" y="45"/>
                    <a:pt x="24" y="46"/>
                    <a:pt x="24" y="46"/>
                  </a:cubicBezTo>
                  <a:cubicBezTo>
                    <a:pt x="24" y="46"/>
                    <a:pt x="24" y="46"/>
                    <a:pt x="24" y="46"/>
                  </a:cubicBezTo>
                  <a:cubicBezTo>
                    <a:pt x="24" y="46"/>
                    <a:pt x="24" y="46"/>
                    <a:pt x="24" y="46"/>
                  </a:cubicBezTo>
                  <a:cubicBezTo>
                    <a:pt x="24" y="47"/>
                    <a:pt x="24" y="47"/>
                    <a:pt x="24" y="47"/>
                  </a:cubicBezTo>
                  <a:cubicBezTo>
                    <a:pt x="24" y="47"/>
                    <a:pt x="24" y="47"/>
                    <a:pt x="23" y="47"/>
                  </a:cubicBezTo>
                  <a:cubicBezTo>
                    <a:pt x="24" y="46"/>
                    <a:pt x="24" y="45"/>
                    <a:pt x="24" y="45"/>
                  </a:cubicBezTo>
                  <a:cubicBezTo>
                    <a:pt x="24" y="45"/>
                    <a:pt x="24" y="45"/>
                    <a:pt x="24" y="45"/>
                  </a:cubicBezTo>
                  <a:close/>
                  <a:moveTo>
                    <a:pt x="42" y="14"/>
                  </a:moveTo>
                  <a:cubicBezTo>
                    <a:pt x="42" y="14"/>
                    <a:pt x="42" y="14"/>
                    <a:pt x="42" y="14"/>
                  </a:cubicBezTo>
                  <a:cubicBezTo>
                    <a:pt x="42" y="14"/>
                    <a:pt x="42" y="15"/>
                    <a:pt x="41" y="15"/>
                  </a:cubicBezTo>
                  <a:cubicBezTo>
                    <a:pt x="41" y="15"/>
                    <a:pt x="41" y="15"/>
                    <a:pt x="41" y="15"/>
                  </a:cubicBezTo>
                  <a:cubicBezTo>
                    <a:pt x="41" y="15"/>
                    <a:pt x="41" y="15"/>
                    <a:pt x="41" y="15"/>
                  </a:cubicBezTo>
                  <a:cubicBezTo>
                    <a:pt x="41" y="14"/>
                    <a:pt x="41" y="14"/>
                    <a:pt x="42" y="14"/>
                  </a:cubicBezTo>
                  <a:cubicBezTo>
                    <a:pt x="42" y="14"/>
                    <a:pt x="42" y="14"/>
                    <a:pt x="42" y="14"/>
                  </a:cubicBezTo>
                  <a:cubicBezTo>
                    <a:pt x="42" y="14"/>
                    <a:pt x="42" y="14"/>
                    <a:pt x="42" y="14"/>
                  </a:cubicBezTo>
                  <a:close/>
                  <a:moveTo>
                    <a:pt x="45" y="17"/>
                  </a:moveTo>
                  <a:cubicBezTo>
                    <a:pt x="45" y="17"/>
                    <a:pt x="45" y="18"/>
                    <a:pt x="45" y="18"/>
                  </a:cubicBezTo>
                  <a:cubicBezTo>
                    <a:pt x="45" y="18"/>
                    <a:pt x="45" y="18"/>
                    <a:pt x="45" y="18"/>
                  </a:cubicBezTo>
                  <a:cubicBezTo>
                    <a:pt x="44" y="18"/>
                    <a:pt x="44" y="18"/>
                    <a:pt x="43" y="19"/>
                  </a:cubicBezTo>
                  <a:cubicBezTo>
                    <a:pt x="43" y="19"/>
                    <a:pt x="43" y="18"/>
                    <a:pt x="43" y="18"/>
                  </a:cubicBezTo>
                  <a:cubicBezTo>
                    <a:pt x="44" y="18"/>
                    <a:pt x="44" y="18"/>
                    <a:pt x="45" y="17"/>
                  </a:cubicBezTo>
                  <a:cubicBezTo>
                    <a:pt x="45" y="17"/>
                    <a:pt x="45" y="17"/>
                    <a:pt x="45" y="17"/>
                  </a:cubicBezTo>
                  <a:close/>
                  <a:moveTo>
                    <a:pt x="36" y="43"/>
                  </a:moveTo>
                  <a:cubicBezTo>
                    <a:pt x="36" y="43"/>
                    <a:pt x="36" y="43"/>
                    <a:pt x="36" y="43"/>
                  </a:cubicBezTo>
                  <a:cubicBezTo>
                    <a:pt x="37" y="43"/>
                    <a:pt x="37" y="44"/>
                    <a:pt x="37" y="45"/>
                  </a:cubicBezTo>
                  <a:cubicBezTo>
                    <a:pt x="37" y="45"/>
                    <a:pt x="37" y="45"/>
                    <a:pt x="37" y="45"/>
                  </a:cubicBezTo>
                  <a:cubicBezTo>
                    <a:pt x="36" y="45"/>
                    <a:pt x="36" y="45"/>
                    <a:pt x="36" y="45"/>
                  </a:cubicBezTo>
                  <a:cubicBezTo>
                    <a:pt x="36" y="44"/>
                    <a:pt x="36" y="44"/>
                    <a:pt x="36" y="43"/>
                  </a:cubicBezTo>
                  <a:cubicBezTo>
                    <a:pt x="36" y="43"/>
                    <a:pt x="36" y="43"/>
                    <a:pt x="36" y="43"/>
                  </a:cubicBezTo>
                  <a:close/>
                  <a:moveTo>
                    <a:pt x="10" y="34"/>
                  </a:moveTo>
                  <a:cubicBezTo>
                    <a:pt x="10" y="34"/>
                    <a:pt x="9" y="35"/>
                    <a:pt x="9" y="35"/>
                  </a:cubicBezTo>
                  <a:cubicBezTo>
                    <a:pt x="9" y="35"/>
                    <a:pt x="9" y="34"/>
                    <a:pt x="8" y="34"/>
                  </a:cubicBezTo>
                  <a:cubicBezTo>
                    <a:pt x="9" y="34"/>
                    <a:pt x="9"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lose/>
                  <a:moveTo>
                    <a:pt x="12" y="39"/>
                  </a:moveTo>
                  <a:cubicBezTo>
                    <a:pt x="12" y="39"/>
                    <a:pt x="13" y="39"/>
                    <a:pt x="13" y="38"/>
                  </a:cubicBezTo>
                  <a:cubicBezTo>
                    <a:pt x="13" y="38"/>
                    <a:pt x="13" y="38"/>
                    <a:pt x="13" y="38"/>
                  </a:cubicBezTo>
                  <a:cubicBezTo>
                    <a:pt x="13" y="38"/>
                    <a:pt x="13" y="39"/>
                    <a:pt x="13" y="39"/>
                  </a:cubicBezTo>
                  <a:cubicBezTo>
                    <a:pt x="13" y="39"/>
                    <a:pt x="13" y="39"/>
                    <a:pt x="12" y="40"/>
                  </a:cubicBezTo>
                  <a:cubicBezTo>
                    <a:pt x="12" y="40"/>
                    <a:pt x="12" y="40"/>
                    <a:pt x="12" y="40"/>
                  </a:cubicBezTo>
                  <a:cubicBezTo>
                    <a:pt x="12" y="40"/>
                    <a:pt x="12" y="40"/>
                    <a:pt x="12" y="39"/>
                  </a:cubicBezTo>
                  <a:cubicBezTo>
                    <a:pt x="12" y="39"/>
                    <a:pt x="12" y="39"/>
                    <a:pt x="12" y="39"/>
                  </a:cubicBezTo>
                  <a:close/>
                  <a:moveTo>
                    <a:pt x="45" y="36"/>
                  </a:moveTo>
                  <a:cubicBezTo>
                    <a:pt x="45" y="35"/>
                    <a:pt x="44" y="35"/>
                    <a:pt x="44" y="35"/>
                  </a:cubicBezTo>
                  <a:cubicBezTo>
                    <a:pt x="44" y="35"/>
                    <a:pt x="44" y="35"/>
                    <a:pt x="44" y="35"/>
                  </a:cubicBezTo>
                  <a:cubicBezTo>
                    <a:pt x="44" y="35"/>
                    <a:pt x="44" y="34"/>
                    <a:pt x="44" y="34"/>
                  </a:cubicBezTo>
                  <a:cubicBezTo>
                    <a:pt x="44" y="34"/>
                    <a:pt x="44" y="34"/>
                    <a:pt x="44" y="34"/>
                  </a:cubicBezTo>
                  <a:cubicBezTo>
                    <a:pt x="44" y="35"/>
                    <a:pt x="45" y="35"/>
                    <a:pt x="45" y="35"/>
                  </a:cubicBezTo>
                  <a:cubicBezTo>
                    <a:pt x="45" y="35"/>
                    <a:pt x="45" y="35"/>
                    <a:pt x="45" y="35"/>
                  </a:cubicBezTo>
                  <a:cubicBezTo>
                    <a:pt x="45" y="35"/>
                    <a:pt x="45" y="35"/>
                    <a:pt x="45" y="36"/>
                  </a:cubicBezTo>
                  <a:cubicBezTo>
                    <a:pt x="45" y="36"/>
                    <a:pt x="45" y="36"/>
                    <a:pt x="45" y="36"/>
                  </a:cubicBezTo>
                  <a:close/>
                  <a:moveTo>
                    <a:pt x="42" y="40"/>
                  </a:moveTo>
                  <a:cubicBezTo>
                    <a:pt x="42" y="40"/>
                    <a:pt x="41" y="40"/>
                    <a:pt x="41" y="39"/>
                  </a:cubicBezTo>
                  <a:cubicBezTo>
                    <a:pt x="41" y="39"/>
                    <a:pt x="41" y="39"/>
                    <a:pt x="41" y="39"/>
                  </a:cubicBezTo>
                  <a:cubicBezTo>
                    <a:pt x="41" y="39"/>
                    <a:pt x="41" y="39"/>
                    <a:pt x="41" y="39"/>
                  </a:cubicBezTo>
                  <a:cubicBezTo>
                    <a:pt x="41" y="39"/>
                    <a:pt x="41" y="39"/>
                    <a:pt x="41" y="39"/>
                  </a:cubicBezTo>
                  <a:cubicBezTo>
                    <a:pt x="42" y="39"/>
                    <a:pt x="42" y="40"/>
                    <a:pt x="42" y="40"/>
                  </a:cubicBezTo>
                  <a:cubicBezTo>
                    <a:pt x="42" y="40"/>
                    <a:pt x="42" y="40"/>
                    <a:pt x="42" y="40"/>
                  </a:cubicBezTo>
                  <a:cubicBezTo>
                    <a:pt x="42" y="40"/>
                    <a:pt x="42" y="40"/>
                    <a:pt x="42" y="41"/>
                  </a:cubicBezTo>
                  <a:cubicBezTo>
                    <a:pt x="42" y="41"/>
                    <a:pt x="42" y="41"/>
                    <a:pt x="42" y="40"/>
                  </a:cubicBezTo>
                  <a:cubicBezTo>
                    <a:pt x="42" y="40"/>
                    <a:pt x="42" y="40"/>
                    <a:pt x="42" y="40"/>
                  </a:cubicBezTo>
                  <a:close/>
                  <a:moveTo>
                    <a:pt x="28" y="7"/>
                  </a:moveTo>
                  <a:cubicBezTo>
                    <a:pt x="28" y="7"/>
                    <a:pt x="28" y="7"/>
                    <a:pt x="28" y="7"/>
                  </a:cubicBezTo>
                  <a:cubicBezTo>
                    <a:pt x="28" y="7"/>
                    <a:pt x="29" y="7"/>
                    <a:pt x="29" y="7"/>
                  </a:cubicBezTo>
                  <a:cubicBezTo>
                    <a:pt x="29" y="7"/>
                    <a:pt x="29" y="7"/>
                    <a:pt x="29" y="8"/>
                  </a:cubicBezTo>
                  <a:cubicBezTo>
                    <a:pt x="28" y="8"/>
                    <a:pt x="28" y="8"/>
                    <a:pt x="28" y="8"/>
                  </a:cubicBezTo>
                  <a:cubicBezTo>
                    <a:pt x="28" y="8"/>
                    <a:pt x="28" y="8"/>
                    <a:pt x="28" y="8"/>
                  </a:cubicBezTo>
                  <a:cubicBezTo>
                    <a:pt x="28" y="8"/>
                    <a:pt x="28" y="8"/>
                    <a:pt x="28" y="8"/>
                  </a:cubicBezTo>
                  <a:cubicBezTo>
                    <a:pt x="28" y="8"/>
                    <a:pt x="28" y="7"/>
                    <a:pt x="28" y="7"/>
                  </a:cubicBezTo>
                  <a:cubicBezTo>
                    <a:pt x="28" y="7"/>
                    <a:pt x="28" y="7"/>
                    <a:pt x="28" y="7"/>
                  </a:cubicBezTo>
                  <a:close/>
                  <a:moveTo>
                    <a:pt x="3" y="30"/>
                  </a:moveTo>
                  <a:cubicBezTo>
                    <a:pt x="3" y="31"/>
                    <a:pt x="3" y="33"/>
                    <a:pt x="4" y="34"/>
                  </a:cubicBezTo>
                  <a:cubicBezTo>
                    <a:pt x="3" y="33"/>
                    <a:pt x="2" y="32"/>
                    <a:pt x="3" y="30"/>
                  </a:cubicBezTo>
                  <a:cubicBezTo>
                    <a:pt x="3" y="30"/>
                    <a:pt x="3" y="30"/>
                    <a:pt x="3" y="30"/>
                  </a:cubicBezTo>
                  <a:close/>
                  <a:moveTo>
                    <a:pt x="36" y="9"/>
                  </a:moveTo>
                  <a:cubicBezTo>
                    <a:pt x="37" y="9"/>
                    <a:pt x="37" y="9"/>
                    <a:pt x="37" y="9"/>
                  </a:cubicBezTo>
                  <a:cubicBezTo>
                    <a:pt x="37" y="10"/>
                    <a:pt x="37" y="10"/>
                    <a:pt x="36" y="10"/>
                  </a:cubicBezTo>
                  <a:cubicBezTo>
                    <a:pt x="36" y="10"/>
                    <a:pt x="36" y="10"/>
                    <a:pt x="36" y="10"/>
                  </a:cubicBezTo>
                  <a:cubicBezTo>
                    <a:pt x="36" y="11"/>
                    <a:pt x="36" y="11"/>
                    <a:pt x="36" y="11"/>
                  </a:cubicBezTo>
                  <a:cubicBezTo>
                    <a:pt x="36" y="10"/>
                    <a:pt x="36" y="10"/>
                    <a:pt x="36" y="9"/>
                  </a:cubicBezTo>
                  <a:cubicBezTo>
                    <a:pt x="36" y="9"/>
                    <a:pt x="36" y="9"/>
                    <a:pt x="36" y="9"/>
                  </a:cubicBezTo>
                  <a:close/>
                  <a:moveTo>
                    <a:pt x="45" y="31"/>
                  </a:moveTo>
                  <a:cubicBezTo>
                    <a:pt x="45" y="31"/>
                    <a:pt x="45" y="31"/>
                    <a:pt x="45" y="31"/>
                  </a:cubicBezTo>
                  <a:cubicBezTo>
                    <a:pt x="45" y="31"/>
                    <a:pt x="46" y="31"/>
                    <a:pt x="46" y="31"/>
                  </a:cubicBezTo>
                  <a:cubicBezTo>
                    <a:pt x="46" y="31"/>
                    <a:pt x="46" y="32"/>
                    <a:pt x="46" y="32"/>
                  </a:cubicBezTo>
                  <a:cubicBezTo>
                    <a:pt x="46" y="32"/>
                    <a:pt x="45" y="32"/>
                    <a:pt x="45" y="31"/>
                  </a:cubicBezTo>
                  <a:cubicBezTo>
                    <a:pt x="45" y="31"/>
                    <a:pt x="45" y="31"/>
                    <a:pt x="45" y="31"/>
                  </a:cubicBezTo>
                  <a:close/>
                  <a:moveTo>
                    <a:pt x="39" y="11"/>
                  </a:moveTo>
                  <a:cubicBezTo>
                    <a:pt x="38" y="11"/>
                    <a:pt x="38" y="11"/>
                    <a:pt x="38" y="12"/>
                  </a:cubicBezTo>
                  <a:cubicBezTo>
                    <a:pt x="37" y="12"/>
                    <a:pt x="37" y="12"/>
                    <a:pt x="38" y="11"/>
                  </a:cubicBezTo>
                  <a:cubicBezTo>
                    <a:pt x="38" y="11"/>
                    <a:pt x="38" y="11"/>
                    <a:pt x="38" y="11"/>
                  </a:cubicBezTo>
                  <a:cubicBezTo>
                    <a:pt x="38" y="11"/>
                    <a:pt x="38" y="10"/>
                    <a:pt x="38" y="10"/>
                  </a:cubicBezTo>
                  <a:cubicBezTo>
                    <a:pt x="38" y="10"/>
                    <a:pt x="38" y="10"/>
                    <a:pt x="39" y="10"/>
                  </a:cubicBezTo>
                  <a:cubicBezTo>
                    <a:pt x="39" y="10"/>
                    <a:pt x="39" y="11"/>
                    <a:pt x="39" y="11"/>
                  </a:cubicBezTo>
                  <a:cubicBezTo>
                    <a:pt x="39" y="11"/>
                    <a:pt x="39" y="11"/>
                    <a:pt x="39" y="11"/>
                  </a:cubicBezTo>
                  <a:close/>
                  <a:moveTo>
                    <a:pt x="38" y="12"/>
                  </a:moveTo>
                  <a:cubicBezTo>
                    <a:pt x="38" y="12"/>
                    <a:pt x="39" y="11"/>
                    <a:pt x="39" y="11"/>
                  </a:cubicBezTo>
                  <a:cubicBezTo>
                    <a:pt x="39" y="11"/>
                    <a:pt x="39" y="11"/>
                    <a:pt x="39" y="11"/>
                  </a:cubicBezTo>
                  <a:cubicBezTo>
                    <a:pt x="39" y="12"/>
                    <a:pt x="39" y="12"/>
                    <a:pt x="39" y="12"/>
                  </a:cubicBezTo>
                  <a:cubicBezTo>
                    <a:pt x="38" y="13"/>
                    <a:pt x="38" y="13"/>
                    <a:pt x="38" y="12"/>
                  </a:cubicBezTo>
                  <a:cubicBezTo>
                    <a:pt x="38" y="12"/>
                    <a:pt x="38" y="12"/>
                    <a:pt x="38" y="12"/>
                  </a:cubicBezTo>
                  <a:cubicBezTo>
                    <a:pt x="38" y="12"/>
                    <a:pt x="38" y="12"/>
                    <a:pt x="38" y="12"/>
                  </a:cubicBezTo>
                  <a:close/>
                  <a:moveTo>
                    <a:pt x="44" y="37"/>
                  </a:moveTo>
                  <a:cubicBezTo>
                    <a:pt x="44" y="38"/>
                    <a:pt x="44" y="38"/>
                    <a:pt x="44" y="38"/>
                  </a:cubicBezTo>
                  <a:cubicBezTo>
                    <a:pt x="43" y="38"/>
                    <a:pt x="43" y="37"/>
                    <a:pt x="43" y="37"/>
                  </a:cubicBezTo>
                  <a:cubicBezTo>
                    <a:pt x="43" y="37"/>
                    <a:pt x="43" y="37"/>
                    <a:pt x="43" y="37"/>
                  </a:cubicBezTo>
                  <a:cubicBezTo>
                    <a:pt x="43" y="37"/>
                    <a:pt x="44" y="37"/>
                    <a:pt x="44" y="37"/>
                  </a:cubicBezTo>
                  <a:cubicBezTo>
                    <a:pt x="44" y="37"/>
                    <a:pt x="44" y="37"/>
                    <a:pt x="44" y="37"/>
                  </a:cubicBezTo>
                  <a:close/>
                  <a:moveTo>
                    <a:pt x="9" y="31"/>
                  </a:moveTo>
                  <a:cubicBezTo>
                    <a:pt x="9" y="32"/>
                    <a:pt x="9" y="32"/>
                    <a:pt x="9" y="32"/>
                  </a:cubicBezTo>
                  <a:cubicBezTo>
                    <a:pt x="9"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9" y="32"/>
                  </a:cubicBezTo>
                  <a:cubicBezTo>
                    <a:pt x="9" y="32"/>
                    <a:pt x="9" y="31"/>
                    <a:pt x="9" y="31"/>
                  </a:cubicBezTo>
                  <a:cubicBezTo>
                    <a:pt x="9" y="31"/>
                    <a:pt x="9" y="31"/>
                    <a:pt x="9" y="31"/>
                  </a:cubicBezTo>
                  <a:close/>
                  <a:moveTo>
                    <a:pt x="46" y="21"/>
                  </a:moveTo>
                  <a:cubicBezTo>
                    <a:pt x="46" y="21"/>
                    <a:pt x="45" y="21"/>
                    <a:pt x="44" y="21"/>
                  </a:cubicBezTo>
                  <a:cubicBezTo>
                    <a:pt x="44" y="21"/>
                    <a:pt x="44" y="21"/>
                    <a:pt x="44" y="21"/>
                  </a:cubicBezTo>
                  <a:cubicBezTo>
                    <a:pt x="44" y="21"/>
                    <a:pt x="44" y="21"/>
                    <a:pt x="45" y="21"/>
                  </a:cubicBezTo>
                  <a:cubicBezTo>
                    <a:pt x="45" y="21"/>
                    <a:pt x="45" y="21"/>
                    <a:pt x="46" y="20"/>
                  </a:cubicBezTo>
                  <a:cubicBezTo>
                    <a:pt x="46" y="20"/>
                    <a:pt x="46" y="20"/>
                    <a:pt x="46" y="21"/>
                  </a:cubicBezTo>
                  <a:cubicBezTo>
                    <a:pt x="46" y="21"/>
                    <a:pt x="46" y="21"/>
                    <a:pt x="46" y="21"/>
                  </a:cubicBezTo>
                  <a:cubicBezTo>
                    <a:pt x="46" y="21"/>
                    <a:pt x="46" y="21"/>
                    <a:pt x="46" y="21"/>
                  </a:cubicBezTo>
                  <a:close/>
                  <a:moveTo>
                    <a:pt x="47" y="29"/>
                  </a:moveTo>
                  <a:cubicBezTo>
                    <a:pt x="46" y="29"/>
                    <a:pt x="46" y="29"/>
                    <a:pt x="45" y="29"/>
                  </a:cubicBezTo>
                  <a:cubicBezTo>
                    <a:pt x="45" y="29"/>
                    <a:pt x="45" y="29"/>
                    <a:pt x="46" y="29"/>
                  </a:cubicBezTo>
                  <a:cubicBezTo>
                    <a:pt x="46" y="29"/>
                    <a:pt x="46" y="29"/>
                    <a:pt x="47" y="29"/>
                  </a:cubicBezTo>
                  <a:cubicBezTo>
                    <a:pt x="47" y="29"/>
                    <a:pt x="47" y="29"/>
                    <a:pt x="47" y="29"/>
                  </a:cubicBezTo>
                  <a:cubicBezTo>
                    <a:pt x="47" y="29"/>
                    <a:pt x="47" y="29"/>
                    <a:pt x="47" y="29"/>
                  </a:cubicBezTo>
                  <a:cubicBezTo>
                    <a:pt x="47" y="29"/>
                    <a:pt x="47" y="29"/>
                    <a:pt x="47" y="29"/>
                  </a:cubicBezTo>
                  <a:close/>
                  <a:moveTo>
                    <a:pt x="7" y="25"/>
                  </a:moveTo>
                  <a:cubicBezTo>
                    <a:pt x="7" y="25"/>
                    <a:pt x="7" y="25"/>
                    <a:pt x="8" y="25"/>
                  </a:cubicBezTo>
                  <a:cubicBezTo>
                    <a:pt x="8" y="25"/>
                    <a:pt x="8" y="25"/>
                    <a:pt x="9" y="25"/>
                  </a:cubicBezTo>
                  <a:cubicBezTo>
                    <a:pt x="9" y="25"/>
                    <a:pt x="9" y="25"/>
                    <a:pt x="9" y="25"/>
                  </a:cubicBezTo>
                  <a:cubicBezTo>
                    <a:pt x="9" y="25"/>
                    <a:pt x="9" y="25"/>
                    <a:pt x="9" y="25"/>
                  </a:cubicBezTo>
                  <a:cubicBezTo>
                    <a:pt x="9" y="25"/>
                    <a:pt x="8" y="25"/>
                    <a:pt x="8" y="25"/>
                  </a:cubicBezTo>
                  <a:cubicBezTo>
                    <a:pt x="8" y="25"/>
                    <a:pt x="8" y="25"/>
                    <a:pt x="7" y="25"/>
                  </a:cubicBezTo>
                  <a:cubicBezTo>
                    <a:pt x="7" y="25"/>
                    <a:pt x="7" y="25"/>
                    <a:pt x="7" y="25"/>
                  </a:cubicBezTo>
                  <a:cubicBezTo>
                    <a:pt x="7" y="25"/>
                    <a:pt x="7" y="25"/>
                    <a:pt x="7" y="25"/>
                  </a:cubicBezTo>
                  <a:close/>
                  <a:moveTo>
                    <a:pt x="40" y="21"/>
                  </a:moveTo>
                  <a:cubicBezTo>
                    <a:pt x="40" y="21"/>
                    <a:pt x="40" y="21"/>
                    <a:pt x="40" y="21"/>
                  </a:cubicBezTo>
                  <a:cubicBezTo>
                    <a:pt x="40" y="21"/>
                    <a:pt x="40" y="21"/>
                    <a:pt x="40" y="21"/>
                  </a:cubicBezTo>
                  <a:cubicBezTo>
                    <a:pt x="40" y="21"/>
                    <a:pt x="40" y="21"/>
                    <a:pt x="40" y="20"/>
                  </a:cubicBezTo>
                  <a:cubicBezTo>
                    <a:pt x="40" y="20"/>
                    <a:pt x="40" y="20"/>
                    <a:pt x="40" y="20"/>
                  </a:cubicBezTo>
                  <a:cubicBezTo>
                    <a:pt x="40" y="20"/>
                    <a:pt x="40" y="20"/>
                    <a:pt x="40" y="20"/>
                  </a:cubicBezTo>
                  <a:cubicBezTo>
                    <a:pt x="40" y="20"/>
                    <a:pt x="40" y="20"/>
                    <a:pt x="40" y="20"/>
                  </a:cubicBezTo>
                  <a:cubicBezTo>
                    <a:pt x="39" y="20"/>
                    <a:pt x="39" y="21"/>
                    <a:pt x="40" y="21"/>
                  </a:cubicBezTo>
                  <a:cubicBezTo>
                    <a:pt x="40" y="21"/>
                    <a:pt x="40" y="21"/>
                    <a:pt x="40" y="21"/>
                  </a:cubicBezTo>
                  <a:close/>
                  <a:moveTo>
                    <a:pt x="16" y="17"/>
                  </a:moveTo>
                  <a:cubicBezTo>
                    <a:pt x="16" y="17"/>
                    <a:pt x="16" y="17"/>
                    <a:pt x="16" y="17"/>
                  </a:cubicBezTo>
                  <a:cubicBezTo>
                    <a:pt x="15" y="17"/>
                    <a:pt x="15" y="18"/>
                    <a:pt x="15" y="18"/>
                  </a:cubicBezTo>
                  <a:cubicBezTo>
                    <a:pt x="15" y="18"/>
                    <a:pt x="15" y="18"/>
                    <a:pt x="16" y="18"/>
                  </a:cubicBezTo>
                  <a:cubicBezTo>
                    <a:pt x="16" y="18"/>
                    <a:pt x="16" y="18"/>
                    <a:pt x="16" y="18"/>
                  </a:cubicBezTo>
                  <a:cubicBezTo>
                    <a:pt x="16" y="17"/>
                    <a:pt x="16" y="17"/>
                    <a:pt x="16" y="17"/>
                  </a:cubicBezTo>
                  <a:close/>
                  <a:moveTo>
                    <a:pt x="35" y="39"/>
                  </a:moveTo>
                  <a:cubicBezTo>
                    <a:pt x="35" y="39"/>
                    <a:pt x="35" y="39"/>
                    <a:pt x="35" y="39"/>
                  </a:cubicBezTo>
                  <a:cubicBezTo>
                    <a:pt x="35" y="39"/>
                    <a:pt x="35" y="39"/>
                    <a:pt x="35" y="38"/>
                  </a:cubicBezTo>
                  <a:cubicBezTo>
                    <a:pt x="35" y="38"/>
                    <a:pt x="35" y="38"/>
                    <a:pt x="35" y="38"/>
                  </a:cubicBezTo>
                  <a:cubicBezTo>
                    <a:pt x="35" y="38"/>
                    <a:pt x="35" y="38"/>
                    <a:pt x="35" y="38"/>
                  </a:cubicBezTo>
                  <a:cubicBezTo>
                    <a:pt x="34" y="38"/>
                    <a:pt x="35" y="39"/>
                    <a:pt x="35" y="39"/>
                  </a:cubicBezTo>
                  <a:close/>
                  <a:moveTo>
                    <a:pt x="14" y="21"/>
                  </a:moveTo>
                  <a:cubicBezTo>
                    <a:pt x="13" y="21"/>
                    <a:pt x="13" y="22"/>
                    <a:pt x="13" y="21"/>
                  </a:cubicBezTo>
                  <a:cubicBezTo>
                    <a:pt x="13" y="21"/>
                    <a:pt x="13" y="21"/>
                    <a:pt x="13" y="21"/>
                  </a:cubicBezTo>
                  <a:cubicBezTo>
                    <a:pt x="13" y="21"/>
                    <a:pt x="13" y="21"/>
                    <a:pt x="13" y="21"/>
                  </a:cubicBezTo>
                  <a:cubicBezTo>
                    <a:pt x="13" y="21"/>
                    <a:pt x="13" y="21"/>
                    <a:pt x="13" y="21"/>
                  </a:cubicBezTo>
                  <a:cubicBezTo>
                    <a:pt x="13" y="21"/>
                    <a:pt x="13" y="21"/>
                    <a:pt x="14" y="21"/>
                  </a:cubicBezTo>
                  <a:cubicBezTo>
                    <a:pt x="14" y="21"/>
                    <a:pt x="14" y="21"/>
                    <a:pt x="14" y="21"/>
                  </a:cubicBezTo>
                  <a:close/>
                  <a:moveTo>
                    <a:pt x="37" y="37"/>
                  </a:moveTo>
                  <a:cubicBezTo>
                    <a:pt x="37" y="37"/>
                    <a:pt x="37" y="37"/>
                    <a:pt x="37" y="37"/>
                  </a:cubicBezTo>
                  <a:cubicBezTo>
                    <a:pt x="37" y="37"/>
                    <a:pt x="37" y="37"/>
                    <a:pt x="37" y="37"/>
                  </a:cubicBezTo>
                  <a:cubicBezTo>
                    <a:pt x="37" y="37"/>
                    <a:pt x="37" y="38"/>
                    <a:pt x="37" y="38"/>
                  </a:cubicBezTo>
                  <a:cubicBezTo>
                    <a:pt x="37" y="38"/>
                    <a:pt x="37" y="38"/>
                    <a:pt x="37" y="37"/>
                  </a:cubicBezTo>
                  <a:cubicBezTo>
                    <a:pt x="37" y="37"/>
                    <a:pt x="37" y="37"/>
                    <a:pt x="37" y="37"/>
                  </a:cubicBezTo>
                  <a:cubicBezTo>
                    <a:pt x="37" y="37"/>
                    <a:pt x="37" y="37"/>
                    <a:pt x="37" y="37"/>
                  </a:cubicBezTo>
                  <a:close/>
                  <a:moveTo>
                    <a:pt x="28" y="12"/>
                  </a:moveTo>
                  <a:cubicBezTo>
                    <a:pt x="28" y="12"/>
                    <a:pt x="28" y="12"/>
                    <a:pt x="28" y="12"/>
                  </a:cubicBezTo>
                  <a:cubicBezTo>
                    <a:pt x="28" y="12"/>
                    <a:pt x="28" y="12"/>
                    <a:pt x="28" y="12"/>
                  </a:cubicBezTo>
                  <a:cubicBezTo>
                    <a:pt x="28" y="12"/>
                    <a:pt x="28" y="12"/>
                    <a:pt x="28" y="12"/>
                  </a:cubicBezTo>
                  <a:cubicBezTo>
                    <a:pt x="28" y="11"/>
                    <a:pt x="28" y="11"/>
                    <a:pt x="28" y="11"/>
                  </a:cubicBezTo>
                  <a:cubicBezTo>
                    <a:pt x="28" y="12"/>
                    <a:pt x="28" y="12"/>
                    <a:pt x="28" y="12"/>
                  </a:cubicBezTo>
                  <a:cubicBezTo>
                    <a:pt x="28" y="12"/>
                    <a:pt x="28" y="12"/>
                    <a:pt x="28" y="12"/>
                  </a:cubicBezTo>
                  <a:cubicBezTo>
                    <a:pt x="28" y="12"/>
                    <a:pt x="28" y="12"/>
                    <a:pt x="28" y="12"/>
                  </a:cubicBezTo>
                  <a:close/>
                  <a:moveTo>
                    <a:pt x="31" y="13"/>
                  </a:moveTo>
                  <a:cubicBezTo>
                    <a:pt x="31" y="13"/>
                    <a:pt x="31" y="13"/>
                    <a:pt x="31" y="13"/>
                  </a:cubicBezTo>
                  <a:cubicBezTo>
                    <a:pt x="30" y="14"/>
                    <a:pt x="30" y="14"/>
                    <a:pt x="30" y="13"/>
                  </a:cubicBezTo>
                  <a:cubicBezTo>
                    <a:pt x="30" y="13"/>
                    <a:pt x="30" y="13"/>
                    <a:pt x="30" y="13"/>
                  </a:cubicBezTo>
                  <a:cubicBezTo>
                    <a:pt x="30" y="13"/>
                    <a:pt x="30" y="13"/>
                    <a:pt x="30" y="13"/>
                  </a:cubicBezTo>
                  <a:cubicBezTo>
                    <a:pt x="30" y="13"/>
                    <a:pt x="31" y="13"/>
                    <a:pt x="31" y="13"/>
                  </a:cubicBezTo>
                  <a:cubicBezTo>
                    <a:pt x="31" y="13"/>
                    <a:pt x="31" y="13"/>
                    <a:pt x="31" y="13"/>
                  </a:cubicBezTo>
                  <a:close/>
                  <a:moveTo>
                    <a:pt x="39" y="35"/>
                  </a:moveTo>
                  <a:cubicBezTo>
                    <a:pt x="39" y="35"/>
                    <a:pt x="39" y="35"/>
                    <a:pt x="39" y="35"/>
                  </a:cubicBezTo>
                  <a:cubicBezTo>
                    <a:pt x="39" y="36"/>
                    <a:pt x="39" y="36"/>
                    <a:pt x="39" y="36"/>
                  </a:cubicBezTo>
                  <a:cubicBezTo>
                    <a:pt x="39" y="36"/>
                    <a:pt x="39" y="36"/>
                    <a:pt x="39" y="35"/>
                  </a:cubicBezTo>
                  <a:cubicBezTo>
                    <a:pt x="39" y="35"/>
                    <a:pt x="39" y="35"/>
                    <a:pt x="39" y="35"/>
                  </a:cubicBezTo>
                  <a:cubicBezTo>
                    <a:pt x="39" y="35"/>
                    <a:pt x="39" y="35"/>
                    <a:pt x="39" y="35"/>
                  </a:cubicBezTo>
                  <a:close/>
                  <a:moveTo>
                    <a:pt x="13" y="24"/>
                  </a:moveTo>
                  <a:cubicBezTo>
                    <a:pt x="12" y="24"/>
                    <a:pt x="12" y="24"/>
                    <a:pt x="12" y="23"/>
                  </a:cubicBezTo>
                  <a:cubicBezTo>
                    <a:pt x="12" y="23"/>
                    <a:pt x="12" y="23"/>
                    <a:pt x="12" y="23"/>
                  </a:cubicBezTo>
                  <a:cubicBezTo>
                    <a:pt x="13" y="23"/>
                    <a:pt x="13" y="23"/>
                    <a:pt x="13" y="23"/>
                  </a:cubicBezTo>
                  <a:cubicBezTo>
                    <a:pt x="13" y="24"/>
                    <a:pt x="13" y="24"/>
                    <a:pt x="13" y="24"/>
                  </a:cubicBezTo>
                  <a:cubicBezTo>
                    <a:pt x="13" y="24"/>
                    <a:pt x="13" y="24"/>
                    <a:pt x="13" y="24"/>
                  </a:cubicBezTo>
                  <a:close/>
                  <a:moveTo>
                    <a:pt x="27" y="41"/>
                  </a:moveTo>
                  <a:cubicBezTo>
                    <a:pt x="27" y="41"/>
                    <a:pt x="27" y="41"/>
                    <a:pt x="27" y="41"/>
                  </a:cubicBezTo>
                  <a:cubicBezTo>
                    <a:pt x="27" y="41"/>
                    <a:pt x="28" y="41"/>
                    <a:pt x="27" y="41"/>
                  </a:cubicBezTo>
                  <a:cubicBezTo>
                    <a:pt x="27" y="42"/>
                    <a:pt x="27" y="42"/>
                    <a:pt x="27" y="42"/>
                  </a:cubicBezTo>
                  <a:cubicBezTo>
                    <a:pt x="27" y="42"/>
                    <a:pt x="27" y="42"/>
                    <a:pt x="27" y="41"/>
                  </a:cubicBezTo>
                  <a:cubicBezTo>
                    <a:pt x="27" y="41"/>
                    <a:pt x="27" y="41"/>
                    <a:pt x="27" y="41"/>
                  </a:cubicBezTo>
                  <a:close/>
                  <a:moveTo>
                    <a:pt x="39" y="18"/>
                  </a:moveTo>
                  <a:cubicBezTo>
                    <a:pt x="39" y="18"/>
                    <a:pt x="39" y="18"/>
                    <a:pt x="39" y="18"/>
                  </a:cubicBezTo>
                  <a:cubicBezTo>
                    <a:pt x="39" y="18"/>
                    <a:pt x="39" y="18"/>
                    <a:pt x="39" y="18"/>
                  </a:cubicBezTo>
                  <a:cubicBezTo>
                    <a:pt x="38" y="18"/>
                    <a:pt x="38" y="18"/>
                    <a:pt x="38" y="18"/>
                  </a:cubicBezTo>
                  <a:cubicBezTo>
                    <a:pt x="38" y="18"/>
                    <a:pt x="39" y="19"/>
                    <a:pt x="39" y="19"/>
                  </a:cubicBezTo>
                  <a:cubicBezTo>
                    <a:pt x="39" y="19"/>
                    <a:pt x="39" y="18"/>
                    <a:pt x="39" y="18"/>
                  </a:cubicBezTo>
                  <a:close/>
                  <a:moveTo>
                    <a:pt x="14" y="19"/>
                  </a:moveTo>
                  <a:cubicBezTo>
                    <a:pt x="14" y="19"/>
                    <a:pt x="14" y="19"/>
                    <a:pt x="14" y="19"/>
                  </a:cubicBezTo>
                  <a:cubicBezTo>
                    <a:pt x="14" y="19"/>
                    <a:pt x="15" y="19"/>
                    <a:pt x="15" y="19"/>
                  </a:cubicBezTo>
                  <a:cubicBezTo>
                    <a:pt x="15" y="19"/>
                    <a:pt x="14" y="20"/>
                    <a:pt x="14" y="20"/>
                  </a:cubicBezTo>
                  <a:cubicBezTo>
                    <a:pt x="14" y="20"/>
                    <a:pt x="14" y="20"/>
                    <a:pt x="14" y="19"/>
                  </a:cubicBezTo>
                  <a:cubicBezTo>
                    <a:pt x="14" y="19"/>
                    <a:pt x="14" y="19"/>
                    <a:pt x="14" y="19"/>
                  </a:cubicBezTo>
                  <a:close/>
                  <a:moveTo>
                    <a:pt x="16" y="36"/>
                  </a:moveTo>
                  <a:cubicBezTo>
                    <a:pt x="16" y="36"/>
                    <a:pt x="16" y="36"/>
                    <a:pt x="16" y="36"/>
                  </a:cubicBezTo>
                  <a:cubicBezTo>
                    <a:pt x="16" y="36"/>
                    <a:pt x="16" y="37"/>
                    <a:pt x="16" y="37"/>
                  </a:cubicBezTo>
                  <a:cubicBezTo>
                    <a:pt x="16" y="37"/>
                    <a:pt x="16" y="37"/>
                    <a:pt x="16" y="37"/>
                  </a:cubicBezTo>
                  <a:cubicBezTo>
                    <a:pt x="17" y="37"/>
                    <a:pt x="17" y="36"/>
                    <a:pt x="16" y="36"/>
                  </a:cubicBezTo>
                  <a:close/>
                  <a:moveTo>
                    <a:pt x="35" y="14"/>
                  </a:moveTo>
                  <a:cubicBezTo>
                    <a:pt x="35" y="15"/>
                    <a:pt x="36" y="15"/>
                    <a:pt x="35" y="15"/>
                  </a:cubicBezTo>
                  <a:cubicBezTo>
                    <a:pt x="35" y="15"/>
                    <a:pt x="35" y="15"/>
                    <a:pt x="35" y="15"/>
                  </a:cubicBezTo>
                  <a:cubicBezTo>
                    <a:pt x="35" y="15"/>
                    <a:pt x="35" y="15"/>
                    <a:pt x="35" y="15"/>
                  </a:cubicBezTo>
                  <a:cubicBezTo>
                    <a:pt x="35" y="15"/>
                    <a:pt x="35" y="15"/>
                    <a:pt x="35" y="14"/>
                  </a:cubicBezTo>
                  <a:cubicBezTo>
                    <a:pt x="35" y="14"/>
                    <a:pt x="35" y="14"/>
                    <a:pt x="35" y="14"/>
                  </a:cubicBezTo>
                  <a:close/>
                  <a:moveTo>
                    <a:pt x="42" y="25"/>
                  </a:moveTo>
                  <a:cubicBezTo>
                    <a:pt x="41" y="25"/>
                    <a:pt x="41" y="25"/>
                    <a:pt x="41" y="25"/>
                  </a:cubicBezTo>
                  <a:cubicBezTo>
                    <a:pt x="41" y="25"/>
                    <a:pt x="41" y="25"/>
                    <a:pt x="41" y="25"/>
                  </a:cubicBezTo>
                  <a:cubicBezTo>
                    <a:pt x="41" y="25"/>
                    <a:pt x="41" y="25"/>
                    <a:pt x="41" y="24"/>
                  </a:cubicBezTo>
                  <a:cubicBezTo>
                    <a:pt x="41" y="24"/>
                    <a:pt x="42" y="25"/>
                    <a:pt x="42" y="25"/>
                  </a:cubicBezTo>
                  <a:cubicBezTo>
                    <a:pt x="42" y="25"/>
                    <a:pt x="42" y="25"/>
                    <a:pt x="42" y="25"/>
                  </a:cubicBezTo>
                  <a:cubicBezTo>
                    <a:pt x="42" y="25"/>
                    <a:pt x="42" y="25"/>
                    <a:pt x="42" y="25"/>
                  </a:cubicBezTo>
                  <a:cubicBezTo>
                    <a:pt x="42" y="25"/>
                    <a:pt x="42" y="25"/>
                    <a:pt x="42" y="25"/>
                  </a:cubicBezTo>
                  <a:close/>
                  <a:moveTo>
                    <a:pt x="42" y="32"/>
                  </a:moveTo>
                  <a:cubicBezTo>
                    <a:pt x="42" y="32"/>
                    <a:pt x="41" y="32"/>
                    <a:pt x="41" y="32"/>
                  </a:cubicBezTo>
                  <a:cubicBezTo>
                    <a:pt x="41" y="32"/>
                    <a:pt x="41" y="32"/>
                    <a:pt x="41" y="32"/>
                  </a:cubicBezTo>
                  <a:cubicBezTo>
                    <a:pt x="41" y="32"/>
                    <a:pt x="41" y="32"/>
                    <a:pt x="41" y="32"/>
                  </a:cubicBezTo>
                  <a:cubicBezTo>
                    <a:pt x="41" y="32"/>
                    <a:pt x="41" y="32"/>
                    <a:pt x="41" y="32"/>
                  </a:cubicBezTo>
                  <a:cubicBezTo>
                    <a:pt x="42" y="32"/>
                    <a:pt x="42" y="32"/>
                    <a:pt x="42" y="32"/>
                  </a:cubicBezTo>
                  <a:cubicBezTo>
                    <a:pt x="42" y="32"/>
                    <a:pt x="42" y="32"/>
                    <a:pt x="42" y="32"/>
                  </a:cubicBezTo>
                  <a:close/>
                  <a:moveTo>
                    <a:pt x="41" y="22"/>
                  </a:moveTo>
                  <a:cubicBezTo>
                    <a:pt x="41" y="23"/>
                    <a:pt x="41" y="23"/>
                    <a:pt x="41" y="23"/>
                  </a:cubicBezTo>
                  <a:cubicBezTo>
                    <a:pt x="41" y="23"/>
                    <a:pt x="41" y="23"/>
                    <a:pt x="41" y="23"/>
                  </a:cubicBezTo>
                  <a:cubicBezTo>
                    <a:pt x="41" y="23"/>
                    <a:pt x="41" y="23"/>
                    <a:pt x="41" y="23"/>
                  </a:cubicBezTo>
                  <a:cubicBezTo>
                    <a:pt x="40" y="23"/>
                    <a:pt x="40" y="23"/>
                    <a:pt x="41" y="22"/>
                  </a:cubicBezTo>
                  <a:cubicBezTo>
                    <a:pt x="41" y="22"/>
                    <a:pt x="41" y="22"/>
                    <a:pt x="41" y="22"/>
                  </a:cubicBezTo>
                  <a:cubicBezTo>
                    <a:pt x="41" y="22"/>
                    <a:pt x="41" y="22"/>
                    <a:pt x="41" y="22"/>
                  </a:cubicBezTo>
                  <a:cubicBezTo>
                    <a:pt x="41" y="22"/>
                    <a:pt x="41" y="22"/>
                    <a:pt x="41" y="22"/>
                  </a:cubicBezTo>
                  <a:close/>
                  <a:moveTo>
                    <a:pt x="41" y="30"/>
                  </a:moveTo>
                  <a:cubicBezTo>
                    <a:pt x="41" y="30"/>
                    <a:pt x="41" y="30"/>
                    <a:pt x="41" y="29"/>
                  </a:cubicBezTo>
                  <a:cubicBezTo>
                    <a:pt x="42" y="29"/>
                    <a:pt x="42" y="29"/>
                    <a:pt x="42" y="29"/>
                  </a:cubicBezTo>
                  <a:cubicBezTo>
                    <a:pt x="42" y="29"/>
                    <a:pt x="42" y="30"/>
                    <a:pt x="42" y="30"/>
                  </a:cubicBezTo>
                  <a:cubicBezTo>
                    <a:pt x="42" y="30"/>
                    <a:pt x="42" y="30"/>
                    <a:pt x="42" y="30"/>
                  </a:cubicBezTo>
                  <a:cubicBezTo>
                    <a:pt x="42" y="30"/>
                    <a:pt x="42" y="30"/>
                    <a:pt x="41" y="30"/>
                  </a:cubicBezTo>
                  <a:cubicBezTo>
                    <a:pt x="41" y="30"/>
                    <a:pt x="41" y="30"/>
                    <a:pt x="41" y="30"/>
                  </a:cubicBezTo>
                  <a:close/>
                  <a:moveTo>
                    <a:pt x="43" y="18"/>
                  </a:moveTo>
                  <a:cubicBezTo>
                    <a:pt x="43" y="18"/>
                    <a:pt x="43" y="18"/>
                    <a:pt x="43" y="17"/>
                  </a:cubicBezTo>
                  <a:cubicBezTo>
                    <a:pt x="43" y="17"/>
                    <a:pt x="44" y="17"/>
                    <a:pt x="44" y="17"/>
                  </a:cubicBezTo>
                  <a:cubicBezTo>
                    <a:pt x="44" y="17"/>
                    <a:pt x="44" y="17"/>
                    <a:pt x="44" y="17"/>
                  </a:cubicBezTo>
                  <a:cubicBezTo>
                    <a:pt x="44" y="17"/>
                    <a:pt x="44" y="17"/>
                    <a:pt x="44" y="17"/>
                  </a:cubicBezTo>
                  <a:cubicBezTo>
                    <a:pt x="44" y="17"/>
                    <a:pt x="44" y="17"/>
                    <a:pt x="44" y="17"/>
                  </a:cubicBezTo>
                  <a:cubicBezTo>
                    <a:pt x="44" y="17"/>
                    <a:pt x="43" y="18"/>
                    <a:pt x="43" y="18"/>
                  </a:cubicBezTo>
                  <a:cubicBezTo>
                    <a:pt x="43" y="18"/>
                    <a:pt x="43" y="18"/>
                    <a:pt x="43" y="18"/>
                  </a:cubicBezTo>
                  <a:close/>
                  <a:moveTo>
                    <a:pt x="24" y="11"/>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1"/>
                  </a:cubicBezTo>
                  <a:cubicBezTo>
                    <a:pt x="24" y="11"/>
                    <a:pt x="24" y="11"/>
                    <a:pt x="24" y="11"/>
                  </a:cubicBezTo>
                  <a:close/>
                  <a:moveTo>
                    <a:pt x="18" y="16"/>
                  </a:moveTo>
                  <a:cubicBezTo>
                    <a:pt x="18" y="16"/>
                    <a:pt x="18" y="16"/>
                    <a:pt x="18" y="16"/>
                  </a:cubicBezTo>
                  <a:cubicBezTo>
                    <a:pt x="18" y="16"/>
                    <a:pt x="18" y="16"/>
                    <a:pt x="18" y="16"/>
                  </a:cubicBezTo>
                  <a:cubicBezTo>
                    <a:pt x="18" y="16"/>
                    <a:pt x="17" y="16"/>
                    <a:pt x="17" y="16"/>
                  </a:cubicBezTo>
                  <a:cubicBezTo>
                    <a:pt x="17" y="16"/>
                    <a:pt x="17" y="16"/>
                    <a:pt x="17" y="16"/>
                  </a:cubicBezTo>
                  <a:cubicBezTo>
                    <a:pt x="17" y="16"/>
                    <a:pt x="17" y="16"/>
                    <a:pt x="17" y="16"/>
                  </a:cubicBezTo>
                  <a:cubicBezTo>
                    <a:pt x="17" y="16"/>
                    <a:pt x="18" y="16"/>
                    <a:pt x="18" y="16"/>
                  </a:cubicBezTo>
                  <a:cubicBezTo>
                    <a:pt x="18" y="16"/>
                    <a:pt x="18" y="16"/>
                    <a:pt x="18" y="16"/>
                  </a:cubicBezTo>
                  <a:close/>
                  <a:moveTo>
                    <a:pt x="37" y="17"/>
                  </a:moveTo>
                  <a:cubicBezTo>
                    <a:pt x="37" y="17"/>
                    <a:pt x="37" y="17"/>
                    <a:pt x="37" y="17"/>
                  </a:cubicBezTo>
                  <a:cubicBezTo>
                    <a:pt x="37" y="17"/>
                    <a:pt x="37" y="17"/>
                    <a:pt x="37" y="16"/>
                  </a:cubicBezTo>
                  <a:cubicBezTo>
                    <a:pt x="37" y="16"/>
                    <a:pt x="37" y="16"/>
                    <a:pt x="37" y="16"/>
                  </a:cubicBezTo>
                  <a:cubicBezTo>
                    <a:pt x="37" y="16"/>
                    <a:pt x="37" y="17"/>
                    <a:pt x="37" y="17"/>
                  </a:cubicBezTo>
                  <a:cubicBezTo>
                    <a:pt x="37" y="17"/>
                    <a:pt x="37" y="17"/>
                    <a:pt x="37" y="17"/>
                  </a:cubicBezTo>
                  <a:cubicBezTo>
                    <a:pt x="37" y="17"/>
                    <a:pt x="37" y="17"/>
                    <a:pt x="37" y="17"/>
                  </a:cubicBezTo>
                  <a:close/>
                  <a:moveTo>
                    <a:pt x="41" y="27"/>
                  </a:moveTo>
                  <a:cubicBezTo>
                    <a:pt x="41" y="27"/>
                    <a:pt x="41" y="27"/>
                    <a:pt x="41" y="27"/>
                  </a:cubicBezTo>
                  <a:cubicBezTo>
                    <a:pt x="41" y="27"/>
                    <a:pt x="41" y="27"/>
                    <a:pt x="41" y="27"/>
                  </a:cubicBezTo>
                  <a:cubicBezTo>
                    <a:pt x="42" y="27"/>
                    <a:pt x="42" y="27"/>
                    <a:pt x="42" y="27"/>
                  </a:cubicBezTo>
                  <a:cubicBezTo>
                    <a:pt x="42" y="27"/>
                    <a:pt x="41" y="28"/>
                    <a:pt x="41" y="27"/>
                  </a:cubicBezTo>
                  <a:cubicBezTo>
                    <a:pt x="41" y="27"/>
                    <a:pt x="41" y="27"/>
                    <a:pt x="41" y="27"/>
                  </a:cubicBezTo>
                  <a:close/>
                  <a:moveTo>
                    <a:pt x="22" y="41"/>
                  </a:moveTo>
                  <a:cubicBezTo>
                    <a:pt x="22" y="41"/>
                    <a:pt x="22" y="41"/>
                    <a:pt x="22" y="41"/>
                  </a:cubicBezTo>
                  <a:cubicBezTo>
                    <a:pt x="22" y="40"/>
                    <a:pt x="22" y="40"/>
                    <a:pt x="22" y="40"/>
                  </a:cubicBezTo>
                  <a:cubicBezTo>
                    <a:pt x="22" y="40"/>
                    <a:pt x="22" y="40"/>
                    <a:pt x="22" y="40"/>
                  </a:cubicBezTo>
                  <a:cubicBezTo>
                    <a:pt x="22" y="41"/>
                    <a:pt x="22" y="41"/>
                    <a:pt x="22" y="41"/>
                  </a:cubicBezTo>
                  <a:cubicBezTo>
                    <a:pt x="22" y="41"/>
                    <a:pt x="22" y="41"/>
                    <a:pt x="22" y="41"/>
                  </a:cubicBezTo>
                  <a:close/>
                  <a:moveTo>
                    <a:pt x="13" y="32"/>
                  </a:moveTo>
                  <a:cubicBezTo>
                    <a:pt x="13" y="32"/>
                    <a:pt x="13" y="32"/>
                    <a:pt x="13" y="31"/>
                  </a:cubicBezTo>
                  <a:cubicBezTo>
                    <a:pt x="13" y="31"/>
                    <a:pt x="13" y="32"/>
                    <a:pt x="13" y="32"/>
                  </a:cubicBezTo>
                  <a:cubicBezTo>
                    <a:pt x="13" y="32"/>
                    <a:pt x="13" y="32"/>
                    <a:pt x="13" y="32"/>
                  </a:cubicBezTo>
                  <a:cubicBezTo>
                    <a:pt x="13" y="32"/>
                    <a:pt x="13" y="32"/>
                    <a:pt x="13" y="32"/>
                  </a:cubicBezTo>
                  <a:close/>
                  <a:moveTo>
                    <a:pt x="12" y="30"/>
                  </a:moveTo>
                  <a:cubicBezTo>
                    <a:pt x="12" y="30"/>
                    <a:pt x="12" y="30"/>
                    <a:pt x="12" y="30"/>
                  </a:cubicBezTo>
                  <a:cubicBezTo>
                    <a:pt x="12" y="30"/>
                    <a:pt x="12" y="29"/>
                    <a:pt x="12" y="29"/>
                  </a:cubicBezTo>
                  <a:cubicBezTo>
                    <a:pt x="12" y="29"/>
                    <a:pt x="13" y="29"/>
                    <a:pt x="13" y="30"/>
                  </a:cubicBezTo>
                  <a:cubicBezTo>
                    <a:pt x="13" y="30"/>
                    <a:pt x="13" y="30"/>
                    <a:pt x="12" y="30"/>
                  </a:cubicBezTo>
                  <a:cubicBezTo>
                    <a:pt x="12" y="30"/>
                    <a:pt x="12" y="30"/>
                    <a:pt x="12" y="30"/>
                  </a:cubicBezTo>
                  <a:close/>
                  <a:moveTo>
                    <a:pt x="26" y="11"/>
                  </a:moveTo>
                  <a:cubicBezTo>
                    <a:pt x="26" y="11"/>
                    <a:pt x="26" y="11"/>
                    <a:pt x="26" y="11"/>
                  </a:cubicBezTo>
                  <a:cubicBezTo>
                    <a:pt x="26" y="11"/>
                    <a:pt x="26" y="12"/>
                    <a:pt x="26" y="12"/>
                  </a:cubicBezTo>
                  <a:cubicBezTo>
                    <a:pt x="26" y="12"/>
                    <a:pt x="26" y="12"/>
                    <a:pt x="26" y="11"/>
                  </a:cubicBezTo>
                  <a:cubicBezTo>
                    <a:pt x="26" y="11"/>
                    <a:pt x="26" y="11"/>
                    <a:pt x="26" y="11"/>
                  </a:cubicBezTo>
                  <a:cubicBezTo>
                    <a:pt x="26" y="11"/>
                    <a:pt x="26" y="11"/>
                    <a:pt x="26" y="11"/>
                  </a:cubicBezTo>
                  <a:cubicBezTo>
                    <a:pt x="26" y="11"/>
                    <a:pt x="26" y="11"/>
                    <a:pt x="26" y="11"/>
                  </a:cubicBezTo>
                  <a:close/>
                  <a:moveTo>
                    <a:pt x="40" y="33"/>
                  </a:moveTo>
                  <a:cubicBezTo>
                    <a:pt x="41" y="34"/>
                    <a:pt x="41" y="34"/>
                    <a:pt x="41" y="34"/>
                  </a:cubicBezTo>
                  <a:cubicBezTo>
                    <a:pt x="41" y="34"/>
                    <a:pt x="41" y="34"/>
                    <a:pt x="41" y="34"/>
                  </a:cubicBezTo>
                  <a:cubicBezTo>
                    <a:pt x="41" y="34"/>
                    <a:pt x="41" y="34"/>
                    <a:pt x="41" y="34"/>
                  </a:cubicBezTo>
                  <a:cubicBezTo>
                    <a:pt x="40" y="34"/>
                    <a:pt x="40" y="34"/>
                    <a:pt x="40" y="34"/>
                  </a:cubicBezTo>
                  <a:cubicBezTo>
                    <a:pt x="40" y="34"/>
                    <a:pt x="40" y="34"/>
                    <a:pt x="40" y="34"/>
                  </a:cubicBezTo>
                  <a:cubicBezTo>
                    <a:pt x="40" y="34"/>
                    <a:pt x="40" y="34"/>
                    <a:pt x="40" y="33"/>
                  </a:cubicBezTo>
                  <a:cubicBezTo>
                    <a:pt x="40" y="33"/>
                    <a:pt x="40" y="33"/>
                    <a:pt x="40" y="33"/>
                  </a:cubicBezTo>
                  <a:close/>
                  <a:moveTo>
                    <a:pt x="14" y="34"/>
                  </a:moveTo>
                  <a:cubicBezTo>
                    <a:pt x="14" y="34"/>
                    <a:pt x="14" y="34"/>
                    <a:pt x="14" y="34"/>
                  </a:cubicBezTo>
                  <a:cubicBezTo>
                    <a:pt x="15" y="34"/>
                    <a:pt x="15" y="34"/>
                    <a:pt x="15" y="34"/>
                  </a:cubicBezTo>
                  <a:cubicBezTo>
                    <a:pt x="15" y="34"/>
                    <a:pt x="15" y="34"/>
                    <a:pt x="15" y="34"/>
                  </a:cubicBezTo>
                  <a:cubicBezTo>
                    <a:pt x="15" y="35"/>
                    <a:pt x="15" y="35"/>
                    <a:pt x="14" y="34"/>
                  </a:cubicBezTo>
                  <a:cubicBezTo>
                    <a:pt x="14" y="34"/>
                    <a:pt x="14" y="34"/>
                    <a:pt x="14" y="34"/>
                  </a:cubicBezTo>
                  <a:cubicBezTo>
                    <a:pt x="14" y="34"/>
                    <a:pt x="14" y="34"/>
                    <a:pt x="14" y="34"/>
                  </a:cubicBezTo>
                  <a:close/>
                  <a:moveTo>
                    <a:pt x="19" y="15"/>
                  </a:moveTo>
                  <a:cubicBezTo>
                    <a:pt x="19" y="14"/>
                    <a:pt x="19" y="14"/>
                    <a:pt x="19" y="14"/>
                  </a:cubicBezTo>
                  <a:cubicBezTo>
                    <a:pt x="20" y="14"/>
                    <a:pt x="20" y="14"/>
                    <a:pt x="20" y="14"/>
                  </a:cubicBezTo>
                  <a:cubicBezTo>
                    <a:pt x="20" y="14"/>
                    <a:pt x="20" y="14"/>
                    <a:pt x="20" y="14"/>
                  </a:cubicBezTo>
                  <a:cubicBezTo>
                    <a:pt x="20" y="14"/>
                    <a:pt x="20" y="15"/>
                    <a:pt x="20" y="15"/>
                  </a:cubicBezTo>
                  <a:cubicBezTo>
                    <a:pt x="20" y="15"/>
                    <a:pt x="20" y="15"/>
                    <a:pt x="19" y="15"/>
                  </a:cubicBezTo>
                  <a:cubicBezTo>
                    <a:pt x="19" y="15"/>
                    <a:pt x="19" y="15"/>
                    <a:pt x="19" y="15"/>
                  </a:cubicBezTo>
                  <a:cubicBezTo>
                    <a:pt x="19" y="15"/>
                    <a:pt x="19" y="15"/>
                    <a:pt x="19" y="15"/>
                  </a:cubicBezTo>
                  <a:close/>
                  <a:moveTo>
                    <a:pt x="29" y="41"/>
                  </a:moveTo>
                  <a:cubicBezTo>
                    <a:pt x="29" y="41"/>
                    <a:pt x="29" y="41"/>
                    <a:pt x="29" y="41"/>
                  </a:cubicBezTo>
                  <a:cubicBezTo>
                    <a:pt x="30" y="41"/>
                    <a:pt x="30" y="41"/>
                    <a:pt x="30" y="41"/>
                  </a:cubicBezTo>
                  <a:cubicBezTo>
                    <a:pt x="30" y="41"/>
                    <a:pt x="30" y="41"/>
                    <a:pt x="30" y="41"/>
                  </a:cubicBezTo>
                  <a:cubicBezTo>
                    <a:pt x="29" y="41"/>
                    <a:pt x="29" y="41"/>
                    <a:pt x="29" y="41"/>
                  </a:cubicBezTo>
                  <a:cubicBezTo>
                    <a:pt x="29" y="41"/>
                    <a:pt x="29" y="41"/>
                    <a:pt x="29" y="41"/>
                  </a:cubicBezTo>
                  <a:close/>
                  <a:moveTo>
                    <a:pt x="22" y="13"/>
                  </a:moveTo>
                  <a:cubicBezTo>
                    <a:pt x="22" y="13"/>
                    <a:pt x="22" y="13"/>
                    <a:pt x="22" y="13"/>
                  </a:cubicBezTo>
                  <a:cubicBezTo>
                    <a:pt x="22" y="13"/>
                    <a:pt x="22" y="13"/>
                    <a:pt x="22" y="13"/>
                  </a:cubicBezTo>
                  <a:cubicBezTo>
                    <a:pt x="22" y="13"/>
                    <a:pt x="21" y="13"/>
                    <a:pt x="21" y="13"/>
                  </a:cubicBezTo>
                  <a:cubicBezTo>
                    <a:pt x="21" y="13"/>
                    <a:pt x="21" y="13"/>
                    <a:pt x="21" y="13"/>
                  </a:cubicBezTo>
                  <a:cubicBezTo>
                    <a:pt x="21" y="13"/>
                    <a:pt x="21" y="13"/>
                    <a:pt x="21" y="13"/>
                  </a:cubicBezTo>
                  <a:cubicBezTo>
                    <a:pt x="21" y="13"/>
                    <a:pt x="21" y="13"/>
                    <a:pt x="21" y="14"/>
                  </a:cubicBezTo>
                  <a:cubicBezTo>
                    <a:pt x="21" y="13"/>
                    <a:pt x="21" y="13"/>
                    <a:pt x="21" y="13"/>
                  </a:cubicBezTo>
                  <a:cubicBezTo>
                    <a:pt x="21" y="13"/>
                    <a:pt x="21" y="13"/>
                    <a:pt x="21" y="13"/>
                  </a:cubicBezTo>
                  <a:cubicBezTo>
                    <a:pt x="22" y="13"/>
                    <a:pt x="22" y="13"/>
                    <a:pt x="22" y="13"/>
                  </a:cubicBezTo>
                  <a:cubicBezTo>
                    <a:pt x="22" y="13"/>
                    <a:pt x="22" y="13"/>
                    <a:pt x="22" y="13"/>
                  </a:cubicBezTo>
                  <a:close/>
                  <a:moveTo>
                    <a:pt x="5" y="18"/>
                  </a:moveTo>
                  <a:cubicBezTo>
                    <a:pt x="4" y="18"/>
                    <a:pt x="4" y="19"/>
                    <a:pt x="4" y="19"/>
                  </a:cubicBezTo>
                  <a:cubicBezTo>
                    <a:pt x="4" y="19"/>
                    <a:pt x="4" y="18"/>
                    <a:pt x="5" y="18"/>
                  </a:cubicBezTo>
                  <a:cubicBezTo>
                    <a:pt x="5" y="18"/>
                    <a:pt x="5" y="18"/>
                    <a:pt x="5" y="18"/>
                  </a:cubicBezTo>
                  <a:close/>
                  <a:moveTo>
                    <a:pt x="19" y="40"/>
                  </a:moveTo>
                  <a:cubicBezTo>
                    <a:pt x="19" y="40"/>
                    <a:pt x="19" y="39"/>
                    <a:pt x="20" y="39"/>
                  </a:cubicBezTo>
                  <a:cubicBezTo>
                    <a:pt x="20" y="39"/>
                    <a:pt x="20" y="40"/>
                    <a:pt x="20" y="40"/>
                  </a:cubicBezTo>
                  <a:cubicBezTo>
                    <a:pt x="20" y="40"/>
                    <a:pt x="20" y="40"/>
                    <a:pt x="20" y="40"/>
                  </a:cubicBezTo>
                  <a:cubicBezTo>
                    <a:pt x="19" y="40"/>
                    <a:pt x="19" y="40"/>
                    <a:pt x="19" y="40"/>
                  </a:cubicBezTo>
                  <a:cubicBezTo>
                    <a:pt x="19" y="40"/>
                    <a:pt x="19" y="40"/>
                    <a:pt x="19" y="40"/>
                  </a:cubicBezTo>
                  <a:close/>
                  <a:moveTo>
                    <a:pt x="33" y="14"/>
                  </a:moveTo>
                  <a:cubicBezTo>
                    <a:pt x="33" y="14"/>
                    <a:pt x="33" y="14"/>
                    <a:pt x="34" y="14"/>
                  </a:cubicBezTo>
                  <a:cubicBezTo>
                    <a:pt x="33" y="14"/>
                    <a:pt x="34" y="14"/>
                    <a:pt x="33" y="14"/>
                  </a:cubicBezTo>
                  <a:cubicBezTo>
                    <a:pt x="33" y="14"/>
                    <a:pt x="33" y="14"/>
                    <a:pt x="33" y="14"/>
                  </a:cubicBezTo>
                  <a:cubicBezTo>
                    <a:pt x="33" y="14"/>
                    <a:pt x="33" y="14"/>
                    <a:pt x="33" y="14"/>
                  </a:cubicBezTo>
                  <a:cubicBezTo>
                    <a:pt x="33" y="14"/>
                    <a:pt x="33" y="14"/>
                    <a:pt x="33" y="14"/>
                  </a:cubicBezTo>
                  <a:close/>
                  <a:moveTo>
                    <a:pt x="12" y="27"/>
                  </a:moveTo>
                  <a:cubicBezTo>
                    <a:pt x="12" y="27"/>
                    <a:pt x="12" y="27"/>
                    <a:pt x="12" y="27"/>
                  </a:cubicBezTo>
                  <a:cubicBezTo>
                    <a:pt x="12" y="28"/>
                    <a:pt x="12" y="28"/>
                    <a:pt x="12" y="28"/>
                  </a:cubicBezTo>
                  <a:cubicBezTo>
                    <a:pt x="12" y="28"/>
                    <a:pt x="12" y="28"/>
                    <a:pt x="12" y="28"/>
                  </a:cubicBezTo>
                  <a:cubicBezTo>
                    <a:pt x="12" y="27"/>
                    <a:pt x="12" y="27"/>
                    <a:pt x="12" y="27"/>
                  </a:cubicBezTo>
                  <a:cubicBezTo>
                    <a:pt x="12" y="27"/>
                    <a:pt x="12" y="27"/>
                    <a:pt x="12" y="27"/>
                  </a:cubicBezTo>
                  <a:cubicBezTo>
                    <a:pt x="12" y="27"/>
                    <a:pt x="12" y="27"/>
                    <a:pt x="12" y="27"/>
                  </a:cubicBezTo>
                  <a:close/>
                  <a:moveTo>
                    <a:pt x="24" y="41"/>
                  </a:moveTo>
                  <a:cubicBezTo>
                    <a:pt x="25" y="41"/>
                    <a:pt x="25" y="41"/>
                    <a:pt x="25" y="41"/>
                  </a:cubicBezTo>
                  <a:cubicBezTo>
                    <a:pt x="25" y="41"/>
                    <a:pt x="24" y="41"/>
                    <a:pt x="24" y="41"/>
                  </a:cubicBezTo>
                  <a:cubicBezTo>
                    <a:pt x="24" y="41"/>
                    <a:pt x="24" y="41"/>
                    <a:pt x="24" y="41"/>
                  </a:cubicBezTo>
                  <a:cubicBezTo>
                    <a:pt x="24" y="41"/>
                    <a:pt x="24" y="41"/>
                    <a:pt x="24" y="41"/>
                  </a:cubicBezTo>
                  <a:close/>
                  <a:moveTo>
                    <a:pt x="32" y="40"/>
                  </a:moveTo>
                  <a:cubicBezTo>
                    <a:pt x="32" y="40"/>
                    <a:pt x="32" y="40"/>
                    <a:pt x="32" y="40"/>
                  </a:cubicBezTo>
                  <a:cubicBezTo>
                    <a:pt x="32" y="40"/>
                    <a:pt x="32" y="40"/>
                    <a:pt x="32" y="40"/>
                  </a:cubicBezTo>
                  <a:cubicBezTo>
                    <a:pt x="32" y="40"/>
                    <a:pt x="33" y="40"/>
                    <a:pt x="33" y="40"/>
                  </a:cubicBezTo>
                  <a:cubicBezTo>
                    <a:pt x="33" y="40"/>
                    <a:pt x="33" y="40"/>
                    <a:pt x="32" y="40"/>
                  </a:cubicBezTo>
                  <a:cubicBezTo>
                    <a:pt x="32" y="40"/>
                    <a:pt x="32" y="40"/>
                    <a:pt x="32" y="40"/>
                  </a:cubicBezTo>
                  <a:close/>
                  <a:moveTo>
                    <a:pt x="18" y="39"/>
                  </a:moveTo>
                  <a:cubicBezTo>
                    <a:pt x="18" y="39"/>
                    <a:pt x="18" y="39"/>
                    <a:pt x="18" y="39"/>
                  </a:cubicBezTo>
                  <a:cubicBezTo>
                    <a:pt x="18" y="38"/>
                    <a:pt x="18" y="38"/>
                    <a:pt x="18" y="38"/>
                  </a:cubicBezTo>
                  <a:cubicBezTo>
                    <a:pt x="18" y="38"/>
                    <a:pt x="18" y="39"/>
                    <a:pt x="18" y="39"/>
                  </a:cubicBezTo>
                  <a:cubicBezTo>
                    <a:pt x="18" y="39"/>
                    <a:pt x="18" y="39"/>
                    <a:pt x="18" y="39"/>
                  </a:cubicBezTo>
                  <a:close/>
                  <a:moveTo>
                    <a:pt x="49" y="37"/>
                  </a:moveTo>
                  <a:cubicBezTo>
                    <a:pt x="49" y="38"/>
                    <a:pt x="49" y="38"/>
                    <a:pt x="49" y="39"/>
                  </a:cubicBezTo>
                  <a:cubicBezTo>
                    <a:pt x="49" y="39"/>
                    <a:pt x="49" y="39"/>
                    <a:pt x="49" y="39"/>
                  </a:cubicBezTo>
                  <a:cubicBezTo>
                    <a:pt x="49" y="38"/>
                    <a:pt x="49" y="38"/>
                    <a:pt x="49" y="37"/>
                  </a:cubicBezTo>
                  <a:cubicBezTo>
                    <a:pt x="49" y="37"/>
                    <a:pt x="49" y="37"/>
                    <a:pt x="49" y="37"/>
                  </a:cubicBezTo>
                  <a:cubicBezTo>
                    <a:pt x="49" y="37"/>
                    <a:pt x="49" y="37"/>
                    <a:pt x="49" y="37"/>
                  </a:cubicBezTo>
                  <a:close/>
                  <a:moveTo>
                    <a:pt x="46" y="32"/>
                  </a:moveTo>
                  <a:cubicBezTo>
                    <a:pt x="46" y="32"/>
                    <a:pt x="46" y="32"/>
                    <a:pt x="46" y="32"/>
                  </a:cubicBezTo>
                  <a:cubicBezTo>
                    <a:pt x="46" y="33"/>
                    <a:pt x="46" y="33"/>
                    <a:pt x="46" y="33"/>
                  </a:cubicBezTo>
                  <a:cubicBezTo>
                    <a:pt x="46" y="33"/>
                    <a:pt x="46" y="33"/>
                    <a:pt x="46" y="33"/>
                  </a:cubicBezTo>
                  <a:cubicBezTo>
                    <a:pt x="46" y="33"/>
                    <a:pt x="46" y="33"/>
                    <a:pt x="46" y="32"/>
                  </a:cubicBezTo>
                  <a:cubicBezTo>
                    <a:pt x="46" y="32"/>
                    <a:pt x="46" y="32"/>
                    <a:pt x="46" y="32"/>
                  </a:cubicBezTo>
                  <a:close/>
                  <a:moveTo>
                    <a:pt x="50" y="19"/>
                  </a:moveTo>
                  <a:cubicBezTo>
                    <a:pt x="50" y="18"/>
                    <a:pt x="50" y="18"/>
                    <a:pt x="49" y="18"/>
                  </a:cubicBezTo>
                  <a:cubicBezTo>
                    <a:pt x="50" y="18"/>
                    <a:pt x="50" y="18"/>
                    <a:pt x="50" y="18"/>
                  </a:cubicBezTo>
                  <a:cubicBezTo>
                    <a:pt x="50" y="18"/>
                    <a:pt x="50" y="18"/>
                    <a:pt x="50" y="19"/>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0"/>
            <p:cNvSpPr/>
            <p:nvPr/>
          </p:nvSpPr>
          <p:spPr bwMode="auto">
            <a:xfrm>
              <a:off x="5656263" y="1793876"/>
              <a:ext cx="241300" cy="396875"/>
            </a:xfrm>
            <a:custGeom>
              <a:avLst/>
              <a:gdLst>
                <a:gd name="T0" fmla="*/ 2 w 20"/>
                <a:gd name="T1" fmla="*/ 33 h 33"/>
                <a:gd name="T2" fmla="*/ 2 w 20"/>
                <a:gd name="T3" fmla="*/ 26 h 33"/>
                <a:gd name="T4" fmla="*/ 3 w 20"/>
                <a:gd name="T5" fmla="*/ 26 h 33"/>
                <a:gd name="T6" fmla="*/ 6 w 20"/>
                <a:gd name="T7" fmla="*/ 30 h 33"/>
                <a:gd name="T8" fmla="*/ 7 w 20"/>
                <a:gd name="T9" fmla="*/ 31 h 33"/>
                <a:gd name="T10" fmla="*/ 4 w 20"/>
                <a:gd name="T11" fmla="*/ 27 h 33"/>
                <a:gd name="T12" fmla="*/ 4 w 20"/>
                <a:gd name="T13" fmla="*/ 24 h 33"/>
                <a:gd name="T14" fmla="*/ 6 w 20"/>
                <a:gd name="T15" fmla="*/ 22 h 33"/>
                <a:gd name="T16" fmla="*/ 12 w 20"/>
                <a:gd name="T17" fmla="*/ 21 h 33"/>
                <a:gd name="T18" fmla="*/ 14 w 20"/>
                <a:gd name="T19" fmla="*/ 23 h 33"/>
                <a:gd name="T20" fmla="*/ 15 w 20"/>
                <a:gd name="T21" fmla="*/ 31 h 33"/>
                <a:gd name="T22" fmla="*/ 15 w 20"/>
                <a:gd name="T23" fmla="*/ 30 h 33"/>
                <a:gd name="T24" fmla="*/ 16 w 20"/>
                <a:gd name="T25" fmla="*/ 29 h 33"/>
                <a:gd name="T26" fmla="*/ 17 w 20"/>
                <a:gd name="T27" fmla="*/ 29 h 33"/>
                <a:gd name="T28" fmla="*/ 16 w 20"/>
                <a:gd name="T29" fmla="*/ 23 h 33"/>
                <a:gd name="T30" fmla="*/ 16 w 20"/>
                <a:gd name="T31" fmla="*/ 20 h 33"/>
                <a:gd name="T32" fmla="*/ 17 w 20"/>
                <a:gd name="T33" fmla="*/ 8 h 33"/>
                <a:gd name="T34" fmla="*/ 18 w 20"/>
                <a:gd name="T35" fmla="*/ 6 h 33"/>
                <a:gd name="T36" fmla="*/ 20 w 20"/>
                <a:gd name="T37" fmla="*/ 4 h 33"/>
                <a:gd name="T38" fmla="*/ 20 w 20"/>
                <a:gd name="T39" fmla="*/ 4 h 33"/>
                <a:gd name="T40" fmla="*/ 20 w 20"/>
                <a:gd name="T41" fmla="*/ 1 h 33"/>
                <a:gd name="T42" fmla="*/ 19 w 20"/>
                <a:gd name="T43" fmla="*/ 1 h 33"/>
                <a:gd name="T44" fmla="*/ 17 w 20"/>
                <a:gd name="T45" fmla="*/ 1 h 33"/>
                <a:gd name="T46" fmla="*/ 19 w 20"/>
                <a:gd name="T47" fmla="*/ 2 h 33"/>
                <a:gd name="T48" fmla="*/ 19 w 20"/>
                <a:gd name="T49" fmla="*/ 2 h 33"/>
                <a:gd name="T50" fmla="*/ 19 w 20"/>
                <a:gd name="T51" fmla="*/ 4 h 33"/>
                <a:gd name="T52" fmla="*/ 18 w 20"/>
                <a:gd name="T53" fmla="*/ 6 h 33"/>
                <a:gd name="T54" fmla="*/ 17 w 20"/>
                <a:gd name="T55" fmla="*/ 7 h 33"/>
                <a:gd name="T56" fmla="*/ 17 w 20"/>
                <a:gd name="T57" fmla="*/ 5 h 33"/>
                <a:gd name="T58" fmla="*/ 16 w 20"/>
                <a:gd name="T59" fmla="*/ 7 h 33"/>
                <a:gd name="T60" fmla="*/ 15 w 20"/>
                <a:gd name="T61" fmla="*/ 8 h 33"/>
                <a:gd name="T62" fmla="*/ 14 w 20"/>
                <a:gd name="T63" fmla="*/ 7 h 33"/>
                <a:gd name="T64" fmla="*/ 13 w 20"/>
                <a:gd name="T65" fmla="*/ 5 h 33"/>
                <a:gd name="T66" fmla="*/ 14 w 20"/>
                <a:gd name="T67" fmla="*/ 7 h 33"/>
                <a:gd name="T68" fmla="*/ 13 w 20"/>
                <a:gd name="T69" fmla="*/ 7 h 33"/>
                <a:gd name="T70" fmla="*/ 13 w 20"/>
                <a:gd name="T71" fmla="*/ 7 h 33"/>
                <a:gd name="T72" fmla="*/ 9 w 20"/>
                <a:gd name="T73" fmla="*/ 3 h 33"/>
                <a:gd name="T74" fmla="*/ 9 w 20"/>
                <a:gd name="T75" fmla="*/ 2 h 33"/>
                <a:gd name="T76" fmla="*/ 9 w 20"/>
                <a:gd name="T77" fmla="*/ 4 h 33"/>
                <a:gd name="T78" fmla="*/ 8 w 20"/>
                <a:gd name="T79" fmla="*/ 3 h 33"/>
                <a:gd name="T80" fmla="*/ 9 w 20"/>
                <a:gd name="T81" fmla="*/ 5 h 33"/>
                <a:gd name="T82" fmla="*/ 14 w 20"/>
                <a:gd name="T83" fmla="*/ 9 h 33"/>
                <a:gd name="T84" fmla="*/ 14 w 20"/>
                <a:gd name="T85" fmla="*/ 11 h 33"/>
                <a:gd name="T86" fmla="*/ 12 w 20"/>
                <a:gd name="T87" fmla="*/ 13 h 33"/>
                <a:gd name="T88" fmla="*/ 7 w 20"/>
                <a:gd name="T89" fmla="*/ 15 h 33"/>
                <a:gd name="T90" fmla="*/ 0 w 20"/>
                <a:gd name="T91" fmla="*/ 17 h 33"/>
                <a:gd name="T92" fmla="*/ 0 w 20"/>
                <a:gd name="T93" fmla="*/ 18 h 33"/>
                <a:gd name="T94" fmla="*/ 2 w 20"/>
                <a:gd name="T95" fmla="*/ 21 h 33"/>
                <a:gd name="T96" fmla="*/ 1 w 20"/>
                <a:gd name="T97" fmla="*/ 25 h 33"/>
                <a:gd name="T98" fmla="*/ 1 w 20"/>
                <a:gd name="T9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 h="33">
                  <a:moveTo>
                    <a:pt x="1" y="32"/>
                  </a:moveTo>
                  <a:cubicBezTo>
                    <a:pt x="1" y="33"/>
                    <a:pt x="1" y="33"/>
                    <a:pt x="2" y="33"/>
                  </a:cubicBezTo>
                  <a:cubicBezTo>
                    <a:pt x="2" y="33"/>
                    <a:pt x="2" y="33"/>
                    <a:pt x="2" y="32"/>
                  </a:cubicBezTo>
                  <a:cubicBezTo>
                    <a:pt x="2" y="30"/>
                    <a:pt x="2" y="27"/>
                    <a:pt x="2" y="26"/>
                  </a:cubicBezTo>
                  <a:cubicBezTo>
                    <a:pt x="3" y="26"/>
                    <a:pt x="3" y="25"/>
                    <a:pt x="3" y="25"/>
                  </a:cubicBezTo>
                  <a:cubicBezTo>
                    <a:pt x="3" y="25"/>
                    <a:pt x="3" y="26"/>
                    <a:pt x="3" y="26"/>
                  </a:cubicBezTo>
                  <a:cubicBezTo>
                    <a:pt x="3" y="26"/>
                    <a:pt x="3" y="27"/>
                    <a:pt x="3" y="27"/>
                  </a:cubicBezTo>
                  <a:cubicBezTo>
                    <a:pt x="4" y="27"/>
                    <a:pt x="5" y="30"/>
                    <a:pt x="6" y="30"/>
                  </a:cubicBezTo>
                  <a:cubicBezTo>
                    <a:pt x="6" y="31"/>
                    <a:pt x="6" y="31"/>
                    <a:pt x="6" y="31"/>
                  </a:cubicBezTo>
                  <a:cubicBezTo>
                    <a:pt x="6" y="31"/>
                    <a:pt x="7" y="31"/>
                    <a:pt x="7" y="31"/>
                  </a:cubicBezTo>
                  <a:cubicBezTo>
                    <a:pt x="7" y="31"/>
                    <a:pt x="6" y="30"/>
                    <a:pt x="6" y="30"/>
                  </a:cubicBezTo>
                  <a:cubicBezTo>
                    <a:pt x="6" y="29"/>
                    <a:pt x="5" y="27"/>
                    <a:pt x="4" y="27"/>
                  </a:cubicBezTo>
                  <a:cubicBezTo>
                    <a:pt x="4" y="27"/>
                    <a:pt x="4" y="26"/>
                    <a:pt x="4" y="26"/>
                  </a:cubicBezTo>
                  <a:cubicBezTo>
                    <a:pt x="4" y="25"/>
                    <a:pt x="4" y="25"/>
                    <a:pt x="4" y="24"/>
                  </a:cubicBezTo>
                  <a:cubicBezTo>
                    <a:pt x="5" y="24"/>
                    <a:pt x="5" y="23"/>
                    <a:pt x="5" y="23"/>
                  </a:cubicBezTo>
                  <a:cubicBezTo>
                    <a:pt x="5" y="23"/>
                    <a:pt x="5" y="22"/>
                    <a:pt x="6" y="22"/>
                  </a:cubicBezTo>
                  <a:cubicBezTo>
                    <a:pt x="6" y="22"/>
                    <a:pt x="9" y="23"/>
                    <a:pt x="11" y="22"/>
                  </a:cubicBezTo>
                  <a:cubicBezTo>
                    <a:pt x="11" y="22"/>
                    <a:pt x="12" y="21"/>
                    <a:pt x="12" y="21"/>
                  </a:cubicBezTo>
                  <a:cubicBezTo>
                    <a:pt x="12" y="21"/>
                    <a:pt x="13" y="21"/>
                    <a:pt x="13" y="22"/>
                  </a:cubicBezTo>
                  <a:cubicBezTo>
                    <a:pt x="13" y="22"/>
                    <a:pt x="14" y="23"/>
                    <a:pt x="14" y="23"/>
                  </a:cubicBezTo>
                  <a:cubicBezTo>
                    <a:pt x="14" y="24"/>
                    <a:pt x="15" y="28"/>
                    <a:pt x="15" y="30"/>
                  </a:cubicBezTo>
                  <a:cubicBezTo>
                    <a:pt x="14" y="30"/>
                    <a:pt x="15" y="31"/>
                    <a:pt x="15" y="31"/>
                  </a:cubicBezTo>
                  <a:cubicBezTo>
                    <a:pt x="15" y="31"/>
                    <a:pt x="15" y="31"/>
                    <a:pt x="16" y="30"/>
                  </a:cubicBezTo>
                  <a:cubicBezTo>
                    <a:pt x="16" y="30"/>
                    <a:pt x="15" y="30"/>
                    <a:pt x="15" y="30"/>
                  </a:cubicBezTo>
                  <a:cubicBezTo>
                    <a:pt x="15" y="29"/>
                    <a:pt x="15" y="24"/>
                    <a:pt x="15" y="23"/>
                  </a:cubicBezTo>
                  <a:cubicBezTo>
                    <a:pt x="17" y="30"/>
                    <a:pt x="15" y="28"/>
                    <a:pt x="16" y="29"/>
                  </a:cubicBezTo>
                  <a:cubicBezTo>
                    <a:pt x="16" y="29"/>
                    <a:pt x="16" y="29"/>
                    <a:pt x="17" y="29"/>
                  </a:cubicBezTo>
                  <a:cubicBezTo>
                    <a:pt x="17" y="29"/>
                    <a:pt x="17" y="29"/>
                    <a:pt x="17" y="29"/>
                  </a:cubicBezTo>
                  <a:cubicBezTo>
                    <a:pt x="17" y="28"/>
                    <a:pt x="16" y="28"/>
                    <a:pt x="16" y="28"/>
                  </a:cubicBezTo>
                  <a:cubicBezTo>
                    <a:pt x="16" y="26"/>
                    <a:pt x="16" y="23"/>
                    <a:pt x="16" y="23"/>
                  </a:cubicBezTo>
                  <a:cubicBezTo>
                    <a:pt x="16" y="22"/>
                    <a:pt x="16" y="21"/>
                    <a:pt x="16" y="21"/>
                  </a:cubicBezTo>
                  <a:cubicBezTo>
                    <a:pt x="16" y="21"/>
                    <a:pt x="16" y="20"/>
                    <a:pt x="16" y="20"/>
                  </a:cubicBezTo>
                  <a:cubicBezTo>
                    <a:pt x="18" y="19"/>
                    <a:pt x="18" y="12"/>
                    <a:pt x="18" y="10"/>
                  </a:cubicBezTo>
                  <a:cubicBezTo>
                    <a:pt x="18" y="9"/>
                    <a:pt x="17" y="8"/>
                    <a:pt x="17" y="8"/>
                  </a:cubicBezTo>
                  <a:cubicBezTo>
                    <a:pt x="17" y="8"/>
                    <a:pt x="18" y="8"/>
                    <a:pt x="18" y="8"/>
                  </a:cubicBezTo>
                  <a:cubicBezTo>
                    <a:pt x="18" y="7"/>
                    <a:pt x="19" y="7"/>
                    <a:pt x="18" y="6"/>
                  </a:cubicBezTo>
                  <a:cubicBezTo>
                    <a:pt x="18" y="6"/>
                    <a:pt x="19" y="6"/>
                    <a:pt x="19" y="6"/>
                  </a:cubicBezTo>
                  <a:cubicBezTo>
                    <a:pt x="19" y="5"/>
                    <a:pt x="20" y="4"/>
                    <a:pt x="20" y="4"/>
                  </a:cubicBezTo>
                  <a:cubicBezTo>
                    <a:pt x="20" y="3"/>
                    <a:pt x="20" y="2"/>
                    <a:pt x="20" y="2"/>
                  </a:cubicBezTo>
                  <a:cubicBezTo>
                    <a:pt x="20" y="2"/>
                    <a:pt x="20" y="4"/>
                    <a:pt x="20" y="4"/>
                  </a:cubicBezTo>
                  <a:cubicBezTo>
                    <a:pt x="19" y="4"/>
                    <a:pt x="20" y="3"/>
                    <a:pt x="19" y="2"/>
                  </a:cubicBezTo>
                  <a:cubicBezTo>
                    <a:pt x="19" y="2"/>
                    <a:pt x="19" y="1"/>
                    <a:pt x="20" y="1"/>
                  </a:cubicBezTo>
                  <a:cubicBezTo>
                    <a:pt x="20" y="1"/>
                    <a:pt x="19" y="0"/>
                    <a:pt x="19" y="0"/>
                  </a:cubicBezTo>
                  <a:cubicBezTo>
                    <a:pt x="19" y="0"/>
                    <a:pt x="19" y="1"/>
                    <a:pt x="19" y="1"/>
                  </a:cubicBezTo>
                  <a:cubicBezTo>
                    <a:pt x="19" y="1"/>
                    <a:pt x="19" y="2"/>
                    <a:pt x="18" y="1"/>
                  </a:cubicBezTo>
                  <a:cubicBezTo>
                    <a:pt x="18" y="1"/>
                    <a:pt x="18" y="1"/>
                    <a:pt x="17" y="1"/>
                  </a:cubicBezTo>
                  <a:cubicBezTo>
                    <a:pt x="17" y="1"/>
                    <a:pt x="17" y="1"/>
                    <a:pt x="18" y="1"/>
                  </a:cubicBezTo>
                  <a:cubicBezTo>
                    <a:pt x="18" y="2"/>
                    <a:pt x="19" y="1"/>
                    <a:pt x="19" y="2"/>
                  </a:cubicBezTo>
                  <a:cubicBezTo>
                    <a:pt x="19" y="2"/>
                    <a:pt x="18" y="2"/>
                    <a:pt x="18" y="2"/>
                  </a:cubicBezTo>
                  <a:cubicBezTo>
                    <a:pt x="18" y="2"/>
                    <a:pt x="18" y="2"/>
                    <a:pt x="19" y="2"/>
                  </a:cubicBezTo>
                  <a:cubicBezTo>
                    <a:pt x="19" y="2"/>
                    <a:pt x="19" y="2"/>
                    <a:pt x="19" y="3"/>
                  </a:cubicBezTo>
                  <a:cubicBezTo>
                    <a:pt x="19" y="3"/>
                    <a:pt x="19" y="4"/>
                    <a:pt x="19" y="4"/>
                  </a:cubicBezTo>
                  <a:cubicBezTo>
                    <a:pt x="19" y="5"/>
                    <a:pt x="19" y="5"/>
                    <a:pt x="18" y="6"/>
                  </a:cubicBezTo>
                  <a:cubicBezTo>
                    <a:pt x="18" y="6"/>
                    <a:pt x="18" y="6"/>
                    <a:pt x="18" y="6"/>
                  </a:cubicBezTo>
                  <a:cubicBezTo>
                    <a:pt x="18" y="6"/>
                    <a:pt x="17" y="6"/>
                    <a:pt x="17" y="6"/>
                  </a:cubicBezTo>
                  <a:cubicBezTo>
                    <a:pt x="17" y="7"/>
                    <a:pt x="17" y="7"/>
                    <a:pt x="17" y="7"/>
                  </a:cubicBezTo>
                  <a:cubicBezTo>
                    <a:pt x="17" y="7"/>
                    <a:pt x="17" y="7"/>
                    <a:pt x="17" y="7"/>
                  </a:cubicBezTo>
                  <a:cubicBezTo>
                    <a:pt x="17" y="6"/>
                    <a:pt x="17" y="6"/>
                    <a:pt x="17" y="5"/>
                  </a:cubicBezTo>
                  <a:cubicBezTo>
                    <a:pt x="17" y="5"/>
                    <a:pt x="17" y="4"/>
                    <a:pt x="17" y="5"/>
                  </a:cubicBezTo>
                  <a:cubicBezTo>
                    <a:pt x="17" y="6"/>
                    <a:pt x="16" y="7"/>
                    <a:pt x="16" y="7"/>
                  </a:cubicBezTo>
                  <a:cubicBezTo>
                    <a:pt x="16" y="7"/>
                    <a:pt x="16" y="7"/>
                    <a:pt x="16" y="7"/>
                  </a:cubicBezTo>
                  <a:cubicBezTo>
                    <a:pt x="16" y="7"/>
                    <a:pt x="16" y="8"/>
                    <a:pt x="15" y="8"/>
                  </a:cubicBezTo>
                  <a:cubicBezTo>
                    <a:pt x="15" y="7"/>
                    <a:pt x="15" y="7"/>
                    <a:pt x="15" y="8"/>
                  </a:cubicBezTo>
                  <a:cubicBezTo>
                    <a:pt x="14" y="7"/>
                    <a:pt x="14" y="7"/>
                    <a:pt x="14" y="7"/>
                  </a:cubicBezTo>
                  <a:cubicBezTo>
                    <a:pt x="14" y="6"/>
                    <a:pt x="13" y="6"/>
                    <a:pt x="13" y="5"/>
                  </a:cubicBezTo>
                  <a:cubicBezTo>
                    <a:pt x="13" y="5"/>
                    <a:pt x="13" y="5"/>
                    <a:pt x="13" y="5"/>
                  </a:cubicBezTo>
                  <a:cubicBezTo>
                    <a:pt x="13" y="6"/>
                    <a:pt x="14" y="7"/>
                    <a:pt x="14" y="7"/>
                  </a:cubicBezTo>
                  <a:cubicBezTo>
                    <a:pt x="14" y="7"/>
                    <a:pt x="14" y="7"/>
                    <a:pt x="14" y="7"/>
                  </a:cubicBezTo>
                  <a:cubicBezTo>
                    <a:pt x="14" y="7"/>
                    <a:pt x="13" y="7"/>
                    <a:pt x="13" y="7"/>
                  </a:cubicBezTo>
                  <a:cubicBezTo>
                    <a:pt x="13" y="7"/>
                    <a:pt x="13" y="7"/>
                    <a:pt x="13" y="7"/>
                  </a:cubicBezTo>
                  <a:cubicBezTo>
                    <a:pt x="13" y="7"/>
                    <a:pt x="12" y="7"/>
                    <a:pt x="12" y="7"/>
                  </a:cubicBezTo>
                  <a:cubicBezTo>
                    <a:pt x="12" y="7"/>
                    <a:pt x="13" y="7"/>
                    <a:pt x="13" y="7"/>
                  </a:cubicBezTo>
                  <a:cubicBezTo>
                    <a:pt x="11" y="7"/>
                    <a:pt x="10" y="7"/>
                    <a:pt x="9" y="5"/>
                  </a:cubicBezTo>
                  <a:cubicBezTo>
                    <a:pt x="9" y="4"/>
                    <a:pt x="9" y="4"/>
                    <a:pt x="9" y="3"/>
                  </a:cubicBezTo>
                  <a:cubicBezTo>
                    <a:pt x="9" y="3"/>
                    <a:pt x="10" y="2"/>
                    <a:pt x="10" y="2"/>
                  </a:cubicBezTo>
                  <a:cubicBezTo>
                    <a:pt x="10" y="1"/>
                    <a:pt x="10" y="2"/>
                    <a:pt x="9" y="2"/>
                  </a:cubicBezTo>
                  <a:cubicBezTo>
                    <a:pt x="9" y="2"/>
                    <a:pt x="9" y="3"/>
                    <a:pt x="9" y="4"/>
                  </a:cubicBezTo>
                  <a:cubicBezTo>
                    <a:pt x="9" y="4"/>
                    <a:pt x="9" y="4"/>
                    <a:pt x="9" y="4"/>
                  </a:cubicBezTo>
                  <a:cubicBezTo>
                    <a:pt x="8" y="3"/>
                    <a:pt x="8" y="3"/>
                    <a:pt x="8" y="3"/>
                  </a:cubicBezTo>
                  <a:cubicBezTo>
                    <a:pt x="8" y="2"/>
                    <a:pt x="8" y="2"/>
                    <a:pt x="8" y="3"/>
                  </a:cubicBezTo>
                  <a:cubicBezTo>
                    <a:pt x="8" y="3"/>
                    <a:pt x="8" y="4"/>
                    <a:pt x="8" y="4"/>
                  </a:cubicBezTo>
                  <a:cubicBezTo>
                    <a:pt x="9" y="4"/>
                    <a:pt x="9" y="5"/>
                    <a:pt x="9" y="5"/>
                  </a:cubicBezTo>
                  <a:cubicBezTo>
                    <a:pt x="10" y="7"/>
                    <a:pt x="11" y="7"/>
                    <a:pt x="13" y="8"/>
                  </a:cubicBezTo>
                  <a:cubicBezTo>
                    <a:pt x="13" y="8"/>
                    <a:pt x="13" y="8"/>
                    <a:pt x="14" y="9"/>
                  </a:cubicBezTo>
                  <a:cubicBezTo>
                    <a:pt x="14" y="9"/>
                    <a:pt x="14" y="9"/>
                    <a:pt x="14" y="10"/>
                  </a:cubicBezTo>
                  <a:cubicBezTo>
                    <a:pt x="14" y="10"/>
                    <a:pt x="14" y="11"/>
                    <a:pt x="14" y="11"/>
                  </a:cubicBezTo>
                  <a:cubicBezTo>
                    <a:pt x="14" y="11"/>
                    <a:pt x="14" y="12"/>
                    <a:pt x="14" y="13"/>
                  </a:cubicBezTo>
                  <a:cubicBezTo>
                    <a:pt x="13" y="13"/>
                    <a:pt x="13" y="13"/>
                    <a:pt x="12" y="13"/>
                  </a:cubicBezTo>
                  <a:cubicBezTo>
                    <a:pt x="11" y="13"/>
                    <a:pt x="10" y="14"/>
                    <a:pt x="10" y="14"/>
                  </a:cubicBezTo>
                  <a:cubicBezTo>
                    <a:pt x="9" y="15"/>
                    <a:pt x="7" y="14"/>
                    <a:pt x="7" y="15"/>
                  </a:cubicBezTo>
                  <a:cubicBezTo>
                    <a:pt x="6" y="15"/>
                    <a:pt x="4" y="15"/>
                    <a:pt x="3" y="15"/>
                  </a:cubicBezTo>
                  <a:cubicBezTo>
                    <a:pt x="2" y="16"/>
                    <a:pt x="1" y="16"/>
                    <a:pt x="0" y="17"/>
                  </a:cubicBezTo>
                  <a:cubicBezTo>
                    <a:pt x="0" y="17"/>
                    <a:pt x="0" y="19"/>
                    <a:pt x="0" y="19"/>
                  </a:cubicBezTo>
                  <a:cubicBezTo>
                    <a:pt x="0" y="19"/>
                    <a:pt x="0" y="19"/>
                    <a:pt x="0" y="18"/>
                  </a:cubicBezTo>
                  <a:cubicBezTo>
                    <a:pt x="0" y="18"/>
                    <a:pt x="0" y="19"/>
                    <a:pt x="1" y="20"/>
                  </a:cubicBezTo>
                  <a:cubicBezTo>
                    <a:pt x="2" y="21"/>
                    <a:pt x="2" y="21"/>
                    <a:pt x="2" y="21"/>
                  </a:cubicBezTo>
                  <a:cubicBezTo>
                    <a:pt x="2" y="21"/>
                    <a:pt x="3" y="22"/>
                    <a:pt x="2" y="23"/>
                  </a:cubicBezTo>
                  <a:cubicBezTo>
                    <a:pt x="2" y="24"/>
                    <a:pt x="1" y="25"/>
                    <a:pt x="1" y="25"/>
                  </a:cubicBezTo>
                  <a:cubicBezTo>
                    <a:pt x="1" y="25"/>
                    <a:pt x="1" y="25"/>
                    <a:pt x="1" y="26"/>
                  </a:cubicBezTo>
                  <a:cubicBezTo>
                    <a:pt x="1" y="27"/>
                    <a:pt x="1" y="27"/>
                    <a:pt x="1" y="28"/>
                  </a:cubicBezTo>
                  <a:cubicBezTo>
                    <a:pt x="1" y="28"/>
                    <a:pt x="1" y="32"/>
                    <a:pt x="1" y="3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41"/>
            <p:cNvSpPr>
              <a:spLocks noEditPoints="1"/>
            </p:cNvSpPr>
            <p:nvPr/>
          </p:nvSpPr>
          <p:spPr bwMode="auto">
            <a:xfrm>
              <a:off x="5354638" y="1973263"/>
              <a:ext cx="288925" cy="301625"/>
            </a:xfrm>
            <a:custGeom>
              <a:avLst/>
              <a:gdLst>
                <a:gd name="T0" fmla="*/ 0 w 24"/>
                <a:gd name="T1" fmla="*/ 12 h 25"/>
                <a:gd name="T2" fmla="*/ 8 w 24"/>
                <a:gd name="T3" fmla="*/ 6 h 25"/>
                <a:gd name="T4" fmla="*/ 8 w 24"/>
                <a:gd name="T5" fmla="*/ 6 h 25"/>
                <a:gd name="T6" fmla="*/ 12 w 24"/>
                <a:gd name="T7" fmla="*/ 13 h 25"/>
                <a:gd name="T8" fmla="*/ 5 w 24"/>
                <a:gd name="T9" fmla="*/ 18 h 25"/>
                <a:gd name="T10" fmla="*/ 0 w 24"/>
                <a:gd name="T11" fmla="*/ 12 h 25"/>
                <a:gd name="T12" fmla="*/ 9 w 24"/>
                <a:gd name="T13" fmla="*/ 6 h 25"/>
                <a:gd name="T14" fmla="*/ 14 w 24"/>
                <a:gd name="T15" fmla="*/ 12 h 25"/>
                <a:gd name="T16" fmla="*/ 20 w 24"/>
                <a:gd name="T17" fmla="*/ 8 h 25"/>
                <a:gd name="T18" fmla="*/ 17 w 24"/>
                <a:gd name="T19" fmla="*/ 0 h 25"/>
                <a:gd name="T20" fmla="*/ 9 w 24"/>
                <a:gd name="T21" fmla="*/ 6 h 25"/>
                <a:gd name="T22" fmla="*/ 21 w 24"/>
                <a:gd name="T23" fmla="*/ 9 h 25"/>
                <a:gd name="T24" fmla="*/ 24 w 24"/>
                <a:gd name="T25" fmla="*/ 18 h 25"/>
                <a:gd name="T26" fmla="*/ 19 w 24"/>
                <a:gd name="T27" fmla="*/ 21 h 25"/>
                <a:gd name="T28" fmla="*/ 14 w 24"/>
                <a:gd name="T29" fmla="*/ 13 h 25"/>
                <a:gd name="T30" fmla="*/ 21 w 24"/>
                <a:gd name="T31" fmla="*/ 9 h 25"/>
                <a:gd name="T32" fmla="*/ 17 w 24"/>
                <a:gd name="T33" fmla="*/ 22 h 25"/>
                <a:gd name="T34" fmla="*/ 13 w 24"/>
                <a:gd name="T35" fmla="*/ 14 h 25"/>
                <a:gd name="T36" fmla="*/ 6 w 24"/>
                <a:gd name="T37" fmla="*/ 19 h 25"/>
                <a:gd name="T38" fmla="*/ 12 w 24"/>
                <a:gd name="T39" fmla="*/ 25 h 25"/>
                <a:gd name="T40" fmla="*/ 17 w 24"/>
                <a:gd name="T4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5">
                  <a:moveTo>
                    <a:pt x="0" y="12"/>
                  </a:moveTo>
                  <a:cubicBezTo>
                    <a:pt x="3" y="10"/>
                    <a:pt x="6" y="8"/>
                    <a:pt x="8" y="6"/>
                  </a:cubicBezTo>
                  <a:cubicBezTo>
                    <a:pt x="8" y="6"/>
                    <a:pt x="8" y="6"/>
                    <a:pt x="8" y="6"/>
                  </a:cubicBezTo>
                  <a:cubicBezTo>
                    <a:pt x="12" y="13"/>
                    <a:pt x="12" y="13"/>
                    <a:pt x="12" y="13"/>
                  </a:cubicBezTo>
                  <a:cubicBezTo>
                    <a:pt x="5" y="18"/>
                    <a:pt x="5" y="18"/>
                    <a:pt x="5" y="18"/>
                  </a:cubicBezTo>
                  <a:cubicBezTo>
                    <a:pt x="0" y="12"/>
                    <a:pt x="0" y="12"/>
                    <a:pt x="0" y="12"/>
                  </a:cubicBezTo>
                  <a:close/>
                  <a:moveTo>
                    <a:pt x="9" y="6"/>
                  </a:moveTo>
                  <a:cubicBezTo>
                    <a:pt x="14" y="12"/>
                    <a:pt x="14" y="12"/>
                    <a:pt x="14" y="12"/>
                  </a:cubicBezTo>
                  <a:cubicBezTo>
                    <a:pt x="20" y="8"/>
                    <a:pt x="20" y="8"/>
                    <a:pt x="20" y="8"/>
                  </a:cubicBezTo>
                  <a:cubicBezTo>
                    <a:pt x="17" y="0"/>
                    <a:pt x="17" y="0"/>
                    <a:pt x="17" y="0"/>
                  </a:cubicBezTo>
                  <a:cubicBezTo>
                    <a:pt x="13" y="2"/>
                    <a:pt x="9" y="5"/>
                    <a:pt x="9" y="6"/>
                  </a:cubicBezTo>
                  <a:close/>
                  <a:moveTo>
                    <a:pt x="21" y="9"/>
                  </a:moveTo>
                  <a:cubicBezTo>
                    <a:pt x="24" y="18"/>
                    <a:pt x="24" y="18"/>
                    <a:pt x="24" y="18"/>
                  </a:cubicBezTo>
                  <a:cubicBezTo>
                    <a:pt x="19" y="21"/>
                    <a:pt x="19" y="21"/>
                    <a:pt x="19" y="21"/>
                  </a:cubicBezTo>
                  <a:cubicBezTo>
                    <a:pt x="14" y="13"/>
                    <a:pt x="14" y="13"/>
                    <a:pt x="14" y="13"/>
                  </a:cubicBezTo>
                  <a:cubicBezTo>
                    <a:pt x="21" y="9"/>
                    <a:pt x="21" y="9"/>
                    <a:pt x="21" y="9"/>
                  </a:cubicBezTo>
                  <a:close/>
                  <a:moveTo>
                    <a:pt x="17" y="22"/>
                  </a:moveTo>
                  <a:cubicBezTo>
                    <a:pt x="13" y="14"/>
                    <a:pt x="13" y="14"/>
                    <a:pt x="13" y="14"/>
                  </a:cubicBezTo>
                  <a:cubicBezTo>
                    <a:pt x="6" y="19"/>
                    <a:pt x="6" y="19"/>
                    <a:pt x="6" y="19"/>
                  </a:cubicBezTo>
                  <a:cubicBezTo>
                    <a:pt x="12" y="25"/>
                    <a:pt x="12" y="25"/>
                    <a:pt x="12" y="25"/>
                  </a:cubicBezTo>
                  <a:lnTo>
                    <a:pt x="17" y="22"/>
                  </a:ln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2"/>
            <p:cNvSpPr/>
            <p:nvPr/>
          </p:nvSpPr>
          <p:spPr bwMode="auto">
            <a:xfrm>
              <a:off x="5330825" y="1936751"/>
              <a:ext cx="265113" cy="301625"/>
            </a:xfrm>
            <a:custGeom>
              <a:avLst/>
              <a:gdLst>
                <a:gd name="T0" fmla="*/ 10 w 22"/>
                <a:gd name="T1" fmla="*/ 9 h 25"/>
                <a:gd name="T2" fmla="*/ 19 w 22"/>
                <a:gd name="T3" fmla="*/ 25 h 25"/>
                <a:gd name="T4" fmla="*/ 22 w 22"/>
                <a:gd name="T5" fmla="*/ 24 h 25"/>
                <a:gd name="T6" fmla="*/ 11 w 22"/>
                <a:gd name="T7" fmla="*/ 9 h 25"/>
                <a:gd name="T8" fmla="*/ 15 w 22"/>
                <a:gd name="T9" fmla="*/ 0 h 25"/>
                <a:gd name="T10" fmla="*/ 9 w 22"/>
                <a:gd name="T11" fmla="*/ 1 h 25"/>
                <a:gd name="T12" fmla="*/ 11 w 22"/>
                <a:gd name="T13" fmla="*/ 9 h 25"/>
                <a:gd name="T14" fmla="*/ 10 w 22"/>
                <a:gd name="T15" fmla="*/ 9 h 25"/>
                <a:gd name="T16" fmla="*/ 2 w 22"/>
                <a:gd name="T17" fmla="*/ 5 h 25"/>
                <a:gd name="T18" fmla="*/ 0 w 22"/>
                <a:gd name="T19" fmla="*/ 10 h 25"/>
                <a:gd name="T20" fmla="*/ 10 w 22"/>
                <a:gd name="T2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5">
                  <a:moveTo>
                    <a:pt x="10" y="9"/>
                  </a:moveTo>
                  <a:cubicBezTo>
                    <a:pt x="19" y="25"/>
                    <a:pt x="19" y="25"/>
                    <a:pt x="19" y="25"/>
                  </a:cubicBezTo>
                  <a:cubicBezTo>
                    <a:pt x="22" y="24"/>
                    <a:pt x="22" y="24"/>
                    <a:pt x="22" y="24"/>
                  </a:cubicBezTo>
                  <a:cubicBezTo>
                    <a:pt x="11" y="9"/>
                    <a:pt x="11" y="9"/>
                    <a:pt x="11" y="9"/>
                  </a:cubicBezTo>
                  <a:cubicBezTo>
                    <a:pt x="15" y="0"/>
                    <a:pt x="15" y="0"/>
                    <a:pt x="15" y="0"/>
                  </a:cubicBezTo>
                  <a:cubicBezTo>
                    <a:pt x="13" y="1"/>
                    <a:pt x="11" y="1"/>
                    <a:pt x="9" y="1"/>
                  </a:cubicBezTo>
                  <a:cubicBezTo>
                    <a:pt x="11" y="9"/>
                    <a:pt x="11" y="9"/>
                    <a:pt x="11" y="9"/>
                  </a:cubicBezTo>
                  <a:cubicBezTo>
                    <a:pt x="10" y="9"/>
                    <a:pt x="10" y="9"/>
                    <a:pt x="10" y="9"/>
                  </a:cubicBezTo>
                  <a:cubicBezTo>
                    <a:pt x="2" y="5"/>
                    <a:pt x="2" y="5"/>
                    <a:pt x="2" y="5"/>
                  </a:cubicBezTo>
                  <a:cubicBezTo>
                    <a:pt x="2" y="6"/>
                    <a:pt x="1" y="8"/>
                    <a:pt x="0" y="10"/>
                  </a:cubicBezTo>
                  <a:lnTo>
                    <a:pt x="10" y="9"/>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43"/>
            <p:cNvSpPr/>
            <p:nvPr/>
          </p:nvSpPr>
          <p:spPr bwMode="auto">
            <a:xfrm>
              <a:off x="5414963" y="2070101"/>
              <a:ext cx="193675" cy="131763"/>
            </a:xfrm>
            <a:custGeom>
              <a:avLst/>
              <a:gdLst>
                <a:gd name="T0" fmla="*/ 0 w 122"/>
                <a:gd name="T1" fmla="*/ 76 h 83"/>
                <a:gd name="T2" fmla="*/ 8 w 122"/>
                <a:gd name="T3" fmla="*/ 83 h 83"/>
                <a:gd name="T4" fmla="*/ 122 w 122"/>
                <a:gd name="T5" fmla="*/ 7 h 83"/>
                <a:gd name="T6" fmla="*/ 114 w 122"/>
                <a:gd name="T7" fmla="*/ 0 h 83"/>
                <a:gd name="T8" fmla="*/ 0 w 122"/>
                <a:gd name="T9" fmla="*/ 76 h 83"/>
              </a:gdLst>
              <a:ahLst/>
              <a:cxnLst>
                <a:cxn ang="0">
                  <a:pos x="T0" y="T1"/>
                </a:cxn>
                <a:cxn ang="0">
                  <a:pos x="T2" y="T3"/>
                </a:cxn>
                <a:cxn ang="0">
                  <a:pos x="T4" y="T5"/>
                </a:cxn>
                <a:cxn ang="0">
                  <a:pos x="T6" y="T7"/>
                </a:cxn>
                <a:cxn ang="0">
                  <a:pos x="T8" y="T9"/>
                </a:cxn>
              </a:cxnLst>
              <a:rect l="0" t="0" r="r" b="b"/>
              <a:pathLst>
                <a:path w="122" h="83">
                  <a:moveTo>
                    <a:pt x="0" y="76"/>
                  </a:moveTo>
                  <a:lnTo>
                    <a:pt x="8" y="83"/>
                  </a:lnTo>
                  <a:lnTo>
                    <a:pt x="122" y="7"/>
                  </a:lnTo>
                  <a:lnTo>
                    <a:pt x="114" y="0"/>
                  </a:lnTo>
                  <a:lnTo>
                    <a:pt x="0" y="76"/>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4"/>
            <p:cNvSpPr>
              <a:spLocks noEditPoints="1"/>
            </p:cNvSpPr>
            <p:nvPr/>
          </p:nvSpPr>
          <p:spPr bwMode="auto">
            <a:xfrm>
              <a:off x="5307013" y="1565276"/>
              <a:ext cx="565150" cy="396875"/>
            </a:xfrm>
            <a:custGeom>
              <a:avLst/>
              <a:gdLst>
                <a:gd name="T0" fmla="*/ 31 w 47"/>
                <a:gd name="T1" fmla="*/ 21 h 33"/>
                <a:gd name="T2" fmla="*/ 40 w 47"/>
                <a:gd name="T3" fmla="*/ 16 h 33"/>
                <a:gd name="T4" fmla="*/ 37 w 47"/>
                <a:gd name="T5" fmla="*/ 6 h 33"/>
                <a:gd name="T6" fmla="*/ 20 w 47"/>
                <a:gd name="T7" fmla="*/ 7 h 33"/>
                <a:gd name="T8" fmla="*/ 5 w 47"/>
                <a:gd name="T9" fmla="*/ 18 h 33"/>
                <a:gd name="T10" fmla="*/ 30 w 47"/>
                <a:gd name="T11" fmla="*/ 8 h 33"/>
                <a:gd name="T12" fmla="*/ 30 w 47"/>
                <a:gd name="T13" fmla="*/ 6 h 33"/>
                <a:gd name="T14" fmla="*/ 42 w 47"/>
                <a:gd name="T15" fmla="*/ 13 h 33"/>
                <a:gd name="T16" fmla="*/ 28 w 47"/>
                <a:gd name="T17" fmla="*/ 18 h 33"/>
                <a:gd name="T18" fmla="*/ 37 w 47"/>
                <a:gd name="T19" fmla="*/ 14 h 33"/>
                <a:gd name="T20" fmla="*/ 40 w 47"/>
                <a:gd name="T21" fmla="*/ 7 h 33"/>
                <a:gd name="T22" fmla="*/ 36 w 47"/>
                <a:gd name="T23" fmla="*/ 7 h 33"/>
                <a:gd name="T24" fmla="*/ 32 w 47"/>
                <a:gd name="T25" fmla="*/ 6 h 33"/>
                <a:gd name="T26" fmla="*/ 42 w 47"/>
                <a:gd name="T27" fmla="*/ 11 h 33"/>
                <a:gd name="T28" fmla="*/ 27 w 47"/>
                <a:gd name="T29" fmla="*/ 5 h 33"/>
                <a:gd name="T30" fmla="*/ 36 w 47"/>
                <a:gd name="T31" fmla="*/ 16 h 33"/>
                <a:gd name="T32" fmla="*/ 34 w 47"/>
                <a:gd name="T33" fmla="*/ 18 h 33"/>
                <a:gd name="T34" fmla="*/ 31 w 47"/>
                <a:gd name="T35" fmla="*/ 9 h 33"/>
                <a:gd name="T36" fmla="*/ 24 w 47"/>
                <a:gd name="T37" fmla="*/ 16 h 33"/>
                <a:gd name="T38" fmla="*/ 20 w 47"/>
                <a:gd name="T39" fmla="*/ 16 h 33"/>
                <a:gd name="T40" fmla="*/ 20 w 47"/>
                <a:gd name="T41" fmla="*/ 13 h 33"/>
                <a:gd name="T42" fmla="*/ 16 w 47"/>
                <a:gd name="T43" fmla="*/ 10 h 33"/>
                <a:gd name="T44" fmla="*/ 16 w 47"/>
                <a:gd name="T45" fmla="*/ 13 h 33"/>
                <a:gd name="T46" fmla="*/ 13 w 47"/>
                <a:gd name="T47" fmla="*/ 14 h 33"/>
                <a:gd name="T48" fmla="*/ 19 w 47"/>
                <a:gd name="T49" fmla="*/ 21 h 33"/>
                <a:gd name="T50" fmla="*/ 17 w 47"/>
                <a:gd name="T51" fmla="*/ 23 h 33"/>
                <a:gd name="T52" fmla="*/ 15 w 47"/>
                <a:gd name="T53" fmla="*/ 20 h 33"/>
                <a:gd name="T54" fmla="*/ 23 w 47"/>
                <a:gd name="T55" fmla="*/ 10 h 33"/>
                <a:gd name="T56" fmla="*/ 19 w 47"/>
                <a:gd name="T57" fmla="*/ 9 h 33"/>
                <a:gd name="T58" fmla="*/ 25 w 47"/>
                <a:gd name="T59" fmla="*/ 15 h 33"/>
                <a:gd name="T60" fmla="*/ 12 w 47"/>
                <a:gd name="T61" fmla="*/ 11 h 33"/>
                <a:gd name="T62" fmla="*/ 24 w 47"/>
                <a:gd name="T63" fmla="*/ 18 h 33"/>
                <a:gd name="T64" fmla="*/ 12 w 47"/>
                <a:gd name="T65" fmla="*/ 15 h 33"/>
                <a:gd name="T66" fmla="*/ 8 w 47"/>
                <a:gd name="T67" fmla="*/ 13 h 33"/>
                <a:gd name="T68" fmla="*/ 19 w 47"/>
                <a:gd name="T69" fmla="*/ 21 h 33"/>
                <a:gd name="T70" fmla="*/ 7 w 47"/>
                <a:gd name="T71" fmla="*/ 17 h 33"/>
                <a:gd name="T72" fmla="*/ 13 w 47"/>
                <a:gd name="T73" fmla="*/ 26 h 33"/>
                <a:gd name="T74" fmla="*/ 16 w 47"/>
                <a:gd name="T75" fmla="*/ 27 h 33"/>
                <a:gd name="T76" fmla="*/ 13 w 47"/>
                <a:gd name="T77" fmla="*/ 20 h 33"/>
                <a:gd name="T78" fmla="*/ 23 w 47"/>
                <a:gd name="T79" fmla="*/ 1 h 33"/>
                <a:gd name="T80" fmla="*/ 3 w 47"/>
                <a:gd name="T81" fmla="*/ 16 h 33"/>
                <a:gd name="T82" fmla="*/ 7 w 47"/>
                <a:gd name="T83" fmla="*/ 23 h 33"/>
                <a:gd name="T84" fmla="*/ 8 w 47"/>
                <a:gd name="T85" fmla="*/ 27 h 33"/>
                <a:gd name="T86" fmla="*/ 13 w 47"/>
                <a:gd name="T87" fmla="*/ 30 h 33"/>
                <a:gd name="T88" fmla="*/ 23 w 47"/>
                <a:gd name="T89" fmla="*/ 32 h 33"/>
                <a:gd name="T90" fmla="*/ 21 w 47"/>
                <a:gd name="T91" fmla="*/ 30 h 33"/>
                <a:gd name="T92" fmla="*/ 28 w 47"/>
                <a:gd name="T93" fmla="*/ 25 h 33"/>
                <a:gd name="T94" fmla="*/ 31 w 47"/>
                <a:gd name="T95" fmla="*/ 24 h 33"/>
                <a:gd name="T96" fmla="*/ 7 w 47"/>
                <a:gd name="T97" fmla="*/ 10 h 33"/>
                <a:gd name="T98" fmla="*/ 4 w 47"/>
                <a:gd name="T99" fmla="*/ 9 h 33"/>
                <a:gd name="T100" fmla="*/ 9 w 47"/>
                <a:gd name="T101" fmla="*/ 6 h 33"/>
                <a:gd name="T102" fmla="*/ 10 w 47"/>
                <a:gd name="T103" fmla="*/ 5 h 33"/>
                <a:gd name="T104" fmla="*/ 16 w 47"/>
                <a:gd name="T105" fmla="*/ 0 h 33"/>
                <a:gd name="T106" fmla="*/ 17 w 47"/>
                <a:gd name="T107" fmla="*/ 2 h 33"/>
                <a:gd name="T108" fmla="*/ 22 w 47"/>
                <a:gd name="T10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33">
                  <a:moveTo>
                    <a:pt x="12" y="24"/>
                  </a:moveTo>
                  <a:cubicBezTo>
                    <a:pt x="13" y="29"/>
                    <a:pt x="16" y="29"/>
                    <a:pt x="18" y="25"/>
                  </a:cubicBezTo>
                  <a:cubicBezTo>
                    <a:pt x="21" y="29"/>
                    <a:pt x="25" y="27"/>
                    <a:pt x="22" y="22"/>
                  </a:cubicBezTo>
                  <a:cubicBezTo>
                    <a:pt x="25" y="23"/>
                    <a:pt x="26" y="22"/>
                    <a:pt x="27" y="20"/>
                  </a:cubicBezTo>
                  <a:cubicBezTo>
                    <a:pt x="28" y="20"/>
                    <a:pt x="29" y="21"/>
                    <a:pt x="31" y="21"/>
                  </a:cubicBezTo>
                  <a:cubicBezTo>
                    <a:pt x="31" y="21"/>
                    <a:pt x="31" y="20"/>
                    <a:pt x="32" y="20"/>
                  </a:cubicBezTo>
                  <a:cubicBezTo>
                    <a:pt x="32" y="20"/>
                    <a:pt x="33" y="20"/>
                    <a:pt x="33" y="20"/>
                  </a:cubicBezTo>
                  <a:cubicBezTo>
                    <a:pt x="34" y="19"/>
                    <a:pt x="34" y="19"/>
                    <a:pt x="34" y="18"/>
                  </a:cubicBezTo>
                  <a:cubicBezTo>
                    <a:pt x="36" y="19"/>
                    <a:pt x="37" y="19"/>
                    <a:pt x="37" y="17"/>
                  </a:cubicBezTo>
                  <a:cubicBezTo>
                    <a:pt x="39" y="18"/>
                    <a:pt x="40" y="18"/>
                    <a:pt x="40" y="16"/>
                  </a:cubicBezTo>
                  <a:cubicBezTo>
                    <a:pt x="42" y="17"/>
                    <a:pt x="45" y="18"/>
                    <a:pt x="46" y="15"/>
                  </a:cubicBezTo>
                  <a:cubicBezTo>
                    <a:pt x="47" y="12"/>
                    <a:pt x="46" y="11"/>
                    <a:pt x="43" y="10"/>
                  </a:cubicBezTo>
                  <a:cubicBezTo>
                    <a:pt x="44" y="9"/>
                    <a:pt x="42" y="7"/>
                    <a:pt x="41" y="8"/>
                  </a:cubicBezTo>
                  <a:cubicBezTo>
                    <a:pt x="41" y="7"/>
                    <a:pt x="41" y="7"/>
                    <a:pt x="40" y="6"/>
                  </a:cubicBezTo>
                  <a:cubicBezTo>
                    <a:pt x="40" y="5"/>
                    <a:pt x="38" y="4"/>
                    <a:pt x="37" y="6"/>
                  </a:cubicBezTo>
                  <a:cubicBezTo>
                    <a:pt x="36" y="4"/>
                    <a:pt x="34" y="2"/>
                    <a:pt x="33" y="5"/>
                  </a:cubicBezTo>
                  <a:cubicBezTo>
                    <a:pt x="32" y="3"/>
                    <a:pt x="30" y="3"/>
                    <a:pt x="29" y="4"/>
                  </a:cubicBezTo>
                  <a:cubicBezTo>
                    <a:pt x="27" y="4"/>
                    <a:pt x="26" y="4"/>
                    <a:pt x="26" y="5"/>
                  </a:cubicBezTo>
                  <a:cubicBezTo>
                    <a:pt x="25" y="5"/>
                    <a:pt x="23" y="4"/>
                    <a:pt x="23" y="7"/>
                  </a:cubicBezTo>
                  <a:cubicBezTo>
                    <a:pt x="21" y="6"/>
                    <a:pt x="21" y="7"/>
                    <a:pt x="20" y="7"/>
                  </a:cubicBezTo>
                  <a:cubicBezTo>
                    <a:pt x="20" y="7"/>
                    <a:pt x="20" y="7"/>
                    <a:pt x="20" y="6"/>
                  </a:cubicBezTo>
                  <a:cubicBezTo>
                    <a:pt x="18" y="2"/>
                    <a:pt x="14" y="5"/>
                    <a:pt x="13" y="7"/>
                  </a:cubicBezTo>
                  <a:cubicBezTo>
                    <a:pt x="11" y="5"/>
                    <a:pt x="8" y="7"/>
                    <a:pt x="9" y="10"/>
                  </a:cubicBezTo>
                  <a:cubicBezTo>
                    <a:pt x="5" y="10"/>
                    <a:pt x="5" y="13"/>
                    <a:pt x="8" y="15"/>
                  </a:cubicBezTo>
                  <a:cubicBezTo>
                    <a:pt x="7" y="15"/>
                    <a:pt x="5" y="16"/>
                    <a:pt x="5" y="18"/>
                  </a:cubicBezTo>
                  <a:cubicBezTo>
                    <a:pt x="5" y="19"/>
                    <a:pt x="8" y="20"/>
                    <a:pt x="9" y="21"/>
                  </a:cubicBezTo>
                  <a:cubicBezTo>
                    <a:pt x="7" y="23"/>
                    <a:pt x="8" y="26"/>
                    <a:pt x="12" y="24"/>
                  </a:cubicBezTo>
                  <a:close/>
                  <a:moveTo>
                    <a:pt x="40" y="13"/>
                  </a:moveTo>
                  <a:cubicBezTo>
                    <a:pt x="40" y="12"/>
                    <a:pt x="38" y="12"/>
                    <a:pt x="36" y="10"/>
                  </a:cubicBezTo>
                  <a:cubicBezTo>
                    <a:pt x="35" y="9"/>
                    <a:pt x="32" y="8"/>
                    <a:pt x="30" y="8"/>
                  </a:cubicBezTo>
                  <a:cubicBezTo>
                    <a:pt x="28" y="8"/>
                    <a:pt x="26" y="7"/>
                    <a:pt x="25" y="9"/>
                  </a:cubicBezTo>
                  <a:cubicBezTo>
                    <a:pt x="24" y="9"/>
                    <a:pt x="24" y="9"/>
                    <a:pt x="24" y="10"/>
                  </a:cubicBezTo>
                  <a:cubicBezTo>
                    <a:pt x="24" y="9"/>
                    <a:pt x="24" y="9"/>
                    <a:pt x="24" y="9"/>
                  </a:cubicBezTo>
                  <a:cubicBezTo>
                    <a:pt x="24" y="8"/>
                    <a:pt x="24" y="9"/>
                    <a:pt x="24" y="7"/>
                  </a:cubicBezTo>
                  <a:cubicBezTo>
                    <a:pt x="26" y="6"/>
                    <a:pt x="27" y="6"/>
                    <a:pt x="30" y="6"/>
                  </a:cubicBezTo>
                  <a:cubicBezTo>
                    <a:pt x="30" y="6"/>
                    <a:pt x="30" y="6"/>
                    <a:pt x="31" y="6"/>
                  </a:cubicBezTo>
                  <a:cubicBezTo>
                    <a:pt x="32" y="6"/>
                    <a:pt x="33" y="6"/>
                    <a:pt x="33" y="7"/>
                  </a:cubicBezTo>
                  <a:cubicBezTo>
                    <a:pt x="35" y="7"/>
                    <a:pt x="35" y="7"/>
                    <a:pt x="35" y="7"/>
                  </a:cubicBezTo>
                  <a:cubicBezTo>
                    <a:pt x="39" y="9"/>
                    <a:pt x="39" y="9"/>
                    <a:pt x="42" y="12"/>
                  </a:cubicBezTo>
                  <a:cubicBezTo>
                    <a:pt x="42" y="13"/>
                    <a:pt x="42" y="13"/>
                    <a:pt x="42" y="13"/>
                  </a:cubicBezTo>
                  <a:cubicBezTo>
                    <a:pt x="42" y="14"/>
                    <a:pt x="42" y="14"/>
                    <a:pt x="42" y="14"/>
                  </a:cubicBezTo>
                  <a:cubicBezTo>
                    <a:pt x="42" y="14"/>
                    <a:pt x="41" y="14"/>
                    <a:pt x="40" y="14"/>
                  </a:cubicBezTo>
                  <a:cubicBezTo>
                    <a:pt x="35" y="15"/>
                    <a:pt x="31" y="20"/>
                    <a:pt x="27" y="20"/>
                  </a:cubicBezTo>
                  <a:cubicBezTo>
                    <a:pt x="27" y="18"/>
                    <a:pt x="27" y="18"/>
                    <a:pt x="27" y="18"/>
                  </a:cubicBezTo>
                  <a:cubicBezTo>
                    <a:pt x="28" y="18"/>
                    <a:pt x="28" y="18"/>
                    <a:pt x="28" y="18"/>
                  </a:cubicBezTo>
                  <a:cubicBezTo>
                    <a:pt x="28" y="18"/>
                    <a:pt x="29" y="18"/>
                    <a:pt x="29" y="18"/>
                  </a:cubicBezTo>
                  <a:cubicBezTo>
                    <a:pt x="30" y="17"/>
                    <a:pt x="30" y="17"/>
                    <a:pt x="32" y="16"/>
                  </a:cubicBezTo>
                  <a:cubicBezTo>
                    <a:pt x="33" y="15"/>
                    <a:pt x="33" y="15"/>
                    <a:pt x="33" y="15"/>
                  </a:cubicBezTo>
                  <a:cubicBezTo>
                    <a:pt x="34" y="15"/>
                    <a:pt x="34" y="14"/>
                    <a:pt x="35" y="14"/>
                  </a:cubicBezTo>
                  <a:cubicBezTo>
                    <a:pt x="37" y="14"/>
                    <a:pt x="37" y="14"/>
                    <a:pt x="37" y="14"/>
                  </a:cubicBezTo>
                  <a:cubicBezTo>
                    <a:pt x="38" y="13"/>
                    <a:pt x="39" y="13"/>
                    <a:pt x="40" y="13"/>
                  </a:cubicBezTo>
                  <a:cubicBezTo>
                    <a:pt x="40" y="13"/>
                    <a:pt x="40" y="13"/>
                    <a:pt x="40" y="13"/>
                  </a:cubicBezTo>
                  <a:cubicBezTo>
                    <a:pt x="40" y="13"/>
                    <a:pt x="40" y="13"/>
                    <a:pt x="40" y="13"/>
                  </a:cubicBezTo>
                  <a:close/>
                  <a:moveTo>
                    <a:pt x="40" y="9"/>
                  </a:moveTo>
                  <a:cubicBezTo>
                    <a:pt x="35" y="6"/>
                    <a:pt x="39" y="5"/>
                    <a:pt x="40" y="7"/>
                  </a:cubicBezTo>
                  <a:cubicBezTo>
                    <a:pt x="40" y="7"/>
                    <a:pt x="40" y="8"/>
                    <a:pt x="40" y="9"/>
                  </a:cubicBezTo>
                  <a:close/>
                  <a:moveTo>
                    <a:pt x="42" y="8"/>
                  </a:moveTo>
                  <a:cubicBezTo>
                    <a:pt x="45" y="10"/>
                    <a:pt x="40" y="12"/>
                    <a:pt x="40" y="9"/>
                  </a:cubicBezTo>
                  <a:cubicBezTo>
                    <a:pt x="40" y="8"/>
                    <a:pt x="41" y="8"/>
                    <a:pt x="42" y="8"/>
                  </a:cubicBezTo>
                  <a:close/>
                  <a:moveTo>
                    <a:pt x="36" y="7"/>
                  </a:moveTo>
                  <a:cubicBezTo>
                    <a:pt x="36" y="7"/>
                    <a:pt x="33" y="6"/>
                    <a:pt x="33" y="6"/>
                  </a:cubicBezTo>
                  <a:cubicBezTo>
                    <a:pt x="33" y="2"/>
                    <a:pt x="37" y="5"/>
                    <a:pt x="36" y="7"/>
                  </a:cubicBezTo>
                  <a:close/>
                  <a:moveTo>
                    <a:pt x="32" y="6"/>
                  </a:moveTo>
                  <a:cubicBezTo>
                    <a:pt x="31" y="6"/>
                    <a:pt x="28" y="6"/>
                    <a:pt x="30" y="4"/>
                  </a:cubicBezTo>
                  <a:cubicBezTo>
                    <a:pt x="31" y="4"/>
                    <a:pt x="32" y="4"/>
                    <a:pt x="32" y="6"/>
                  </a:cubicBezTo>
                  <a:close/>
                  <a:moveTo>
                    <a:pt x="42" y="11"/>
                  </a:moveTo>
                  <a:cubicBezTo>
                    <a:pt x="43" y="11"/>
                    <a:pt x="44" y="11"/>
                    <a:pt x="45" y="12"/>
                  </a:cubicBezTo>
                  <a:cubicBezTo>
                    <a:pt x="46" y="13"/>
                    <a:pt x="46" y="16"/>
                    <a:pt x="43" y="16"/>
                  </a:cubicBezTo>
                  <a:cubicBezTo>
                    <a:pt x="42" y="16"/>
                    <a:pt x="41" y="17"/>
                    <a:pt x="40" y="15"/>
                  </a:cubicBezTo>
                  <a:cubicBezTo>
                    <a:pt x="44" y="15"/>
                    <a:pt x="43" y="14"/>
                    <a:pt x="42" y="11"/>
                  </a:cubicBezTo>
                  <a:close/>
                  <a:moveTo>
                    <a:pt x="26" y="6"/>
                  </a:moveTo>
                  <a:cubicBezTo>
                    <a:pt x="26" y="6"/>
                    <a:pt x="24" y="7"/>
                    <a:pt x="24" y="6"/>
                  </a:cubicBezTo>
                  <a:cubicBezTo>
                    <a:pt x="23" y="5"/>
                    <a:pt x="25" y="5"/>
                    <a:pt x="26" y="6"/>
                  </a:cubicBezTo>
                  <a:close/>
                  <a:moveTo>
                    <a:pt x="29" y="5"/>
                  </a:moveTo>
                  <a:cubicBezTo>
                    <a:pt x="28" y="6"/>
                    <a:pt x="27" y="6"/>
                    <a:pt x="27" y="5"/>
                  </a:cubicBezTo>
                  <a:cubicBezTo>
                    <a:pt x="26" y="4"/>
                    <a:pt x="28" y="4"/>
                    <a:pt x="29" y="5"/>
                  </a:cubicBezTo>
                  <a:close/>
                  <a:moveTo>
                    <a:pt x="39" y="15"/>
                  </a:moveTo>
                  <a:cubicBezTo>
                    <a:pt x="42" y="18"/>
                    <a:pt x="37" y="18"/>
                    <a:pt x="37" y="16"/>
                  </a:cubicBezTo>
                  <a:cubicBezTo>
                    <a:pt x="38" y="15"/>
                    <a:pt x="38" y="15"/>
                    <a:pt x="39" y="15"/>
                  </a:cubicBezTo>
                  <a:close/>
                  <a:moveTo>
                    <a:pt x="36" y="16"/>
                  </a:moveTo>
                  <a:cubicBezTo>
                    <a:pt x="37" y="17"/>
                    <a:pt x="36" y="18"/>
                    <a:pt x="35" y="18"/>
                  </a:cubicBezTo>
                  <a:cubicBezTo>
                    <a:pt x="34" y="18"/>
                    <a:pt x="35" y="17"/>
                    <a:pt x="36" y="16"/>
                  </a:cubicBezTo>
                  <a:close/>
                  <a:moveTo>
                    <a:pt x="34" y="18"/>
                  </a:moveTo>
                  <a:cubicBezTo>
                    <a:pt x="34" y="19"/>
                    <a:pt x="33" y="20"/>
                    <a:pt x="32" y="19"/>
                  </a:cubicBezTo>
                  <a:cubicBezTo>
                    <a:pt x="32" y="18"/>
                    <a:pt x="33" y="18"/>
                    <a:pt x="34" y="18"/>
                  </a:cubicBezTo>
                  <a:close/>
                  <a:moveTo>
                    <a:pt x="31" y="19"/>
                  </a:moveTo>
                  <a:cubicBezTo>
                    <a:pt x="31" y="20"/>
                    <a:pt x="30" y="21"/>
                    <a:pt x="29" y="20"/>
                  </a:cubicBezTo>
                  <a:cubicBezTo>
                    <a:pt x="29" y="20"/>
                    <a:pt x="30" y="20"/>
                    <a:pt x="31" y="19"/>
                  </a:cubicBezTo>
                  <a:close/>
                  <a:moveTo>
                    <a:pt x="24" y="10"/>
                  </a:moveTo>
                  <a:cubicBezTo>
                    <a:pt x="26" y="9"/>
                    <a:pt x="27" y="8"/>
                    <a:pt x="31" y="9"/>
                  </a:cubicBezTo>
                  <a:cubicBezTo>
                    <a:pt x="32" y="9"/>
                    <a:pt x="33" y="9"/>
                    <a:pt x="34" y="10"/>
                  </a:cubicBezTo>
                  <a:cubicBezTo>
                    <a:pt x="36" y="11"/>
                    <a:pt x="37" y="12"/>
                    <a:pt x="38" y="13"/>
                  </a:cubicBezTo>
                  <a:cubicBezTo>
                    <a:pt x="37" y="13"/>
                    <a:pt x="36" y="13"/>
                    <a:pt x="35" y="13"/>
                  </a:cubicBezTo>
                  <a:cubicBezTo>
                    <a:pt x="32" y="14"/>
                    <a:pt x="30" y="17"/>
                    <a:pt x="27" y="18"/>
                  </a:cubicBezTo>
                  <a:cubicBezTo>
                    <a:pt x="26" y="17"/>
                    <a:pt x="26" y="16"/>
                    <a:pt x="24" y="16"/>
                  </a:cubicBezTo>
                  <a:cubicBezTo>
                    <a:pt x="25" y="16"/>
                    <a:pt x="29" y="13"/>
                    <a:pt x="26" y="11"/>
                  </a:cubicBezTo>
                  <a:cubicBezTo>
                    <a:pt x="25" y="10"/>
                    <a:pt x="25" y="11"/>
                    <a:pt x="24" y="10"/>
                  </a:cubicBezTo>
                  <a:close/>
                  <a:moveTo>
                    <a:pt x="15" y="18"/>
                  </a:moveTo>
                  <a:cubicBezTo>
                    <a:pt x="14" y="17"/>
                    <a:pt x="14" y="15"/>
                    <a:pt x="15" y="14"/>
                  </a:cubicBezTo>
                  <a:cubicBezTo>
                    <a:pt x="17" y="12"/>
                    <a:pt x="20" y="14"/>
                    <a:pt x="20" y="16"/>
                  </a:cubicBezTo>
                  <a:cubicBezTo>
                    <a:pt x="21" y="17"/>
                    <a:pt x="20" y="18"/>
                    <a:pt x="20" y="18"/>
                  </a:cubicBezTo>
                  <a:cubicBezTo>
                    <a:pt x="19" y="21"/>
                    <a:pt x="16" y="21"/>
                    <a:pt x="15" y="18"/>
                  </a:cubicBezTo>
                  <a:close/>
                  <a:moveTo>
                    <a:pt x="19" y="12"/>
                  </a:moveTo>
                  <a:cubicBezTo>
                    <a:pt x="19" y="11"/>
                    <a:pt x="20" y="10"/>
                    <a:pt x="21" y="10"/>
                  </a:cubicBezTo>
                  <a:cubicBezTo>
                    <a:pt x="21" y="11"/>
                    <a:pt x="20" y="12"/>
                    <a:pt x="20" y="13"/>
                  </a:cubicBezTo>
                  <a:cubicBezTo>
                    <a:pt x="19" y="13"/>
                    <a:pt x="18" y="13"/>
                    <a:pt x="19" y="12"/>
                  </a:cubicBezTo>
                  <a:close/>
                  <a:moveTo>
                    <a:pt x="24" y="14"/>
                  </a:moveTo>
                  <a:cubicBezTo>
                    <a:pt x="23" y="15"/>
                    <a:pt x="21" y="17"/>
                    <a:pt x="21" y="15"/>
                  </a:cubicBezTo>
                  <a:cubicBezTo>
                    <a:pt x="20" y="13"/>
                    <a:pt x="22" y="12"/>
                    <a:pt x="24" y="14"/>
                  </a:cubicBezTo>
                  <a:close/>
                  <a:moveTo>
                    <a:pt x="16" y="10"/>
                  </a:moveTo>
                  <a:cubicBezTo>
                    <a:pt x="15" y="6"/>
                    <a:pt x="18" y="7"/>
                    <a:pt x="18" y="10"/>
                  </a:cubicBezTo>
                  <a:cubicBezTo>
                    <a:pt x="18" y="11"/>
                    <a:pt x="18" y="11"/>
                    <a:pt x="17" y="12"/>
                  </a:cubicBezTo>
                  <a:cubicBezTo>
                    <a:pt x="16" y="12"/>
                    <a:pt x="16" y="11"/>
                    <a:pt x="16" y="10"/>
                  </a:cubicBezTo>
                  <a:close/>
                  <a:moveTo>
                    <a:pt x="12" y="10"/>
                  </a:moveTo>
                  <a:cubicBezTo>
                    <a:pt x="14" y="9"/>
                    <a:pt x="15" y="11"/>
                    <a:pt x="16" y="13"/>
                  </a:cubicBezTo>
                  <a:cubicBezTo>
                    <a:pt x="14" y="13"/>
                    <a:pt x="12" y="11"/>
                    <a:pt x="12" y="10"/>
                  </a:cubicBezTo>
                  <a:close/>
                  <a:moveTo>
                    <a:pt x="24" y="19"/>
                  </a:moveTo>
                  <a:cubicBezTo>
                    <a:pt x="23" y="21"/>
                    <a:pt x="20" y="19"/>
                    <a:pt x="21" y="18"/>
                  </a:cubicBezTo>
                  <a:cubicBezTo>
                    <a:pt x="22" y="17"/>
                    <a:pt x="24" y="18"/>
                    <a:pt x="24" y="19"/>
                  </a:cubicBezTo>
                  <a:close/>
                  <a:moveTo>
                    <a:pt x="13" y="14"/>
                  </a:moveTo>
                  <a:cubicBezTo>
                    <a:pt x="12" y="15"/>
                    <a:pt x="8" y="13"/>
                    <a:pt x="9" y="12"/>
                  </a:cubicBezTo>
                  <a:cubicBezTo>
                    <a:pt x="10" y="11"/>
                    <a:pt x="12" y="13"/>
                    <a:pt x="13" y="14"/>
                  </a:cubicBezTo>
                  <a:close/>
                  <a:moveTo>
                    <a:pt x="19" y="21"/>
                  </a:moveTo>
                  <a:cubicBezTo>
                    <a:pt x="21" y="21"/>
                    <a:pt x="22" y="23"/>
                    <a:pt x="21" y="24"/>
                  </a:cubicBezTo>
                  <a:cubicBezTo>
                    <a:pt x="19" y="24"/>
                    <a:pt x="19" y="22"/>
                    <a:pt x="19" y="21"/>
                  </a:cubicBezTo>
                  <a:close/>
                  <a:moveTo>
                    <a:pt x="13" y="17"/>
                  </a:moveTo>
                  <a:cubicBezTo>
                    <a:pt x="13" y="18"/>
                    <a:pt x="9" y="19"/>
                    <a:pt x="9" y="18"/>
                  </a:cubicBezTo>
                  <a:cubicBezTo>
                    <a:pt x="9" y="17"/>
                    <a:pt x="12" y="17"/>
                    <a:pt x="13" y="17"/>
                  </a:cubicBezTo>
                  <a:close/>
                  <a:moveTo>
                    <a:pt x="17" y="21"/>
                  </a:moveTo>
                  <a:cubicBezTo>
                    <a:pt x="18" y="22"/>
                    <a:pt x="17" y="23"/>
                    <a:pt x="17" y="23"/>
                  </a:cubicBezTo>
                  <a:cubicBezTo>
                    <a:pt x="17" y="24"/>
                    <a:pt x="16" y="25"/>
                    <a:pt x="15" y="25"/>
                  </a:cubicBezTo>
                  <a:cubicBezTo>
                    <a:pt x="15" y="24"/>
                    <a:pt x="16" y="22"/>
                    <a:pt x="17" y="21"/>
                  </a:cubicBezTo>
                  <a:close/>
                  <a:moveTo>
                    <a:pt x="15" y="20"/>
                  </a:moveTo>
                  <a:cubicBezTo>
                    <a:pt x="14" y="21"/>
                    <a:pt x="12" y="23"/>
                    <a:pt x="11" y="22"/>
                  </a:cubicBezTo>
                  <a:cubicBezTo>
                    <a:pt x="11" y="21"/>
                    <a:pt x="13" y="20"/>
                    <a:pt x="15" y="20"/>
                  </a:cubicBezTo>
                  <a:close/>
                  <a:moveTo>
                    <a:pt x="20" y="13"/>
                  </a:moveTo>
                  <a:cubicBezTo>
                    <a:pt x="23" y="9"/>
                    <a:pt x="22" y="8"/>
                    <a:pt x="20" y="10"/>
                  </a:cubicBezTo>
                  <a:cubicBezTo>
                    <a:pt x="20" y="9"/>
                    <a:pt x="19" y="9"/>
                    <a:pt x="20" y="8"/>
                  </a:cubicBezTo>
                  <a:cubicBezTo>
                    <a:pt x="21" y="8"/>
                    <a:pt x="21" y="7"/>
                    <a:pt x="22" y="8"/>
                  </a:cubicBezTo>
                  <a:cubicBezTo>
                    <a:pt x="23" y="8"/>
                    <a:pt x="24" y="9"/>
                    <a:pt x="23" y="10"/>
                  </a:cubicBezTo>
                  <a:cubicBezTo>
                    <a:pt x="22" y="11"/>
                    <a:pt x="22" y="12"/>
                    <a:pt x="21" y="12"/>
                  </a:cubicBezTo>
                  <a:cubicBezTo>
                    <a:pt x="21" y="13"/>
                    <a:pt x="21" y="13"/>
                    <a:pt x="20" y="13"/>
                  </a:cubicBezTo>
                  <a:close/>
                  <a:moveTo>
                    <a:pt x="15" y="9"/>
                  </a:moveTo>
                  <a:cubicBezTo>
                    <a:pt x="13" y="7"/>
                    <a:pt x="15" y="5"/>
                    <a:pt x="17" y="5"/>
                  </a:cubicBezTo>
                  <a:cubicBezTo>
                    <a:pt x="19" y="5"/>
                    <a:pt x="20" y="8"/>
                    <a:pt x="19" y="9"/>
                  </a:cubicBezTo>
                  <a:cubicBezTo>
                    <a:pt x="19" y="8"/>
                    <a:pt x="19" y="8"/>
                    <a:pt x="18" y="7"/>
                  </a:cubicBezTo>
                  <a:cubicBezTo>
                    <a:pt x="17" y="7"/>
                    <a:pt x="16" y="6"/>
                    <a:pt x="15" y="7"/>
                  </a:cubicBezTo>
                  <a:cubicBezTo>
                    <a:pt x="15" y="8"/>
                    <a:pt x="15" y="8"/>
                    <a:pt x="15" y="9"/>
                  </a:cubicBezTo>
                  <a:close/>
                  <a:moveTo>
                    <a:pt x="22" y="12"/>
                  </a:moveTo>
                  <a:cubicBezTo>
                    <a:pt x="24" y="10"/>
                    <a:pt x="29" y="12"/>
                    <a:pt x="25" y="15"/>
                  </a:cubicBezTo>
                  <a:cubicBezTo>
                    <a:pt x="24" y="15"/>
                    <a:pt x="24" y="16"/>
                    <a:pt x="23" y="16"/>
                  </a:cubicBezTo>
                  <a:cubicBezTo>
                    <a:pt x="23" y="16"/>
                    <a:pt x="24" y="15"/>
                    <a:pt x="24" y="14"/>
                  </a:cubicBezTo>
                  <a:cubicBezTo>
                    <a:pt x="24" y="12"/>
                    <a:pt x="23" y="12"/>
                    <a:pt x="22" y="12"/>
                  </a:cubicBezTo>
                  <a:close/>
                  <a:moveTo>
                    <a:pt x="14" y="9"/>
                  </a:moveTo>
                  <a:cubicBezTo>
                    <a:pt x="12" y="8"/>
                    <a:pt x="11" y="9"/>
                    <a:pt x="12" y="11"/>
                  </a:cubicBezTo>
                  <a:cubicBezTo>
                    <a:pt x="6" y="8"/>
                    <a:pt x="12" y="5"/>
                    <a:pt x="14" y="9"/>
                  </a:cubicBezTo>
                  <a:close/>
                  <a:moveTo>
                    <a:pt x="26" y="20"/>
                  </a:moveTo>
                  <a:cubicBezTo>
                    <a:pt x="24" y="23"/>
                    <a:pt x="21" y="21"/>
                    <a:pt x="20" y="20"/>
                  </a:cubicBezTo>
                  <a:cubicBezTo>
                    <a:pt x="20" y="20"/>
                    <a:pt x="20" y="20"/>
                    <a:pt x="20" y="19"/>
                  </a:cubicBezTo>
                  <a:cubicBezTo>
                    <a:pt x="22" y="22"/>
                    <a:pt x="26" y="20"/>
                    <a:pt x="24" y="18"/>
                  </a:cubicBezTo>
                  <a:cubicBezTo>
                    <a:pt x="24" y="17"/>
                    <a:pt x="23" y="17"/>
                    <a:pt x="22" y="17"/>
                  </a:cubicBezTo>
                  <a:cubicBezTo>
                    <a:pt x="23" y="16"/>
                    <a:pt x="23" y="16"/>
                    <a:pt x="24" y="17"/>
                  </a:cubicBezTo>
                  <a:cubicBezTo>
                    <a:pt x="24" y="17"/>
                    <a:pt x="25" y="17"/>
                    <a:pt x="25" y="18"/>
                  </a:cubicBezTo>
                  <a:cubicBezTo>
                    <a:pt x="26" y="18"/>
                    <a:pt x="27" y="19"/>
                    <a:pt x="26" y="20"/>
                  </a:cubicBezTo>
                  <a:close/>
                  <a:moveTo>
                    <a:pt x="12" y="15"/>
                  </a:moveTo>
                  <a:cubicBezTo>
                    <a:pt x="11" y="15"/>
                    <a:pt x="11" y="15"/>
                    <a:pt x="10" y="15"/>
                  </a:cubicBezTo>
                  <a:cubicBezTo>
                    <a:pt x="9" y="15"/>
                    <a:pt x="5" y="13"/>
                    <a:pt x="7" y="11"/>
                  </a:cubicBezTo>
                  <a:cubicBezTo>
                    <a:pt x="9" y="9"/>
                    <a:pt x="10" y="12"/>
                    <a:pt x="11" y="12"/>
                  </a:cubicBezTo>
                  <a:cubicBezTo>
                    <a:pt x="11" y="12"/>
                    <a:pt x="12" y="12"/>
                    <a:pt x="10" y="12"/>
                  </a:cubicBezTo>
                  <a:cubicBezTo>
                    <a:pt x="9" y="11"/>
                    <a:pt x="8" y="12"/>
                    <a:pt x="8" y="13"/>
                  </a:cubicBezTo>
                  <a:cubicBezTo>
                    <a:pt x="8" y="13"/>
                    <a:pt x="11" y="15"/>
                    <a:pt x="12" y="15"/>
                  </a:cubicBezTo>
                  <a:close/>
                  <a:moveTo>
                    <a:pt x="22" y="23"/>
                  </a:moveTo>
                  <a:cubicBezTo>
                    <a:pt x="24" y="25"/>
                    <a:pt x="21" y="29"/>
                    <a:pt x="19" y="26"/>
                  </a:cubicBezTo>
                  <a:cubicBezTo>
                    <a:pt x="18" y="25"/>
                    <a:pt x="17" y="23"/>
                    <a:pt x="18" y="21"/>
                  </a:cubicBezTo>
                  <a:cubicBezTo>
                    <a:pt x="19" y="21"/>
                    <a:pt x="19" y="21"/>
                    <a:pt x="19" y="21"/>
                  </a:cubicBezTo>
                  <a:cubicBezTo>
                    <a:pt x="18" y="22"/>
                    <a:pt x="19" y="23"/>
                    <a:pt x="19" y="23"/>
                  </a:cubicBezTo>
                  <a:cubicBezTo>
                    <a:pt x="20" y="25"/>
                    <a:pt x="22" y="25"/>
                    <a:pt x="22" y="23"/>
                  </a:cubicBezTo>
                  <a:close/>
                  <a:moveTo>
                    <a:pt x="11" y="19"/>
                  </a:moveTo>
                  <a:cubicBezTo>
                    <a:pt x="10" y="20"/>
                    <a:pt x="7" y="20"/>
                    <a:pt x="6" y="18"/>
                  </a:cubicBezTo>
                  <a:cubicBezTo>
                    <a:pt x="6" y="18"/>
                    <a:pt x="6" y="17"/>
                    <a:pt x="7" y="17"/>
                  </a:cubicBezTo>
                  <a:cubicBezTo>
                    <a:pt x="8" y="15"/>
                    <a:pt x="13" y="16"/>
                    <a:pt x="13" y="16"/>
                  </a:cubicBezTo>
                  <a:cubicBezTo>
                    <a:pt x="12" y="17"/>
                    <a:pt x="9" y="15"/>
                    <a:pt x="8" y="18"/>
                  </a:cubicBezTo>
                  <a:cubicBezTo>
                    <a:pt x="9" y="19"/>
                    <a:pt x="10" y="19"/>
                    <a:pt x="11" y="19"/>
                  </a:cubicBezTo>
                  <a:close/>
                  <a:moveTo>
                    <a:pt x="16" y="27"/>
                  </a:moveTo>
                  <a:cubicBezTo>
                    <a:pt x="15" y="28"/>
                    <a:pt x="14" y="27"/>
                    <a:pt x="13" y="26"/>
                  </a:cubicBezTo>
                  <a:cubicBezTo>
                    <a:pt x="13" y="24"/>
                    <a:pt x="14" y="22"/>
                    <a:pt x="15" y="21"/>
                  </a:cubicBezTo>
                  <a:cubicBezTo>
                    <a:pt x="16" y="21"/>
                    <a:pt x="16" y="21"/>
                    <a:pt x="16" y="21"/>
                  </a:cubicBezTo>
                  <a:cubicBezTo>
                    <a:pt x="16" y="22"/>
                    <a:pt x="14" y="24"/>
                    <a:pt x="15" y="25"/>
                  </a:cubicBezTo>
                  <a:cubicBezTo>
                    <a:pt x="15" y="26"/>
                    <a:pt x="16" y="25"/>
                    <a:pt x="17" y="24"/>
                  </a:cubicBezTo>
                  <a:cubicBezTo>
                    <a:pt x="17" y="25"/>
                    <a:pt x="17" y="26"/>
                    <a:pt x="16" y="27"/>
                  </a:cubicBezTo>
                  <a:close/>
                  <a:moveTo>
                    <a:pt x="13" y="22"/>
                  </a:moveTo>
                  <a:cubicBezTo>
                    <a:pt x="13" y="24"/>
                    <a:pt x="9" y="25"/>
                    <a:pt x="9" y="24"/>
                  </a:cubicBezTo>
                  <a:cubicBezTo>
                    <a:pt x="8" y="22"/>
                    <a:pt x="10" y="20"/>
                    <a:pt x="11" y="20"/>
                  </a:cubicBezTo>
                  <a:cubicBezTo>
                    <a:pt x="12" y="20"/>
                    <a:pt x="14" y="19"/>
                    <a:pt x="14" y="19"/>
                  </a:cubicBezTo>
                  <a:cubicBezTo>
                    <a:pt x="14" y="20"/>
                    <a:pt x="13" y="20"/>
                    <a:pt x="13" y="20"/>
                  </a:cubicBezTo>
                  <a:cubicBezTo>
                    <a:pt x="10" y="22"/>
                    <a:pt x="10" y="24"/>
                    <a:pt x="12" y="23"/>
                  </a:cubicBezTo>
                  <a:cubicBezTo>
                    <a:pt x="13" y="22"/>
                    <a:pt x="13" y="22"/>
                    <a:pt x="13" y="22"/>
                  </a:cubicBezTo>
                  <a:close/>
                  <a:moveTo>
                    <a:pt x="23" y="1"/>
                  </a:moveTo>
                  <a:cubicBezTo>
                    <a:pt x="23" y="2"/>
                    <a:pt x="23" y="3"/>
                    <a:pt x="22" y="2"/>
                  </a:cubicBezTo>
                  <a:cubicBezTo>
                    <a:pt x="21" y="2"/>
                    <a:pt x="22" y="0"/>
                    <a:pt x="23" y="1"/>
                  </a:cubicBezTo>
                  <a:close/>
                  <a:moveTo>
                    <a:pt x="5" y="19"/>
                  </a:moveTo>
                  <a:cubicBezTo>
                    <a:pt x="6" y="20"/>
                    <a:pt x="4" y="20"/>
                    <a:pt x="4" y="20"/>
                  </a:cubicBezTo>
                  <a:cubicBezTo>
                    <a:pt x="4" y="19"/>
                    <a:pt x="5" y="18"/>
                    <a:pt x="5" y="19"/>
                  </a:cubicBezTo>
                  <a:close/>
                  <a:moveTo>
                    <a:pt x="4" y="16"/>
                  </a:moveTo>
                  <a:cubicBezTo>
                    <a:pt x="6" y="17"/>
                    <a:pt x="3" y="17"/>
                    <a:pt x="3" y="16"/>
                  </a:cubicBezTo>
                  <a:cubicBezTo>
                    <a:pt x="3" y="16"/>
                    <a:pt x="4" y="15"/>
                    <a:pt x="4" y="16"/>
                  </a:cubicBezTo>
                  <a:close/>
                  <a:moveTo>
                    <a:pt x="2" y="17"/>
                  </a:moveTo>
                  <a:cubicBezTo>
                    <a:pt x="1" y="17"/>
                    <a:pt x="0" y="18"/>
                    <a:pt x="1" y="19"/>
                  </a:cubicBezTo>
                  <a:cubicBezTo>
                    <a:pt x="2" y="19"/>
                    <a:pt x="3" y="18"/>
                    <a:pt x="2" y="17"/>
                  </a:cubicBezTo>
                  <a:close/>
                  <a:moveTo>
                    <a:pt x="7" y="23"/>
                  </a:moveTo>
                  <a:cubicBezTo>
                    <a:pt x="8" y="24"/>
                    <a:pt x="6" y="25"/>
                    <a:pt x="6" y="24"/>
                  </a:cubicBezTo>
                  <a:cubicBezTo>
                    <a:pt x="5" y="23"/>
                    <a:pt x="6" y="22"/>
                    <a:pt x="7" y="23"/>
                  </a:cubicBezTo>
                  <a:close/>
                  <a:moveTo>
                    <a:pt x="8" y="27"/>
                  </a:moveTo>
                  <a:cubicBezTo>
                    <a:pt x="7" y="26"/>
                    <a:pt x="9" y="25"/>
                    <a:pt x="9" y="26"/>
                  </a:cubicBezTo>
                  <a:cubicBezTo>
                    <a:pt x="10" y="28"/>
                    <a:pt x="8" y="28"/>
                    <a:pt x="8" y="27"/>
                  </a:cubicBezTo>
                  <a:close/>
                  <a:moveTo>
                    <a:pt x="13" y="29"/>
                  </a:moveTo>
                  <a:cubicBezTo>
                    <a:pt x="13" y="30"/>
                    <a:pt x="11" y="30"/>
                    <a:pt x="12" y="29"/>
                  </a:cubicBezTo>
                  <a:cubicBezTo>
                    <a:pt x="12" y="27"/>
                    <a:pt x="14" y="28"/>
                    <a:pt x="13" y="29"/>
                  </a:cubicBezTo>
                  <a:close/>
                  <a:moveTo>
                    <a:pt x="14" y="31"/>
                  </a:moveTo>
                  <a:cubicBezTo>
                    <a:pt x="15" y="30"/>
                    <a:pt x="14" y="30"/>
                    <a:pt x="13" y="30"/>
                  </a:cubicBezTo>
                  <a:cubicBezTo>
                    <a:pt x="13" y="31"/>
                    <a:pt x="14" y="32"/>
                    <a:pt x="14" y="31"/>
                  </a:cubicBezTo>
                  <a:close/>
                  <a:moveTo>
                    <a:pt x="16" y="29"/>
                  </a:moveTo>
                  <a:cubicBezTo>
                    <a:pt x="17" y="29"/>
                    <a:pt x="16" y="31"/>
                    <a:pt x="15" y="30"/>
                  </a:cubicBezTo>
                  <a:cubicBezTo>
                    <a:pt x="14" y="30"/>
                    <a:pt x="15" y="28"/>
                    <a:pt x="16" y="29"/>
                  </a:cubicBezTo>
                  <a:close/>
                  <a:moveTo>
                    <a:pt x="23" y="32"/>
                  </a:moveTo>
                  <a:cubicBezTo>
                    <a:pt x="24" y="31"/>
                    <a:pt x="23" y="30"/>
                    <a:pt x="22" y="31"/>
                  </a:cubicBezTo>
                  <a:cubicBezTo>
                    <a:pt x="21" y="31"/>
                    <a:pt x="22" y="33"/>
                    <a:pt x="23" y="32"/>
                  </a:cubicBezTo>
                  <a:close/>
                  <a:moveTo>
                    <a:pt x="21" y="30"/>
                  </a:moveTo>
                  <a:cubicBezTo>
                    <a:pt x="20" y="30"/>
                    <a:pt x="20" y="29"/>
                    <a:pt x="21" y="28"/>
                  </a:cubicBezTo>
                  <a:cubicBezTo>
                    <a:pt x="22" y="28"/>
                    <a:pt x="22" y="30"/>
                    <a:pt x="21" y="30"/>
                  </a:cubicBezTo>
                  <a:close/>
                  <a:moveTo>
                    <a:pt x="24" y="29"/>
                  </a:moveTo>
                  <a:cubicBezTo>
                    <a:pt x="24" y="30"/>
                    <a:pt x="22" y="29"/>
                    <a:pt x="23" y="28"/>
                  </a:cubicBezTo>
                  <a:cubicBezTo>
                    <a:pt x="24" y="27"/>
                    <a:pt x="25" y="28"/>
                    <a:pt x="24" y="29"/>
                  </a:cubicBezTo>
                  <a:close/>
                  <a:moveTo>
                    <a:pt x="27" y="23"/>
                  </a:moveTo>
                  <a:cubicBezTo>
                    <a:pt x="28" y="23"/>
                    <a:pt x="28" y="24"/>
                    <a:pt x="28" y="25"/>
                  </a:cubicBezTo>
                  <a:cubicBezTo>
                    <a:pt x="27" y="25"/>
                    <a:pt x="25" y="24"/>
                    <a:pt x="27" y="23"/>
                  </a:cubicBezTo>
                  <a:close/>
                  <a:moveTo>
                    <a:pt x="30" y="22"/>
                  </a:moveTo>
                  <a:cubicBezTo>
                    <a:pt x="30" y="22"/>
                    <a:pt x="28" y="22"/>
                    <a:pt x="28" y="21"/>
                  </a:cubicBezTo>
                  <a:cubicBezTo>
                    <a:pt x="29" y="21"/>
                    <a:pt x="30" y="21"/>
                    <a:pt x="30" y="22"/>
                  </a:cubicBezTo>
                  <a:close/>
                  <a:moveTo>
                    <a:pt x="31" y="24"/>
                  </a:moveTo>
                  <a:cubicBezTo>
                    <a:pt x="31" y="25"/>
                    <a:pt x="30" y="26"/>
                    <a:pt x="29" y="25"/>
                  </a:cubicBezTo>
                  <a:cubicBezTo>
                    <a:pt x="29" y="23"/>
                    <a:pt x="30" y="23"/>
                    <a:pt x="31" y="24"/>
                  </a:cubicBezTo>
                  <a:close/>
                  <a:moveTo>
                    <a:pt x="5" y="8"/>
                  </a:moveTo>
                  <a:cubicBezTo>
                    <a:pt x="6" y="8"/>
                    <a:pt x="6" y="8"/>
                    <a:pt x="6" y="8"/>
                  </a:cubicBezTo>
                  <a:cubicBezTo>
                    <a:pt x="7" y="9"/>
                    <a:pt x="7" y="9"/>
                    <a:pt x="7" y="10"/>
                  </a:cubicBezTo>
                  <a:cubicBezTo>
                    <a:pt x="6" y="10"/>
                    <a:pt x="5" y="9"/>
                    <a:pt x="5" y="8"/>
                  </a:cubicBezTo>
                  <a:close/>
                  <a:moveTo>
                    <a:pt x="5" y="12"/>
                  </a:moveTo>
                  <a:cubicBezTo>
                    <a:pt x="4" y="13"/>
                    <a:pt x="3" y="11"/>
                    <a:pt x="5" y="11"/>
                  </a:cubicBezTo>
                  <a:cubicBezTo>
                    <a:pt x="6" y="11"/>
                    <a:pt x="6" y="12"/>
                    <a:pt x="5" y="12"/>
                  </a:cubicBezTo>
                  <a:close/>
                  <a:moveTo>
                    <a:pt x="4" y="9"/>
                  </a:moveTo>
                  <a:cubicBezTo>
                    <a:pt x="4" y="8"/>
                    <a:pt x="2" y="9"/>
                    <a:pt x="2" y="10"/>
                  </a:cubicBezTo>
                  <a:cubicBezTo>
                    <a:pt x="3" y="11"/>
                    <a:pt x="4" y="10"/>
                    <a:pt x="4" y="9"/>
                  </a:cubicBezTo>
                  <a:close/>
                  <a:moveTo>
                    <a:pt x="9" y="6"/>
                  </a:moveTo>
                  <a:cubicBezTo>
                    <a:pt x="8" y="7"/>
                    <a:pt x="7" y="5"/>
                    <a:pt x="8" y="5"/>
                  </a:cubicBezTo>
                  <a:cubicBezTo>
                    <a:pt x="10" y="5"/>
                    <a:pt x="10" y="6"/>
                    <a:pt x="9" y="6"/>
                  </a:cubicBezTo>
                  <a:close/>
                  <a:moveTo>
                    <a:pt x="10" y="3"/>
                  </a:moveTo>
                  <a:cubicBezTo>
                    <a:pt x="10" y="3"/>
                    <a:pt x="9" y="4"/>
                    <a:pt x="8" y="3"/>
                  </a:cubicBezTo>
                  <a:cubicBezTo>
                    <a:pt x="8" y="2"/>
                    <a:pt x="9" y="2"/>
                    <a:pt x="10" y="3"/>
                  </a:cubicBezTo>
                  <a:close/>
                  <a:moveTo>
                    <a:pt x="12" y="4"/>
                  </a:moveTo>
                  <a:cubicBezTo>
                    <a:pt x="12" y="4"/>
                    <a:pt x="11" y="6"/>
                    <a:pt x="10" y="5"/>
                  </a:cubicBezTo>
                  <a:cubicBezTo>
                    <a:pt x="10" y="4"/>
                    <a:pt x="11" y="3"/>
                    <a:pt x="12" y="4"/>
                  </a:cubicBezTo>
                  <a:close/>
                  <a:moveTo>
                    <a:pt x="15" y="3"/>
                  </a:moveTo>
                  <a:cubicBezTo>
                    <a:pt x="16" y="3"/>
                    <a:pt x="15" y="5"/>
                    <a:pt x="14" y="4"/>
                  </a:cubicBezTo>
                  <a:cubicBezTo>
                    <a:pt x="14" y="4"/>
                    <a:pt x="14" y="2"/>
                    <a:pt x="15" y="3"/>
                  </a:cubicBezTo>
                  <a:close/>
                  <a:moveTo>
                    <a:pt x="16" y="0"/>
                  </a:moveTo>
                  <a:cubicBezTo>
                    <a:pt x="16" y="0"/>
                    <a:pt x="14" y="0"/>
                    <a:pt x="15" y="1"/>
                  </a:cubicBezTo>
                  <a:cubicBezTo>
                    <a:pt x="15" y="2"/>
                    <a:pt x="16" y="2"/>
                    <a:pt x="16" y="0"/>
                  </a:cubicBezTo>
                  <a:close/>
                  <a:moveTo>
                    <a:pt x="17" y="2"/>
                  </a:moveTo>
                  <a:cubicBezTo>
                    <a:pt x="17" y="2"/>
                    <a:pt x="18" y="3"/>
                    <a:pt x="18" y="3"/>
                  </a:cubicBezTo>
                  <a:cubicBezTo>
                    <a:pt x="17" y="4"/>
                    <a:pt x="16" y="3"/>
                    <a:pt x="17" y="2"/>
                  </a:cubicBezTo>
                  <a:close/>
                  <a:moveTo>
                    <a:pt x="21" y="4"/>
                  </a:moveTo>
                  <a:cubicBezTo>
                    <a:pt x="20" y="4"/>
                    <a:pt x="19" y="3"/>
                    <a:pt x="20" y="2"/>
                  </a:cubicBezTo>
                  <a:cubicBezTo>
                    <a:pt x="21" y="3"/>
                    <a:pt x="21" y="3"/>
                    <a:pt x="21" y="4"/>
                  </a:cubicBezTo>
                  <a:close/>
                  <a:moveTo>
                    <a:pt x="23" y="4"/>
                  </a:moveTo>
                  <a:cubicBezTo>
                    <a:pt x="23" y="6"/>
                    <a:pt x="22" y="5"/>
                    <a:pt x="22" y="4"/>
                  </a:cubicBezTo>
                  <a:cubicBezTo>
                    <a:pt x="22" y="3"/>
                    <a:pt x="24" y="4"/>
                    <a:pt x="23" y="4"/>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5"/>
            <p:cNvSpPr/>
            <p:nvPr/>
          </p:nvSpPr>
          <p:spPr bwMode="auto">
            <a:xfrm>
              <a:off x="4957763" y="2117726"/>
              <a:ext cx="204788" cy="300038"/>
            </a:xfrm>
            <a:custGeom>
              <a:avLst/>
              <a:gdLst>
                <a:gd name="T0" fmla="*/ 4 w 17"/>
                <a:gd name="T1" fmla="*/ 6 h 25"/>
                <a:gd name="T2" fmla="*/ 0 w 17"/>
                <a:gd name="T3" fmla="*/ 9 h 25"/>
                <a:gd name="T4" fmla="*/ 5 w 17"/>
                <a:gd name="T5" fmla="*/ 14 h 25"/>
                <a:gd name="T6" fmla="*/ 3 w 17"/>
                <a:gd name="T7" fmla="*/ 18 h 25"/>
                <a:gd name="T8" fmla="*/ 6 w 17"/>
                <a:gd name="T9" fmla="*/ 19 h 25"/>
                <a:gd name="T10" fmla="*/ 5 w 17"/>
                <a:gd name="T11" fmla="*/ 21 h 25"/>
                <a:gd name="T12" fmla="*/ 5 w 17"/>
                <a:gd name="T13" fmla="*/ 25 h 25"/>
                <a:gd name="T14" fmla="*/ 8 w 17"/>
                <a:gd name="T15" fmla="*/ 24 h 25"/>
                <a:gd name="T16" fmla="*/ 14 w 17"/>
                <a:gd name="T17" fmla="*/ 23 h 25"/>
                <a:gd name="T18" fmla="*/ 10 w 17"/>
                <a:gd name="T19" fmla="*/ 17 h 25"/>
                <a:gd name="T20" fmla="*/ 8 w 17"/>
                <a:gd name="T21" fmla="*/ 12 h 25"/>
                <a:gd name="T22" fmla="*/ 8 w 17"/>
                <a:gd name="T23" fmla="*/ 10 h 25"/>
                <a:gd name="T24" fmla="*/ 7 w 17"/>
                <a:gd name="T25" fmla="*/ 7 h 25"/>
                <a:gd name="T26" fmla="*/ 7 w 17"/>
                <a:gd name="T27" fmla="*/ 7 h 25"/>
                <a:gd name="T28" fmla="*/ 8 w 17"/>
                <a:gd name="T29" fmla="*/ 10 h 25"/>
                <a:gd name="T30" fmla="*/ 9 w 17"/>
                <a:gd name="T31" fmla="*/ 12 h 25"/>
                <a:gd name="T32" fmla="*/ 10 w 17"/>
                <a:gd name="T33" fmla="*/ 17 h 25"/>
                <a:gd name="T34" fmla="*/ 14 w 17"/>
                <a:gd name="T35" fmla="*/ 23 h 25"/>
                <a:gd name="T36" fmla="*/ 14 w 17"/>
                <a:gd name="T37" fmla="*/ 22 h 25"/>
                <a:gd name="T38" fmla="*/ 17 w 17"/>
                <a:gd name="T39" fmla="*/ 20 h 25"/>
                <a:gd name="T40" fmla="*/ 17 w 17"/>
                <a:gd name="T41" fmla="*/ 19 h 25"/>
                <a:gd name="T42" fmla="*/ 16 w 17"/>
                <a:gd name="T43" fmla="*/ 13 h 25"/>
                <a:gd name="T44" fmla="*/ 15 w 17"/>
                <a:gd name="T45" fmla="*/ 12 h 25"/>
                <a:gd name="T46" fmla="*/ 16 w 17"/>
                <a:gd name="T47" fmla="*/ 10 h 25"/>
                <a:gd name="T48" fmla="*/ 12 w 17"/>
                <a:gd name="T49" fmla="*/ 8 h 25"/>
                <a:gd name="T50" fmla="*/ 11 w 17"/>
                <a:gd name="T51" fmla="*/ 4 h 25"/>
                <a:gd name="T52" fmla="*/ 7 w 17"/>
                <a:gd name="T53" fmla="*/ 4 h 25"/>
                <a:gd name="T54" fmla="*/ 3 w 17"/>
                <a:gd name="T55" fmla="*/ 0 h 25"/>
                <a:gd name="T56" fmla="*/ 4 w 17"/>
                <a:gd name="T5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25">
                  <a:moveTo>
                    <a:pt x="4" y="6"/>
                  </a:moveTo>
                  <a:cubicBezTo>
                    <a:pt x="3" y="7"/>
                    <a:pt x="2" y="8"/>
                    <a:pt x="0" y="9"/>
                  </a:cubicBezTo>
                  <a:cubicBezTo>
                    <a:pt x="4" y="9"/>
                    <a:pt x="5" y="14"/>
                    <a:pt x="5" y="14"/>
                  </a:cubicBezTo>
                  <a:cubicBezTo>
                    <a:pt x="5" y="16"/>
                    <a:pt x="4" y="17"/>
                    <a:pt x="3" y="18"/>
                  </a:cubicBezTo>
                  <a:cubicBezTo>
                    <a:pt x="4" y="18"/>
                    <a:pt x="5" y="18"/>
                    <a:pt x="6" y="19"/>
                  </a:cubicBezTo>
                  <a:cubicBezTo>
                    <a:pt x="6" y="19"/>
                    <a:pt x="5" y="20"/>
                    <a:pt x="5" y="21"/>
                  </a:cubicBezTo>
                  <a:cubicBezTo>
                    <a:pt x="7" y="21"/>
                    <a:pt x="6" y="24"/>
                    <a:pt x="5" y="25"/>
                  </a:cubicBezTo>
                  <a:cubicBezTo>
                    <a:pt x="8" y="23"/>
                    <a:pt x="8" y="24"/>
                    <a:pt x="8" y="24"/>
                  </a:cubicBezTo>
                  <a:cubicBezTo>
                    <a:pt x="9" y="22"/>
                    <a:pt x="12" y="22"/>
                    <a:pt x="14" y="23"/>
                  </a:cubicBezTo>
                  <a:cubicBezTo>
                    <a:pt x="12" y="21"/>
                    <a:pt x="11" y="19"/>
                    <a:pt x="10" y="17"/>
                  </a:cubicBezTo>
                  <a:cubicBezTo>
                    <a:pt x="9" y="15"/>
                    <a:pt x="9" y="14"/>
                    <a:pt x="8" y="12"/>
                  </a:cubicBezTo>
                  <a:cubicBezTo>
                    <a:pt x="8" y="11"/>
                    <a:pt x="8" y="11"/>
                    <a:pt x="8" y="10"/>
                  </a:cubicBezTo>
                  <a:cubicBezTo>
                    <a:pt x="7" y="9"/>
                    <a:pt x="7" y="8"/>
                    <a:pt x="7" y="7"/>
                  </a:cubicBezTo>
                  <a:cubicBezTo>
                    <a:pt x="7" y="7"/>
                    <a:pt x="7" y="7"/>
                    <a:pt x="7" y="7"/>
                  </a:cubicBezTo>
                  <a:cubicBezTo>
                    <a:pt x="7" y="8"/>
                    <a:pt x="7" y="9"/>
                    <a:pt x="8" y="10"/>
                  </a:cubicBezTo>
                  <a:cubicBezTo>
                    <a:pt x="8" y="11"/>
                    <a:pt x="8" y="11"/>
                    <a:pt x="9" y="12"/>
                  </a:cubicBezTo>
                  <a:cubicBezTo>
                    <a:pt x="9" y="14"/>
                    <a:pt x="10" y="15"/>
                    <a:pt x="10" y="17"/>
                  </a:cubicBezTo>
                  <a:cubicBezTo>
                    <a:pt x="11" y="19"/>
                    <a:pt x="13" y="21"/>
                    <a:pt x="14" y="23"/>
                  </a:cubicBezTo>
                  <a:cubicBezTo>
                    <a:pt x="14" y="22"/>
                    <a:pt x="14" y="22"/>
                    <a:pt x="14" y="22"/>
                  </a:cubicBezTo>
                  <a:cubicBezTo>
                    <a:pt x="15" y="21"/>
                    <a:pt x="16" y="20"/>
                    <a:pt x="17" y="20"/>
                  </a:cubicBezTo>
                  <a:cubicBezTo>
                    <a:pt x="16" y="20"/>
                    <a:pt x="16" y="19"/>
                    <a:pt x="17" y="19"/>
                  </a:cubicBezTo>
                  <a:cubicBezTo>
                    <a:pt x="15" y="18"/>
                    <a:pt x="15" y="15"/>
                    <a:pt x="16" y="13"/>
                  </a:cubicBezTo>
                  <a:cubicBezTo>
                    <a:pt x="16" y="14"/>
                    <a:pt x="15" y="13"/>
                    <a:pt x="15" y="12"/>
                  </a:cubicBezTo>
                  <a:cubicBezTo>
                    <a:pt x="15" y="12"/>
                    <a:pt x="16" y="10"/>
                    <a:pt x="16" y="10"/>
                  </a:cubicBezTo>
                  <a:cubicBezTo>
                    <a:pt x="15" y="10"/>
                    <a:pt x="13" y="9"/>
                    <a:pt x="12" y="8"/>
                  </a:cubicBezTo>
                  <a:cubicBezTo>
                    <a:pt x="11" y="7"/>
                    <a:pt x="11" y="6"/>
                    <a:pt x="11" y="4"/>
                  </a:cubicBezTo>
                  <a:cubicBezTo>
                    <a:pt x="10" y="5"/>
                    <a:pt x="8" y="5"/>
                    <a:pt x="7" y="4"/>
                  </a:cubicBezTo>
                  <a:cubicBezTo>
                    <a:pt x="5" y="3"/>
                    <a:pt x="4" y="2"/>
                    <a:pt x="3" y="0"/>
                  </a:cubicBezTo>
                  <a:cubicBezTo>
                    <a:pt x="4" y="2"/>
                    <a:pt x="4" y="4"/>
                    <a:pt x="4" y="6"/>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7"/>
            <p:cNvSpPr/>
            <p:nvPr/>
          </p:nvSpPr>
          <p:spPr bwMode="auto">
            <a:xfrm>
              <a:off x="5162550" y="2117726"/>
              <a:ext cx="204788" cy="300038"/>
            </a:xfrm>
            <a:custGeom>
              <a:avLst/>
              <a:gdLst>
                <a:gd name="T0" fmla="*/ 9 w 17"/>
                <a:gd name="T1" fmla="*/ 13 h 25"/>
                <a:gd name="T2" fmla="*/ 6 w 17"/>
                <a:gd name="T3" fmla="*/ 17 h 25"/>
                <a:gd name="T4" fmla="*/ 4 w 17"/>
                <a:gd name="T5" fmla="*/ 19 h 25"/>
                <a:gd name="T6" fmla="*/ 3 w 17"/>
                <a:gd name="T7" fmla="*/ 21 h 25"/>
                <a:gd name="T8" fmla="*/ 3 w 17"/>
                <a:gd name="T9" fmla="*/ 21 h 25"/>
                <a:gd name="T10" fmla="*/ 3 w 17"/>
                <a:gd name="T11" fmla="*/ 21 h 25"/>
                <a:gd name="T12" fmla="*/ 4 w 17"/>
                <a:gd name="T13" fmla="*/ 23 h 25"/>
                <a:gd name="T14" fmla="*/ 4 w 17"/>
                <a:gd name="T15" fmla="*/ 25 h 25"/>
                <a:gd name="T16" fmla="*/ 11 w 17"/>
                <a:gd name="T17" fmla="*/ 24 h 25"/>
                <a:gd name="T18" fmla="*/ 13 w 17"/>
                <a:gd name="T19" fmla="*/ 18 h 25"/>
                <a:gd name="T20" fmla="*/ 16 w 17"/>
                <a:gd name="T21" fmla="*/ 15 h 25"/>
                <a:gd name="T22" fmla="*/ 17 w 17"/>
                <a:gd name="T23" fmla="*/ 11 h 25"/>
                <a:gd name="T24" fmla="*/ 17 w 17"/>
                <a:gd name="T25" fmla="*/ 0 h 25"/>
                <a:gd name="T26" fmla="*/ 5 w 17"/>
                <a:gd name="T27" fmla="*/ 5 h 25"/>
                <a:gd name="T28" fmla="*/ 5 w 17"/>
                <a:gd name="T29" fmla="*/ 10 h 25"/>
                <a:gd name="T30" fmla="*/ 2 w 17"/>
                <a:gd name="T31" fmla="*/ 11 h 25"/>
                <a:gd name="T32" fmla="*/ 3 w 17"/>
                <a:gd name="T33" fmla="*/ 14 h 25"/>
                <a:gd name="T34" fmla="*/ 1 w 17"/>
                <a:gd name="T35" fmla="*/ 14 h 25"/>
                <a:gd name="T36" fmla="*/ 0 w 17"/>
                <a:gd name="T37" fmla="*/ 17 h 25"/>
                <a:gd name="T38" fmla="*/ 0 w 17"/>
                <a:gd name="T39" fmla="*/ 20 h 25"/>
                <a:gd name="T40" fmla="*/ 3 w 17"/>
                <a:gd name="T41" fmla="*/ 21 h 25"/>
                <a:gd name="T42" fmla="*/ 3 w 17"/>
                <a:gd name="T43" fmla="*/ 21 h 25"/>
                <a:gd name="T44" fmla="*/ 3 w 17"/>
                <a:gd name="T45" fmla="*/ 20 h 25"/>
                <a:gd name="T46" fmla="*/ 4 w 17"/>
                <a:gd name="T47" fmla="*/ 19 h 25"/>
                <a:gd name="T48" fmla="*/ 5 w 17"/>
                <a:gd name="T49" fmla="*/ 18 h 25"/>
                <a:gd name="T50" fmla="*/ 6 w 17"/>
                <a:gd name="T51" fmla="*/ 17 h 25"/>
                <a:gd name="T52" fmla="*/ 9 w 17"/>
                <a:gd name="T53" fmla="*/ 13 h 25"/>
                <a:gd name="T54" fmla="*/ 12 w 17"/>
                <a:gd name="T55" fmla="*/ 8 h 25"/>
                <a:gd name="T56" fmla="*/ 12 w 17"/>
                <a:gd name="T57" fmla="*/ 8 h 25"/>
                <a:gd name="T58" fmla="*/ 9 w 17"/>
                <a:gd name="T5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5">
                  <a:moveTo>
                    <a:pt x="9" y="13"/>
                  </a:moveTo>
                  <a:cubicBezTo>
                    <a:pt x="8" y="14"/>
                    <a:pt x="8" y="16"/>
                    <a:pt x="6" y="17"/>
                  </a:cubicBezTo>
                  <a:cubicBezTo>
                    <a:pt x="6" y="18"/>
                    <a:pt x="5" y="18"/>
                    <a:pt x="4" y="19"/>
                  </a:cubicBezTo>
                  <a:cubicBezTo>
                    <a:pt x="4" y="20"/>
                    <a:pt x="4" y="20"/>
                    <a:pt x="3" y="21"/>
                  </a:cubicBezTo>
                  <a:cubicBezTo>
                    <a:pt x="3" y="21"/>
                    <a:pt x="3" y="21"/>
                    <a:pt x="3" y="21"/>
                  </a:cubicBezTo>
                  <a:cubicBezTo>
                    <a:pt x="3" y="21"/>
                    <a:pt x="3" y="21"/>
                    <a:pt x="3" y="21"/>
                  </a:cubicBezTo>
                  <a:cubicBezTo>
                    <a:pt x="4" y="22"/>
                    <a:pt x="4" y="22"/>
                    <a:pt x="4" y="23"/>
                  </a:cubicBezTo>
                  <a:cubicBezTo>
                    <a:pt x="5" y="24"/>
                    <a:pt x="4" y="25"/>
                    <a:pt x="4" y="25"/>
                  </a:cubicBezTo>
                  <a:cubicBezTo>
                    <a:pt x="5" y="25"/>
                    <a:pt x="6" y="21"/>
                    <a:pt x="11" y="24"/>
                  </a:cubicBezTo>
                  <a:cubicBezTo>
                    <a:pt x="9" y="23"/>
                    <a:pt x="10" y="18"/>
                    <a:pt x="13" y="18"/>
                  </a:cubicBezTo>
                  <a:cubicBezTo>
                    <a:pt x="12" y="16"/>
                    <a:pt x="14" y="14"/>
                    <a:pt x="16" y="15"/>
                  </a:cubicBezTo>
                  <a:cubicBezTo>
                    <a:pt x="14" y="14"/>
                    <a:pt x="15" y="11"/>
                    <a:pt x="17" y="11"/>
                  </a:cubicBezTo>
                  <a:cubicBezTo>
                    <a:pt x="13" y="11"/>
                    <a:pt x="15" y="3"/>
                    <a:pt x="17" y="0"/>
                  </a:cubicBezTo>
                  <a:cubicBezTo>
                    <a:pt x="16" y="2"/>
                    <a:pt x="6" y="8"/>
                    <a:pt x="5" y="5"/>
                  </a:cubicBezTo>
                  <a:cubicBezTo>
                    <a:pt x="4" y="6"/>
                    <a:pt x="6" y="9"/>
                    <a:pt x="5" y="10"/>
                  </a:cubicBezTo>
                  <a:cubicBezTo>
                    <a:pt x="5" y="11"/>
                    <a:pt x="3" y="12"/>
                    <a:pt x="2" y="11"/>
                  </a:cubicBezTo>
                  <a:cubicBezTo>
                    <a:pt x="2" y="11"/>
                    <a:pt x="3" y="13"/>
                    <a:pt x="3" y="14"/>
                  </a:cubicBezTo>
                  <a:cubicBezTo>
                    <a:pt x="2" y="14"/>
                    <a:pt x="1" y="14"/>
                    <a:pt x="1" y="14"/>
                  </a:cubicBezTo>
                  <a:cubicBezTo>
                    <a:pt x="1" y="16"/>
                    <a:pt x="2" y="16"/>
                    <a:pt x="0" y="17"/>
                  </a:cubicBezTo>
                  <a:cubicBezTo>
                    <a:pt x="0" y="18"/>
                    <a:pt x="2" y="19"/>
                    <a:pt x="0" y="20"/>
                  </a:cubicBezTo>
                  <a:cubicBezTo>
                    <a:pt x="1" y="20"/>
                    <a:pt x="2" y="21"/>
                    <a:pt x="3" y="21"/>
                  </a:cubicBezTo>
                  <a:cubicBezTo>
                    <a:pt x="3" y="21"/>
                    <a:pt x="3" y="21"/>
                    <a:pt x="3" y="21"/>
                  </a:cubicBezTo>
                  <a:cubicBezTo>
                    <a:pt x="3" y="21"/>
                    <a:pt x="3" y="21"/>
                    <a:pt x="3" y="20"/>
                  </a:cubicBezTo>
                  <a:cubicBezTo>
                    <a:pt x="3" y="20"/>
                    <a:pt x="4" y="19"/>
                    <a:pt x="4" y="19"/>
                  </a:cubicBezTo>
                  <a:cubicBezTo>
                    <a:pt x="4" y="19"/>
                    <a:pt x="5" y="18"/>
                    <a:pt x="5" y="18"/>
                  </a:cubicBezTo>
                  <a:cubicBezTo>
                    <a:pt x="5" y="17"/>
                    <a:pt x="6" y="17"/>
                    <a:pt x="6" y="17"/>
                  </a:cubicBezTo>
                  <a:cubicBezTo>
                    <a:pt x="7" y="15"/>
                    <a:pt x="8" y="14"/>
                    <a:pt x="9" y="13"/>
                  </a:cubicBezTo>
                  <a:cubicBezTo>
                    <a:pt x="10" y="11"/>
                    <a:pt x="11" y="10"/>
                    <a:pt x="12" y="8"/>
                  </a:cubicBezTo>
                  <a:cubicBezTo>
                    <a:pt x="12" y="8"/>
                    <a:pt x="12" y="8"/>
                    <a:pt x="12" y="8"/>
                  </a:cubicBezTo>
                  <a:lnTo>
                    <a:pt x="9" y="13"/>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9"/>
            <p:cNvSpPr/>
            <p:nvPr/>
          </p:nvSpPr>
          <p:spPr bwMode="auto">
            <a:xfrm>
              <a:off x="5054600" y="2393951"/>
              <a:ext cx="71438" cy="96838"/>
            </a:xfrm>
            <a:custGeom>
              <a:avLst/>
              <a:gdLst>
                <a:gd name="T0" fmla="*/ 0 w 6"/>
                <a:gd name="T1" fmla="*/ 4 h 8"/>
                <a:gd name="T2" fmla="*/ 0 w 6"/>
                <a:gd name="T3" fmla="*/ 7 h 8"/>
                <a:gd name="T4" fmla="*/ 3 w 6"/>
                <a:gd name="T5" fmla="*/ 8 h 8"/>
                <a:gd name="T6" fmla="*/ 6 w 6"/>
                <a:gd name="T7" fmla="*/ 7 h 8"/>
                <a:gd name="T8" fmla="*/ 6 w 6"/>
                <a:gd name="T9" fmla="*/ 4 h 8"/>
                <a:gd name="T10" fmla="*/ 5 w 6"/>
                <a:gd name="T11" fmla="*/ 3 h 8"/>
                <a:gd name="T12" fmla="*/ 5 w 6"/>
                <a:gd name="T13" fmla="*/ 2 h 8"/>
                <a:gd name="T14" fmla="*/ 5 w 6"/>
                <a:gd name="T15" fmla="*/ 1 h 8"/>
                <a:gd name="T16" fmla="*/ 1 w 6"/>
                <a:gd name="T17" fmla="*/ 1 h 8"/>
                <a:gd name="T18" fmla="*/ 1 w 6"/>
                <a:gd name="T19" fmla="*/ 2 h 8"/>
                <a:gd name="T20" fmla="*/ 0 w 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0" y="4"/>
                  </a:moveTo>
                  <a:cubicBezTo>
                    <a:pt x="0" y="5"/>
                    <a:pt x="0" y="6"/>
                    <a:pt x="0" y="7"/>
                  </a:cubicBezTo>
                  <a:cubicBezTo>
                    <a:pt x="1" y="7"/>
                    <a:pt x="2" y="8"/>
                    <a:pt x="3" y="8"/>
                  </a:cubicBezTo>
                  <a:cubicBezTo>
                    <a:pt x="4" y="8"/>
                    <a:pt x="5" y="8"/>
                    <a:pt x="6" y="7"/>
                  </a:cubicBezTo>
                  <a:cubicBezTo>
                    <a:pt x="6" y="6"/>
                    <a:pt x="6" y="5"/>
                    <a:pt x="6" y="4"/>
                  </a:cubicBezTo>
                  <a:cubicBezTo>
                    <a:pt x="6" y="4"/>
                    <a:pt x="6" y="4"/>
                    <a:pt x="5" y="3"/>
                  </a:cubicBezTo>
                  <a:cubicBezTo>
                    <a:pt x="5" y="3"/>
                    <a:pt x="5" y="3"/>
                    <a:pt x="5" y="2"/>
                  </a:cubicBezTo>
                  <a:cubicBezTo>
                    <a:pt x="5" y="2"/>
                    <a:pt x="5" y="1"/>
                    <a:pt x="5" y="1"/>
                  </a:cubicBezTo>
                  <a:cubicBezTo>
                    <a:pt x="4" y="0"/>
                    <a:pt x="2" y="0"/>
                    <a:pt x="1" y="1"/>
                  </a:cubicBezTo>
                  <a:cubicBezTo>
                    <a:pt x="1" y="1"/>
                    <a:pt x="1" y="2"/>
                    <a:pt x="1" y="2"/>
                  </a:cubicBezTo>
                  <a:cubicBezTo>
                    <a:pt x="0" y="2"/>
                    <a:pt x="0" y="3"/>
                    <a:pt x="0" y="4"/>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0"/>
            <p:cNvSpPr/>
            <p:nvPr/>
          </p:nvSpPr>
          <p:spPr bwMode="auto">
            <a:xfrm>
              <a:off x="5138738" y="2443163"/>
              <a:ext cx="60325" cy="58738"/>
            </a:xfrm>
            <a:custGeom>
              <a:avLst/>
              <a:gdLst>
                <a:gd name="T0" fmla="*/ 0 w 5"/>
                <a:gd name="T1" fmla="*/ 3 h 5"/>
                <a:gd name="T2" fmla="*/ 1 w 5"/>
                <a:gd name="T3" fmla="*/ 5 h 5"/>
                <a:gd name="T4" fmla="*/ 3 w 5"/>
                <a:gd name="T5" fmla="*/ 5 h 5"/>
                <a:gd name="T6" fmla="*/ 5 w 5"/>
                <a:gd name="T7" fmla="*/ 4 h 5"/>
                <a:gd name="T8" fmla="*/ 5 w 5"/>
                <a:gd name="T9" fmla="*/ 0 h 5"/>
                <a:gd name="T10" fmla="*/ 2 w 5"/>
                <a:gd name="T11" fmla="*/ 2 h 5"/>
                <a:gd name="T12" fmla="*/ 1 w 5"/>
                <a:gd name="T13" fmla="*/ 2 h 5"/>
                <a:gd name="T14" fmla="*/ 1 w 5"/>
                <a:gd name="T15" fmla="*/ 2 h 5"/>
                <a:gd name="T16" fmla="*/ 1 w 5"/>
                <a:gd name="T17" fmla="*/ 1 h 5"/>
                <a:gd name="T18" fmla="*/ 0 w 5"/>
                <a:gd name="T19" fmla="*/ 1 h 5"/>
                <a:gd name="T20" fmla="*/ 0 w 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0" y="3"/>
                  </a:moveTo>
                  <a:cubicBezTo>
                    <a:pt x="0" y="4"/>
                    <a:pt x="1" y="5"/>
                    <a:pt x="1" y="5"/>
                  </a:cubicBezTo>
                  <a:cubicBezTo>
                    <a:pt x="2" y="5"/>
                    <a:pt x="3" y="5"/>
                    <a:pt x="3" y="5"/>
                  </a:cubicBezTo>
                  <a:cubicBezTo>
                    <a:pt x="4" y="5"/>
                    <a:pt x="4" y="4"/>
                    <a:pt x="5" y="4"/>
                  </a:cubicBezTo>
                  <a:cubicBezTo>
                    <a:pt x="5" y="3"/>
                    <a:pt x="5" y="1"/>
                    <a:pt x="5" y="0"/>
                  </a:cubicBezTo>
                  <a:cubicBezTo>
                    <a:pt x="4" y="1"/>
                    <a:pt x="3" y="2"/>
                    <a:pt x="2" y="2"/>
                  </a:cubicBezTo>
                  <a:cubicBezTo>
                    <a:pt x="2" y="2"/>
                    <a:pt x="2" y="2"/>
                    <a:pt x="1" y="2"/>
                  </a:cubicBezTo>
                  <a:cubicBezTo>
                    <a:pt x="1" y="2"/>
                    <a:pt x="1" y="2"/>
                    <a:pt x="1" y="2"/>
                  </a:cubicBezTo>
                  <a:cubicBezTo>
                    <a:pt x="1" y="1"/>
                    <a:pt x="1" y="1"/>
                    <a:pt x="1" y="1"/>
                  </a:cubicBezTo>
                  <a:cubicBezTo>
                    <a:pt x="1" y="1"/>
                    <a:pt x="0" y="1"/>
                    <a:pt x="0" y="1"/>
                  </a:cubicBezTo>
                  <a:cubicBezTo>
                    <a:pt x="0" y="2"/>
                    <a:pt x="0" y="2"/>
                    <a:pt x="0" y="3"/>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51"/>
            <p:cNvSpPr/>
            <p:nvPr/>
          </p:nvSpPr>
          <p:spPr bwMode="auto">
            <a:xfrm>
              <a:off x="5126038" y="2370138"/>
              <a:ext cx="73025" cy="84138"/>
            </a:xfrm>
            <a:custGeom>
              <a:avLst/>
              <a:gdLst>
                <a:gd name="T0" fmla="*/ 0 w 6"/>
                <a:gd name="T1" fmla="*/ 4 h 7"/>
                <a:gd name="T2" fmla="*/ 1 w 6"/>
                <a:gd name="T3" fmla="*/ 6 h 7"/>
                <a:gd name="T4" fmla="*/ 3 w 6"/>
                <a:gd name="T5" fmla="*/ 7 h 7"/>
                <a:gd name="T6" fmla="*/ 6 w 6"/>
                <a:gd name="T7" fmla="*/ 5 h 7"/>
                <a:gd name="T8" fmla="*/ 6 w 6"/>
                <a:gd name="T9" fmla="*/ 5 h 7"/>
                <a:gd name="T10" fmla="*/ 6 w 6"/>
                <a:gd name="T11" fmla="*/ 4 h 7"/>
                <a:gd name="T12" fmla="*/ 6 w 6"/>
                <a:gd name="T13" fmla="*/ 3 h 7"/>
                <a:gd name="T14" fmla="*/ 5 w 6"/>
                <a:gd name="T15" fmla="*/ 1 h 7"/>
                <a:gd name="T16" fmla="*/ 3 w 6"/>
                <a:gd name="T17" fmla="*/ 0 h 7"/>
                <a:gd name="T18" fmla="*/ 3 w 6"/>
                <a:gd name="T19" fmla="*/ 0 h 7"/>
                <a:gd name="T20" fmla="*/ 1 w 6"/>
                <a:gd name="T21" fmla="*/ 2 h 7"/>
                <a:gd name="T22" fmla="*/ 0 w 6"/>
                <a:gd name="T23" fmla="*/ 3 h 7"/>
                <a:gd name="T24" fmla="*/ 0 w 6"/>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0" y="4"/>
                  </a:moveTo>
                  <a:cubicBezTo>
                    <a:pt x="0" y="5"/>
                    <a:pt x="1" y="5"/>
                    <a:pt x="1" y="6"/>
                  </a:cubicBezTo>
                  <a:cubicBezTo>
                    <a:pt x="1" y="6"/>
                    <a:pt x="2" y="7"/>
                    <a:pt x="3" y="7"/>
                  </a:cubicBezTo>
                  <a:cubicBezTo>
                    <a:pt x="4" y="7"/>
                    <a:pt x="5" y="6"/>
                    <a:pt x="6" y="5"/>
                  </a:cubicBezTo>
                  <a:cubicBezTo>
                    <a:pt x="6" y="5"/>
                    <a:pt x="6" y="5"/>
                    <a:pt x="6" y="5"/>
                  </a:cubicBezTo>
                  <a:cubicBezTo>
                    <a:pt x="6" y="4"/>
                    <a:pt x="6" y="4"/>
                    <a:pt x="6" y="4"/>
                  </a:cubicBezTo>
                  <a:cubicBezTo>
                    <a:pt x="6" y="3"/>
                    <a:pt x="6" y="3"/>
                    <a:pt x="6" y="3"/>
                  </a:cubicBezTo>
                  <a:cubicBezTo>
                    <a:pt x="6" y="2"/>
                    <a:pt x="6" y="1"/>
                    <a:pt x="5" y="1"/>
                  </a:cubicBezTo>
                  <a:cubicBezTo>
                    <a:pt x="4" y="0"/>
                    <a:pt x="4" y="0"/>
                    <a:pt x="3" y="0"/>
                  </a:cubicBezTo>
                  <a:cubicBezTo>
                    <a:pt x="3" y="0"/>
                    <a:pt x="3" y="0"/>
                    <a:pt x="3" y="0"/>
                  </a:cubicBezTo>
                  <a:cubicBezTo>
                    <a:pt x="2" y="1"/>
                    <a:pt x="1" y="1"/>
                    <a:pt x="1" y="2"/>
                  </a:cubicBezTo>
                  <a:cubicBezTo>
                    <a:pt x="1" y="2"/>
                    <a:pt x="0" y="2"/>
                    <a:pt x="0" y="3"/>
                  </a:cubicBezTo>
                  <a:cubicBezTo>
                    <a:pt x="0" y="4"/>
                    <a:pt x="0" y="4"/>
                    <a:pt x="0" y="4"/>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52"/>
            <p:cNvSpPr/>
            <p:nvPr/>
          </p:nvSpPr>
          <p:spPr bwMode="auto">
            <a:xfrm>
              <a:off x="4740275" y="2562226"/>
              <a:ext cx="169863" cy="180975"/>
            </a:xfrm>
            <a:custGeom>
              <a:avLst/>
              <a:gdLst>
                <a:gd name="T0" fmla="*/ 12 w 14"/>
                <a:gd name="T1" fmla="*/ 15 h 15"/>
                <a:gd name="T2" fmla="*/ 12 w 14"/>
                <a:gd name="T3" fmla="*/ 14 h 15"/>
                <a:gd name="T4" fmla="*/ 12 w 14"/>
                <a:gd name="T5" fmla="*/ 14 h 15"/>
                <a:gd name="T6" fmla="*/ 12 w 14"/>
                <a:gd name="T7" fmla="*/ 14 h 15"/>
                <a:gd name="T8" fmla="*/ 6 w 14"/>
                <a:gd name="T9" fmla="*/ 10 h 15"/>
                <a:gd name="T10" fmla="*/ 3 w 14"/>
                <a:gd name="T11" fmla="*/ 9 h 15"/>
                <a:gd name="T12" fmla="*/ 0 w 14"/>
                <a:gd name="T13" fmla="*/ 10 h 15"/>
                <a:gd name="T14" fmla="*/ 1 w 14"/>
                <a:gd name="T15" fmla="*/ 9 h 15"/>
                <a:gd name="T16" fmla="*/ 2 w 14"/>
                <a:gd name="T17" fmla="*/ 8 h 15"/>
                <a:gd name="T18" fmla="*/ 5 w 14"/>
                <a:gd name="T19" fmla="*/ 4 h 15"/>
                <a:gd name="T20" fmla="*/ 11 w 14"/>
                <a:gd name="T21" fmla="*/ 0 h 15"/>
                <a:gd name="T22" fmla="*/ 13 w 14"/>
                <a:gd name="T23" fmla="*/ 1 h 15"/>
                <a:gd name="T24" fmla="*/ 13 w 14"/>
                <a:gd name="T25" fmla="*/ 1 h 15"/>
                <a:gd name="T26" fmla="*/ 14 w 14"/>
                <a:gd name="T27" fmla="*/ 7 h 15"/>
                <a:gd name="T28" fmla="*/ 12 w 1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12" y="15"/>
                  </a:moveTo>
                  <a:cubicBezTo>
                    <a:pt x="12" y="14"/>
                    <a:pt x="12" y="14"/>
                    <a:pt x="12" y="14"/>
                  </a:cubicBezTo>
                  <a:cubicBezTo>
                    <a:pt x="12" y="14"/>
                    <a:pt x="12" y="14"/>
                    <a:pt x="12" y="14"/>
                  </a:cubicBezTo>
                  <a:cubicBezTo>
                    <a:pt x="12" y="14"/>
                    <a:pt x="12" y="14"/>
                    <a:pt x="12" y="14"/>
                  </a:cubicBezTo>
                  <a:cubicBezTo>
                    <a:pt x="11" y="12"/>
                    <a:pt x="8" y="11"/>
                    <a:pt x="6" y="10"/>
                  </a:cubicBezTo>
                  <a:cubicBezTo>
                    <a:pt x="5" y="9"/>
                    <a:pt x="4" y="9"/>
                    <a:pt x="3" y="9"/>
                  </a:cubicBezTo>
                  <a:cubicBezTo>
                    <a:pt x="2" y="9"/>
                    <a:pt x="1" y="10"/>
                    <a:pt x="0" y="10"/>
                  </a:cubicBezTo>
                  <a:cubicBezTo>
                    <a:pt x="0" y="10"/>
                    <a:pt x="0" y="9"/>
                    <a:pt x="1" y="9"/>
                  </a:cubicBezTo>
                  <a:cubicBezTo>
                    <a:pt x="1" y="9"/>
                    <a:pt x="2" y="8"/>
                    <a:pt x="2" y="8"/>
                  </a:cubicBezTo>
                  <a:cubicBezTo>
                    <a:pt x="4" y="7"/>
                    <a:pt x="4" y="5"/>
                    <a:pt x="5" y="4"/>
                  </a:cubicBezTo>
                  <a:cubicBezTo>
                    <a:pt x="8" y="2"/>
                    <a:pt x="10" y="0"/>
                    <a:pt x="11" y="0"/>
                  </a:cubicBezTo>
                  <a:cubicBezTo>
                    <a:pt x="12" y="0"/>
                    <a:pt x="13" y="1"/>
                    <a:pt x="13" y="1"/>
                  </a:cubicBezTo>
                  <a:cubicBezTo>
                    <a:pt x="13" y="1"/>
                    <a:pt x="13" y="1"/>
                    <a:pt x="13" y="1"/>
                  </a:cubicBezTo>
                  <a:cubicBezTo>
                    <a:pt x="14" y="2"/>
                    <a:pt x="14" y="6"/>
                    <a:pt x="14" y="7"/>
                  </a:cubicBezTo>
                  <a:cubicBezTo>
                    <a:pt x="14" y="10"/>
                    <a:pt x="13" y="12"/>
                    <a:pt x="12" y="1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3"/>
            <p:cNvSpPr/>
            <p:nvPr/>
          </p:nvSpPr>
          <p:spPr bwMode="auto">
            <a:xfrm>
              <a:off x="4884738" y="2514601"/>
              <a:ext cx="36513" cy="47625"/>
            </a:xfrm>
            <a:custGeom>
              <a:avLst/>
              <a:gdLst>
                <a:gd name="T0" fmla="*/ 2 w 3"/>
                <a:gd name="T1" fmla="*/ 4 h 4"/>
                <a:gd name="T2" fmla="*/ 2 w 3"/>
                <a:gd name="T3" fmla="*/ 4 h 4"/>
                <a:gd name="T4" fmla="*/ 0 w 3"/>
                <a:gd name="T5" fmla="*/ 4 h 4"/>
                <a:gd name="T6" fmla="*/ 0 w 3"/>
                <a:gd name="T7" fmla="*/ 3 h 4"/>
                <a:gd name="T8" fmla="*/ 0 w 3"/>
                <a:gd name="T9" fmla="*/ 1 h 4"/>
                <a:gd name="T10" fmla="*/ 1 w 3"/>
                <a:gd name="T11" fmla="*/ 0 h 4"/>
                <a:gd name="T12" fmla="*/ 1 w 3"/>
                <a:gd name="T13" fmla="*/ 0 h 4"/>
                <a:gd name="T14" fmla="*/ 1 w 3"/>
                <a:gd name="T15" fmla="*/ 0 h 4"/>
                <a:gd name="T16" fmla="*/ 2 w 3"/>
                <a:gd name="T17" fmla="*/ 1 h 4"/>
                <a:gd name="T18" fmla="*/ 3 w 3"/>
                <a:gd name="T19" fmla="*/ 0 h 4"/>
                <a:gd name="T20" fmla="*/ 3 w 3"/>
                <a:gd name="T21" fmla="*/ 1 h 4"/>
                <a:gd name="T22" fmla="*/ 3 w 3"/>
                <a:gd name="T23" fmla="*/ 1 h 4"/>
                <a:gd name="T24" fmla="*/ 3 w 3"/>
                <a:gd name="T25" fmla="*/ 1 h 4"/>
                <a:gd name="T26" fmla="*/ 3 w 3"/>
                <a:gd name="T27" fmla="*/ 1 h 4"/>
                <a:gd name="T28" fmla="*/ 3 w 3"/>
                <a:gd name="T29" fmla="*/ 2 h 4"/>
                <a:gd name="T30" fmla="*/ 2 w 3"/>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4">
                  <a:moveTo>
                    <a:pt x="2" y="4"/>
                  </a:moveTo>
                  <a:cubicBezTo>
                    <a:pt x="2" y="4"/>
                    <a:pt x="2" y="4"/>
                    <a:pt x="2" y="4"/>
                  </a:cubicBezTo>
                  <a:cubicBezTo>
                    <a:pt x="2" y="4"/>
                    <a:pt x="0" y="4"/>
                    <a:pt x="0" y="4"/>
                  </a:cubicBezTo>
                  <a:cubicBezTo>
                    <a:pt x="0" y="4"/>
                    <a:pt x="0" y="3"/>
                    <a:pt x="0" y="3"/>
                  </a:cubicBezTo>
                  <a:cubicBezTo>
                    <a:pt x="0" y="3"/>
                    <a:pt x="0" y="2"/>
                    <a:pt x="0" y="1"/>
                  </a:cubicBezTo>
                  <a:cubicBezTo>
                    <a:pt x="0" y="1"/>
                    <a:pt x="1" y="0"/>
                    <a:pt x="1" y="0"/>
                  </a:cubicBezTo>
                  <a:cubicBezTo>
                    <a:pt x="1" y="0"/>
                    <a:pt x="1" y="0"/>
                    <a:pt x="1" y="0"/>
                  </a:cubicBezTo>
                  <a:cubicBezTo>
                    <a:pt x="1" y="0"/>
                    <a:pt x="1" y="0"/>
                    <a:pt x="1" y="0"/>
                  </a:cubicBezTo>
                  <a:cubicBezTo>
                    <a:pt x="1" y="0"/>
                    <a:pt x="2" y="1"/>
                    <a:pt x="2" y="1"/>
                  </a:cubicBezTo>
                  <a:cubicBezTo>
                    <a:pt x="2" y="0"/>
                    <a:pt x="2" y="0"/>
                    <a:pt x="3" y="0"/>
                  </a:cubicBezTo>
                  <a:cubicBezTo>
                    <a:pt x="3" y="1"/>
                    <a:pt x="3" y="1"/>
                    <a:pt x="3" y="1"/>
                  </a:cubicBezTo>
                  <a:cubicBezTo>
                    <a:pt x="3" y="1"/>
                    <a:pt x="3" y="1"/>
                    <a:pt x="3" y="1"/>
                  </a:cubicBezTo>
                  <a:cubicBezTo>
                    <a:pt x="3" y="1"/>
                    <a:pt x="3" y="1"/>
                    <a:pt x="3" y="1"/>
                  </a:cubicBezTo>
                  <a:cubicBezTo>
                    <a:pt x="3" y="1"/>
                    <a:pt x="3" y="1"/>
                    <a:pt x="3" y="1"/>
                  </a:cubicBezTo>
                  <a:cubicBezTo>
                    <a:pt x="3" y="1"/>
                    <a:pt x="3" y="1"/>
                    <a:pt x="3" y="2"/>
                  </a:cubicBezTo>
                  <a:cubicBezTo>
                    <a:pt x="3" y="3"/>
                    <a:pt x="2" y="4"/>
                    <a:pt x="2" y="4"/>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4"/>
            <p:cNvSpPr/>
            <p:nvPr/>
          </p:nvSpPr>
          <p:spPr bwMode="auto">
            <a:xfrm>
              <a:off x="4921250" y="2490788"/>
              <a:ext cx="96838" cy="36513"/>
            </a:xfrm>
            <a:custGeom>
              <a:avLst/>
              <a:gdLst>
                <a:gd name="T0" fmla="*/ 8 w 8"/>
                <a:gd name="T1" fmla="*/ 2 h 3"/>
                <a:gd name="T2" fmla="*/ 8 w 8"/>
                <a:gd name="T3" fmla="*/ 1 h 3"/>
                <a:gd name="T4" fmla="*/ 8 w 8"/>
                <a:gd name="T5" fmla="*/ 1 h 3"/>
                <a:gd name="T6" fmla="*/ 6 w 8"/>
                <a:gd name="T7" fmla="*/ 0 h 3"/>
                <a:gd name="T8" fmla="*/ 1 w 8"/>
                <a:gd name="T9" fmla="*/ 1 h 3"/>
                <a:gd name="T10" fmla="*/ 0 w 8"/>
                <a:gd name="T11" fmla="*/ 2 h 3"/>
                <a:gd name="T12" fmla="*/ 0 w 8"/>
                <a:gd name="T13" fmla="*/ 2 h 3"/>
                <a:gd name="T14" fmla="*/ 0 w 8"/>
                <a:gd name="T15" fmla="*/ 2 h 3"/>
                <a:gd name="T16" fmla="*/ 0 w 8"/>
                <a:gd name="T17" fmla="*/ 2 h 3"/>
                <a:gd name="T18" fmla="*/ 0 w 8"/>
                <a:gd name="T19" fmla="*/ 2 h 3"/>
                <a:gd name="T20" fmla="*/ 0 w 8"/>
                <a:gd name="T21" fmla="*/ 2 h 3"/>
                <a:gd name="T22" fmla="*/ 1 w 8"/>
                <a:gd name="T23" fmla="*/ 2 h 3"/>
                <a:gd name="T24" fmla="*/ 1 w 8"/>
                <a:gd name="T25" fmla="*/ 3 h 3"/>
                <a:gd name="T26" fmla="*/ 2 w 8"/>
                <a:gd name="T27" fmla="*/ 3 h 3"/>
                <a:gd name="T28" fmla="*/ 4 w 8"/>
                <a:gd name="T29" fmla="*/ 3 h 3"/>
                <a:gd name="T30" fmla="*/ 7 w 8"/>
                <a:gd name="T31" fmla="*/ 2 h 3"/>
                <a:gd name="T32" fmla="*/ 8 w 8"/>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8" y="2"/>
                  </a:moveTo>
                  <a:cubicBezTo>
                    <a:pt x="8" y="2"/>
                    <a:pt x="8" y="1"/>
                    <a:pt x="8" y="1"/>
                  </a:cubicBezTo>
                  <a:cubicBezTo>
                    <a:pt x="8" y="1"/>
                    <a:pt x="8" y="1"/>
                    <a:pt x="8" y="1"/>
                  </a:cubicBezTo>
                  <a:cubicBezTo>
                    <a:pt x="8" y="0"/>
                    <a:pt x="6" y="0"/>
                    <a:pt x="6" y="0"/>
                  </a:cubicBezTo>
                  <a:cubicBezTo>
                    <a:pt x="4" y="1"/>
                    <a:pt x="2" y="1"/>
                    <a:pt x="1" y="1"/>
                  </a:cubicBezTo>
                  <a:cubicBezTo>
                    <a:pt x="1"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1" y="2"/>
                    <a:pt x="1" y="2"/>
                  </a:cubicBezTo>
                  <a:cubicBezTo>
                    <a:pt x="1" y="2"/>
                    <a:pt x="1" y="3"/>
                    <a:pt x="1" y="3"/>
                  </a:cubicBezTo>
                  <a:cubicBezTo>
                    <a:pt x="2" y="3"/>
                    <a:pt x="2" y="3"/>
                    <a:pt x="2" y="3"/>
                  </a:cubicBezTo>
                  <a:cubicBezTo>
                    <a:pt x="3" y="3"/>
                    <a:pt x="4" y="3"/>
                    <a:pt x="4" y="3"/>
                  </a:cubicBezTo>
                  <a:cubicBezTo>
                    <a:pt x="5" y="3"/>
                    <a:pt x="6" y="3"/>
                    <a:pt x="7" y="2"/>
                  </a:cubicBezTo>
                  <a:cubicBezTo>
                    <a:pt x="7" y="2"/>
                    <a:pt x="8" y="2"/>
                    <a:pt x="8" y="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55"/>
            <p:cNvSpPr/>
            <p:nvPr/>
          </p:nvSpPr>
          <p:spPr bwMode="auto">
            <a:xfrm>
              <a:off x="4826000" y="2454276"/>
              <a:ext cx="58738" cy="60325"/>
            </a:xfrm>
            <a:custGeom>
              <a:avLst/>
              <a:gdLst>
                <a:gd name="T0" fmla="*/ 5 w 5"/>
                <a:gd name="T1" fmla="*/ 5 h 5"/>
                <a:gd name="T2" fmla="*/ 2 w 5"/>
                <a:gd name="T3" fmla="*/ 3 h 5"/>
                <a:gd name="T4" fmla="*/ 1 w 5"/>
                <a:gd name="T5" fmla="*/ 2 h 5"/>
                <a:gd name="T6" fmla="*/ 0 w 5"/>
                <a:gd name="T7" fmla="*/ 0 h 5"/>
                <a:gd name="T8" fmla="*/ 2 w 5"/>
                <a:gd name="T9" fmla="*/ 1 h 5"/>
                <a:gd name="T10" fmla="*/ 4 w 5"/>
                <a:gd name="T11" fmla="*/ 3 h 5"/>
                <a:gd name="T12" fmla="*/ 5 w 5"/>
                <a:gd name="T13" fmla="*/ 5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4" y="5"/>
                    <a:pt x="3" y="4"/>
                    <a:pt x="2" y="3"/>
                  </a:cubicBezTo>
                  <a:cubicBezTo>
                    <a:pt x="2" y="3"/>
                    <a:pt x="1" y="2"/>
                    <a:pt x="1" y="2"/>
                  </a:cubicBezTo>
                  <a:cubicBezTo>
                    <a:pt x="1" y="1"/>
                    <a:pt x="0" y="1"/>
                    <a:pt x="0" y="0"/>
                  </a:cubicBezTo>
                  <a:cubicBezTo>
                    <a:pt x="1" y="0"/>
                    <a:pt x="2" y="1"/>
                    <a:pt x="2" y="1"/>
                  </a:cubicBezTo>
                  <a:cubicBezTo>
                    <a:pt x="3" y="1"/>
                    <a:pt x="4" y="2"/>
                    <a:pt x="4" y="3"/>
                  </a:cubicBezTo>
                  <a:cubicBezTo>
                    <a:pt x="5" y="4"/>
                    <a:pt x="5" y="4"/>
                    <a:pt x="5" y="5"/>
                  </a:cubicBezTo>
                  <a:cubicBezTo>
                    <a:pt x="5" y="5"/>
                    <a:pt x="5" y="5"/>
                    <a:pt x="5"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56"/>
            <p:cNvSpPr/>
            <p:nvPr/>
          </p:nvSpPr>
          <p:spPr bwMode="auto">
            <a:xfrm>
              <a:off x="4752975" y="2454276"/>
              <a:ext cx="120650" cy="144463"/>
            </a:xfrm>
            <a:custGeom>
              <a:avLst/>
              <a:gdLst>
                <a:gd name="T0" fmla="*/ 10 w 10"/>
                <a:gd name="T1" fmla="*/ 9 h 12"/>
                <a:gd name="T2" fmla="*/ 10 w 10"/>
                <a:gd name="T3" fmla="*/ 9 h 12"/>
                <a:gd name="T4" fmla="*/ 10 w 10"/>
                <a:gd name="T5" fmla="*/ 6 h 12"/>
                <a:gd name="T6" fmla="*/ 10 w 10"/>
                <a:gd name="T7" fmla="*/ 5 h 12"/>
                <a:gd name="T8" fmla="*/ 7 w 10"/>
                <a:gd name="T9" fmla="*/ 3 h 12"/>
                <a:gd name="T10" fmla="*/ 6 w 10"/>
                <a:gd name="T11" fmla="*/ 2 h 12"/>
                <a:gd name="T12" fmla="*/ 5 w 10"/>
                <a:gd name="T13" fmla="*/ 0 h 12"/>
                <a:gd name="T14" fmla="*/ 4 w 10"/>
                <a:gd name="T15" fmla="*/ 1 h 12"/>
                <a:gd name="T16" fmla="*/ 5 w 10"/>
                <a:gd name="T17" fmla="*/ 3 h 12"/>
                <a:gd name="T18" fmla="*/ 4 w 10"/>
                <a:gd name="T19" fmla="*/ 5 h 12"/>
                <a:gd name="T20" fmla="*/ 3 w 10"/>
                <a:gd name="T21" fmla="*/ 5 h 12"/>
                <a:gd name="T22" fmla="*/ 3 w 10"/>
                <a:gd name="T23" fmla="*/ 6 h 12"/>
                <a:gd name="T24" fmla="*/ 2 w 10"/>
                <a:gd name="T25" fmla="*/ 6 h 12"/>
                <a:gd name="T26" fmla="*/ 1 w 10"/>
                <a:gd name="T27" fmla="*/ 7 h 12"/>
                <a:gd name="T28" fmla="*/ 0 w 10"/>
                <a:gd name="T29" fmla="*/ 9 h 12"/>
                <a:gd name="T30" fmla="*/ 1 w 10"/>
                <a:gd name="T31" fmla="*/ 11 h 12"/>
                <a:gd name="T32" fmla="*/ 3 w 10"/>
                <a:gd name="T33" fmla="*/ 12 h 12"/>
                <a:gd name="T34" fmla="*/ 4 w 10"/>
                <a:gd name="T35" fmla="*/ 12 h 12"/>
                <a:gd name="T36" fmla="*/ 5 w 10"/>
                <a:gd name="T37" fmla="*/ 11 h 12"/>
                <a:gd name="T38" fmla="*/ 7 w 10"/>
                <a:gd name="T39" fmla="*/ 10 h 12"/>
                <a:gd name="T40" fmla="*/ 9 w 10"/>
                <a:gd name="T41" fmla="*/ 9 h 12"/>
                <a:gd name="T42" fmla="*/ 10 w 10"/>
                <a:gd name="T4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10" y="9"/>
                  </a:moveTo>
                  <a:cubicBezTo>
                    <a:pt x="10" y="9"/>
                    <a:pt x="10" y="9"/>
                    <a:pt x="10" y="9"/>
                  </a:cubicBezTo>
                  <a:cubicBezTo>
                    <a:pt x="10" y="8"/>
                    <a:pt x="10" y="7"/>
                    <a:pt x="10" y="6"/>
                  </a:cubicBezTo>
                  <a:cubicBezTo>
                    <a:pt x="10" y="6"/>
                    <a:pt x="10" y="6"/>
                    <a:pt x="10" y="5"/>
                  </a:cubicBezTo>
                  <a:cubicBezTo>
                    <a:pt x="9" y="5"/>
                    <a:pt x="8" y="4"/>
                    <a:pt x="7" y="3"/>
                  </a:cubicBezTo>
                  <a:cubicBezTo>
                    <a:pt x="7" y="3"/>
                    <a:pt x="6" y="2"/>
                    <a:pt x="6" y="2"/>
                  </a:cubicBezTo>
                  <a:cubicBezTo>
                    <a:pt x="5" y="1"/>
                    <a:pt x="5" y="1"/>
                    <a:pt x="5" y="0"/>
                  </a:cubicBezTo>
                  <a:cubicBezTo>
                    <a:pt x="5" y="0"/>
                    <a:pt x="5" y="0"/>
                    <a:pt x="4" y="1"/>
                  </a:cubicBezTo>
                  <a:cubicBezTo>
                    <a:pt x="4" y="1"/>
                    <a:pt x="4" y="2"/>
                    <a:pt x="5" y="3"/>
                  </a:cubicBezTo>
                  <a:cubicBezTo>
                    <a:pt x="5" y="4"/>
                    <a:pt x="5" y="4"/>
                    <a:pt x="4" y="5"/>
                  </a:cubicBezTo>
                  <a:cubicBezTo>
                    <a:pt x="4" y="5"/>
                    <a:pt x="3" y="5"/>
                    <a:pt x="3" y="5"/>
                  </a:cubicBezTo>
                  <a:cubicBezTo>
                    <a:pt x="3" y="5"/>
                    <a:pt x="3" y="6"/>
                    <a:pt x="3" y="6"/>
                  </a:cubicBezTo>
                  <a:cubicBezTo>
                    <a:pt x="3" y="6"/>
                    <a:pt x="3" y="6"/>
                    <a:pt x="2" y="6"/>
                  </a:cubicBezTo>
                  <a:cubicBezTo>
                    <a:pt x="2" y="7"/>
                    <a:pt x="1" y="7"/>
                    <a:pt x="1" y="7"/>
                  </a:cubicBezTo>
                  <a:cubicBezTo>
                    <a:pt x="0" y="8"/>
                    <a:pt x="0" y="8"/>
                    <a:pt x="0" y="9"/>
                  </a:cubicBezTo>
                  <a:cubicBezTo>
                    <a:pt x="0" y="10"/>
                    <a:pt x="0" y="11"/>
                    <a:pt x="1" y="11"/>
                  </a:cubicBezTo>
                  <a:cubicBezTo>
                    <a:pt x="2" y="12"/>
                    <a:pt x="2" y="12"/>
                    <a:pt x="3" y="12"/>
                  </a:cubicBezTo>
                  <a:cubicBezTo>
                    <a:pt x="3" y="12"/>
                    <a:pt x="4" y="12"/>
                    <a:pt x="4" y="12"/>
                  </a:cubicBezTo>
                  <a:cubicBezTo>
                    <a:pt x="4" y="12"/>
                    <a:pt x="5" y="12"/>
                    <a:pt x="5" y="11"/>
                  </a:cubicBezTo>
                  <a:cubicBezTo>
                    <a:pt x="6" y="11"/>
                    <a:pt x="6" y="10"/>
                    <a:pt x="7" y="10"/>
                  </a:cubicBezTo>
                  <a:cubicBezTo>
                    <a:pt x="8" y="9"/>
                    <a:pt x="8" y="9"/>
                    <a:pt x="9" y="9"/>
                  </a:cubicBezTo>
                  <a:cubicBezTo>
                    <a:pt x="9" y="9"/>
                    <a:pt x="10" y="9"/>
                    <a:pt x="10" y="9"/>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57"/>
            <p:cNvSpPr/>
            <p:nvPr/>
          </p:nvSpPr>
          <p:spPr bwMode="auto">
            <a:xfrm>
              <a:off x="4681538" y="2598738"/>
              <a:ext cx="119063" cy="47625"/>
            </a:xfrm>
            <a:custGeom>
              <a:avLst/>
              <a:gdLst>
                <a:gd name="T0" fmla="*/ 10 w 10"/>
                <a:gd name="T1" fmla="*/ 1 h 4"/>
                <a:gd name="T2" fmla="*/ 4 w 10"/>
                <a:gd name="T3" fmla="*/ 3 h 4"/>
                <a:gd name="T4" fmla="*/ 0 w 10"/>
                <a:gd name="T5" fmla="*/ 4 h 4"/>
                <a:gd name="T6" fmla="*/ 4 w 10"/>
                <a:gd name="T7" fmla="*/ 2 h 4"/>
                <a:gd name="T8" fmla="*/ 3 w 10"/>
                <a:gd name="T9" fmla="*/ 1 h 4"/>
                <a:gd name="T10" fmla="*/ 3 w 10"/>
                <a:gd name="T11" fmla="*/ 1 h 4"/>
                <a:gd name="T12" fmla="*/ 2 w 10"/>
                <a:gd name="T13" fmla="*/ 1 h 4"/>
                <a:gd name="T14" fmla="*/ 4 w 10"/>
                <a:gd name="T15" fmla="*/ 1 h 4"/>
                <a:gd name="T16" fmla="*/ 6 w 10"/>
                <a:gd name="T17" fmla="*/ 0 h 4"/>
                <a:gd name="T18" fmla="*/ 6 w 10"/>
                <a:gd name="T19" fmla="*/ 0 h 4"/>
                <a:gd name="T20" fmla="*/ 8 w 10"/>
                <a:gd name="T21" fmla="*/ 1 h 4"/>
                <a:gd name="T22" fmla="*/ 10 w 10"/>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10" y="1"/>
                  </a:moveTo>
                  <a:cubicBezTo>
                    <a:pt x="8" y="2"/>
                    <a:pt x="6" y="3"/>
                    <a:pt x="4" y="3"/>
                  </a:cubicBezTo>
                  <a:cubicBezTo>
                    <a:pt x="3" y="4"/>
                    <a:pt x="1" y="4"/>
                    <a:pt x="0" y="4"/>
                  </a:cubicBezTo>
                  <a:cubicBezTo>
                    <a:pt x="1" y="3"/>
                    <a:pt x="3" y="3"/>
                    <a:pt x="4" y="2"/>
                  </a:cubicBezTo>
                  <a:cubicBezTo>
                    <a:pt x="4" y="1"/>
                    <a:pt x="4" y="1"/>
                    <a:pt x="3" y="1"/>
                  </a:cubicBezTo>
                  <a:cubicBezTo>
                    <a:pt x="3" y="1"/>
                    <a:pt x="3" y="1"/>
                    <a:pt x="3" y="1"/>
                  </a:cubicBezTo>
                  <a:cubicBezTo>
                    <a:pt x="3" y="1"/>
                    <a:pt x="2" y="1"/>
                    <a:pt x="2" y="1"/>
                  </a:cubicBezTo>
                  <a:cubicBezTo>
                    <a:pt x="3" y="1"/>
                    <a:pt x="4" y="1"/>
                    <a:pt x="4" y="1"/>
                  </a:cubicBezTo>
                  <a:cubicBezTo>
                    <a:pt x="5" y="1"/>
                    <a:pt x="5" y="0"/>
                    <a:pt x="6" y="0"/>
                  </a:cubicBezTo>
                  <a:cubicBezTo>
                    <a:pt x="6" y="0"/>
                    <a:pt x="6" y="0"/>
                    <a:pt x="6" y="0"/>
                  </a:cubicBezTo>
                  <a:cubicBezTo>
                    <a:pt x="7" y="0"/>
                    <a:pt x="7" y="1"/>
                    <a:pt x="8" y="1"/>
                  </a:cubicBezTo>
                  <a:cubicBezTo>
                    <a:pt x="8" y="1"/>
                    <a:pt x="9" y="1"/>
                    <a:pt x="10"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8"/>
            <p:cNvSpPr/>
            <p:nvPr/>
          </p:nvSpPr>
          <p:spPr bwMode="auto">
            <a:xfrm>
              <a:off x="4705350" y="2682876"/>
              <a:ext cx="179388" cy="96838"/>
            </a:xfrm>
            <a:custGeom>
              <a:avLst/>
              <a:gdLst>
                <a:gd name="T0" fmla="*/ 14 w 15"/>
                <a:gd name="T1" fmla="*/ 8 h 8"/>
                <a:gd name="T2" fmla="*/ 15 w 15"/>
                <a:gd name="T3" fmla="*/ 7 h 8"/>
                <a:gd name="T4" fmla="*/ 14 w 15"/>
                <a:gd name="T5" fmla="*/ 4 h 8"/>
                <a:gd name="T6" fmla="*/ 8 w 15"/>
                <a:gd name="T7" fmla="*/ 1 h 8"/>
                <a:gd name="T8" fmla="*/ 5 w 15"/>
                <a:gd name="T9" fmla="*/ 0 h 8"/>
                <a:gd name="T10" fmla="*/ 1 w 15"/>
                <a:gd name="T11" fmla="*/ 1 h 8"/>
                <a:gd name="T12" fmla="*/ 0 w 15"/>
                <a:gd name="T13" fmla="*/ 2 h 8"/>
                <a:gd name="T14" fmla="*/ 8 w 15"/>
                <a:gd name="T15" fmla="*/ 3 h 8"/>
                <a:gd name="T16" fmla="*/ 11 w 15"/>
                <a:gd name="T17" fmla="*/ 5 h 8"/>
                <a:gd name="T18" fmla="*/ 14 w 15"/>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14" y="8"/>
                  </a:moveTo>
                  <a:cubicBezTo>
                    <a:pt x="14" y="8"/>
                    <a:pt x="15" y="8"/>
                    <a:pt x="15" y="7"/>
                  </a:cubicBezTo>
                  <a:cubicBezTo>
                    <a:pt x="15" y="7"/>
                    <a:pt x="14" y="5"/>
                    <a:pt x="14" y="4"/>
                  </a:cubicBezTo>
                  <a:cubicBezTo>
                    <a:pt x="13" y="3"/>
                    <a:pt x="10" y="1"/>
                    <a:pt x="8" y="1"/>
                  </a:cubicBezTo>
                  <a:cubicBezTo>
                    <a:pt x="7" y="0"/>
                    <a:pt x="6" y="0"/>
                    <a:pt x="5" y="0"/>
                  </a:cubicBezTo>
                  <a:cubicBezTo>
                    <a:pt x="3" y="0"/>
                    <a:pt x="2" y="1"/>
                    <a:pt x="1" y="1"/>
                  </a:cubicBezTo>
                  <a:cubicBezTo>
                    <a:pt x="1" y="1"/>
                    <a:pt x="0" y="2"/>
                    <a:pt x="0" y="2"/>
                  </a:cubicBezTo>
                  <a:cubicBezTo>
                    <a:pt x="3" y="2"/>
                    <a:pt x="5" y="2"/>
                    <a:pt x="8" y="3"/>
                  </a:cubicBezTo>
                  <a:cubicBezTo>
                    <a:pt x="9" y="3"/>
                    <a:pt x="10" y="4"/>
                    <a:pt x="11" y="5"/>
                  </a:cubicBezTo>
                  <a:cubicBezTo>
                    <a:pt x="12" y="6"/>
                    <a:pt x="14" y="8"/>
                    <a:pt x="14" y="8"/>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59"/>
            <p:cNvSpPr/>
            <p:nvPr/>
          </p:nvSpPr>
          <p:spPr bwMode="auto">
            <a:xfrm>
              <a:off x="4705350" y="2719388"/>
              <a:ext cx="155575" cy="84138"/>
            </a:xfrm>
            <a:custGeom>
              <a:avLst/>
              <a:gdLst>
                <a:gd name="T0" fmla="*/ 13 w 13"/>
                <a:gd name="T1" fmla="*/ 6 h 7"/>
                <a:gd name="T2" fmla="*/ 5 w 13"/>
                <a:gd name="T3" fmla="*/ 5 h 7"/>
                <a:gd name="T4" fmla="*/ 2 w 13"/>
                <a:gd name="T5" fmla="*/ 3 h 7"/>
                <a:gd name="T6" fmla="*/ 1 w 13"/>
                <a:gd name="T7" fmla="*/ 2 h 7"/>
                <a:gd name="T8" fmla="*/ 0 w 13"/>
                <a:gd name="T9" fmla="*/ 1 h 7"/>
                <a:gd name="T10" fmla="*/ 0 w 13"/>
                <a:gd name="T11" fmla="*/ 0 h 7"/>
                <a:gd name="T12" fmla="*/ 1 w 13"/>
                <a:gd name="T13" fmla="*/ 0 h 7"/>
                <a:gd name="T14" fmla="*/ 1 w 13"/>
                <a:gd name="T15" fmla="*/ 1 h 7"/>
                <a:gd name="T16" fmla="*/ 2 w 13"/>
                <a:gd name="T17" fmla="*/ 2 h 7"/>
                <a:gd name="T18" fmla="*/ 11 w 13"/>
                <a:gd name="T19" fmla="*/ 6 h 7"/>
                <a:gd name="T20" fmla="*/ 13 w 13"/>
                <a:gd name="T2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3" y="6"/>
                  </a:moveTo>
                  <a:cubicBezTo>
                    <a:pt x="11" y="7"/>
                    <a:pt x="7" y="6"/>
                    <a:pt x="5" y="5"/>
                  </a:cubicBezTo>
                  <a:cubicBezTo>
                    <a:pt x="4" y="5"/>
                    <a:pt x="3" y="4"/>
                    <a:pt x="2" y="3"/>
                  </a:cubicBezTo>
                  <a:cubicBezTo>
                    <a:pt x="2" y="3"/>
                    <a:pt x="1" y="2"/>
                    <a:pt x="1" y="2"/>
                  </a:cubicBezTo>
                  <a:cubicBezTo>
                    <a:pt x="1" y="1"/>
                    <a:pt x="0" y="1"/>
                    <a:pt x="0" y="1"/>
                  </a:cubicBezTo>
                  <a:cubicBezTo>
                    <a:pt x="0" y="1"/>
                    <a:pt x="0" y="0"/>
                    <a:pt x="0" y="0"/>
                  </a:cubicBezTo>
                  <a:cubicBezTo>
                    <a:pt x="0" y="0"/>
                    <a:pt x="0" y="0"/>
                    <a:pt x="1" y="0"/>
                  </a:cubicBezTo>
                  <a:cubicBezTo>
                    <a:pt x="1" y="0"/>
                    <a:pt x="1" y="1"/>
                    <a:pt x="1" y="1"/>
                  </a:cubicBezTo>
                  <a:cubicBezTo>
                    <a:pt x="1" y="1"/>
                    <a:pt x="2" y="1"/>
                    <a:pt x="2" y="2"/>
                  </a:cubicBezTo>
                  <a:cubicBezTo>
                    <a:pt x="6" y="5"/>
                    <a:pt x="8" y="6"/>
                    <a:pt x="11" y="6"/>
                  </a:cubicBezTo>
                  <a:lnTo>
                    <a:pt x="13" y="6"/>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60"/>
            <p:cNvSpPr/>
            <p:nvPr/>
          </p:nvSpPr>
          <p:spPr bwMode="auto">
            <a:xfrm>
              <a:off x="4789488" y="2719388"/>
              <a:ext cx="36513" cy="36513"/>
            </a:xfrm>
            <a:custGeom>
              <a:avLst/>
              <a:gdLst>
                <a:gd name="T0" fmla="*/ 3 w 3"/>
                <a:gd name="T1" fmla="*/ 2 h 3"/>
                <a:gd name="T2" fmla="*/ 0 w 3"/>
                <a:gd name="T3" fmla="*/ 0 h 3"/>
                <a:gd name="T4" fmla="*/ 0 w 3"/>
                <a:gd name="T5" fmla="*/ 1 h 3"/>
                <a:gd name="T6" fmla="*/ 0 w 3"/>
                <a:gd name="T7" fmla="*/ 3 h 3"/>
                <a:gd name="T8" fmla="*/ 2 w 3"/>
                <a:gd name="T9" fmla="*/ 3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cubicBezTo>
                    <a:pt x="2" y="1"/>
                    <a:pt x="1" y="1"/>
                    <a:pt x="0" y="0"/>
                  </a:cubicBezTo>
                  <a:cubicBezTo>
                    <a:pt x="0" y="0"/>
                    <a:pt x="0" y="1"/>
                    <a:pt x="0" y="1"/>
                  </a:cubicBezTo>
                  <a:cubicBezTo>
                    <a:pt x="0" y="2"/>
                    <a:pt x="0" y="2"/>
                    <a:pt x="0" y="3"/>
                  </a:cubicBezTo>
                  <a:cubicBezTo>
                    <a:pt x="1" y="3"/>
                    <a:pt x="1" y="3"/>
                    <a:pt x="2" y="3"/>
                  </a:cubicBezTo>
                  <a:cubicBezTo>
                    <a:pt x="2" y="2"/>
                    <a:pt x="2" y="2"/>
                    <a:pt x="3" y="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61"/>
            <p:cNvSpPr/>
            <p:nvPr/>
          </p:nvSpPr>
          <p:spPr bwMode="auto">
            <a:xfrm>
              <a:off x="4910138" y="2646363"/>
              <a:ext cx="107950" cy="133350"/>
            </a:xfrm>
            <a:custGeom>
              <a:avLst/>
              <a:gdLst>
                <a:gd name="T0" fmla="*/ 9 w 9"/>
                <a:gd name="T1" fmla="*/ 10 h 11"/>
                <a:gd name="T2" fmla="*/ 7 w 9"/>
                <a:gd name="T3" fmla="*/ 10 h 11"/>
                <a:gd name="T4" fmla="*/ 5 w 9"/>
                <a:gd name="T5" fmla="*/ 8 h 11"/>
                <a:gd name="T6" fmla="*/ 5 w 9"/>
                <a:gd name="T7" fmla="*/ 8 h 11"/>
                <a:gd name="T8" fmla="*/ 5 w 9"/>
                <a:gd name="T9" fmla="*/ 11 h 11"/>
                <a:gd name="T10" fmla="*/ 1 w 9"/>
                <a:gd name="T11" fmla="*/ 7 h 11"/>
                <a:gd name="T12" fmla="*/ 0 w 9"/>
                <a:gd name="T13" fmla="*/ 3 h 11"/>
                <a:gd name="T14" fmla="*/ 0 w 9"/>
                <a:gd name="T15" fmla="*/ 3 h 11"/>
                <a:gd name="T16" fmla="*/ 1 w 9"/>
                <a:gd name="T17" fmla="*/ 2 h 11"/>
                <a:gd name="T18" fmla="*/ 1 w 9"/>
                <a:gd name="T19" fmla="*/ 0 h 11"/>
                <a:gd name="T20" fmla="*/ 2 w 9"/>
                <a:gd name="T21" fmla="*/ 0 h 11"/>
                <a:gd name="T22" fmla="*/ 2 w 9"/>
                <a:gd name="T23" fmla="*/ 1 h 11"/>
                <a:gd name="T24" fmla="*/ 4 w 9"/>
                <a:gd name="T25" fmla="*/ 4 h 11"/>
                <a:gd name="T26" fmla="*/ 6 w 9"/>
                <a:gd name="T27" fmla="*/ 8 h 11"/>
                <a:gd name="T28" fmla="*/ 9 w 9"/>
                <a:gd name="T2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1">
                  <a:moveTo>
                    <a:pt x="9" y="10"/>
                  </a:moveTo>
                  <a:cubicBezTo>
                    <a:pt x="8" y="10"/>
                    <a:pt x="8" y="10"/>
                    <a:pt x="7" y="10"/>
                  </a:cubicBezTo>
                  <a:cubicBezTo>
                    <a:pt x="6" y="9"/>
                    <a:pt x="6" y="9"/>
                    <a:pt x="5" y="8"/>
                  </a:cubicBezTo>
                  <a:cubicBezTo>
                    <a:pt x="5" y="8"/>
                    <a:pt x="5" y="8"/>
                    <a:pt x="5" y="8"/>
                  </a:cubicBezTo>
                  <a:cubicBezTo>
                    <a:pt x="5" y="9"/>
                    <a:pt x="4" y="10"/>
                    <a:pt x="5" y="11"/>
                  </a:cubicBezTo>
                  <a:cubicBezTo>
                    <a:pt x="3" y="10"/>
                    <a:pt x="2" y="8"/>
                    <a:pt x="1" y="7"/>
                  </a:cubicBezTo>
                  <a:cubicBezTo>
                    <a:pt x="1" y="6"/>
                    <a:pt x="0" y="5"/>
                    <a:pt x="0" y="3"/>
                  </a:cubicBezTo>
                  <a:cubicBezTo>
                    <a:pt x="0" y="3"/>
                    <a:pt x="0" y="3"/>
                    <a:pt x="0" y="3"/>
                  </a:cubicBezTo>
                  <a:cubicBezTo>
                    <a:pt x="0" y="3"/>
                    <a:pt x="1" y="2"/>
                    <a:pt x="1" y="2"/>
                  </a:cubicBezTo>
                  <a:cubicBezTo>
                    <a:pt x="1" y="1"/>
                    <a:pt x="1" y="0"/>
                    <a:pt x="1" y="0"/>
                  </a:cubicBezTo>
                  <a:cubicBezTo>
                    <a:pt x="1" y="0"/>
                    <a:pt x="1" y="0"/>
                    <a:pt x="2" y="0"/>
                  </a:cubicBezTo>
                  <a:cubicBezTo>
                    <a:pt x="2" y="1"/>
                    <a:pt x="2" y="1"/>
                    <a:pt x="2" y="1"/>
                  </a:cubicBezTo>
                  <a:cubicBezTo>
                    <a:pt x="3" y="2"/>
                    <a:pt x="3" y="3"/>
                    <a:pt x="4" y="4"/>
                  </a:cubicBezTo>
                  <a:cubicBezTo>
                    <a:pt x="5" y="6"/>
                    <a:pt x="5" y="7"/>
                    <a:pt x="6" y="8"/>
                  </a:cubicBezTo>
                  <a:cubicBezTo>
                    <a:pt x="7" y="8"/>
                    <a:pt x="8" y="9"/>
                    <a:pt x="9" y="1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2"/>
            <p:cNvSpPr/>
            <p:nvPr/>
          </p:nvSpPr>
          <p:spPr bwMode="auto">
            <a:xfrm>
              <a:off x="4910138" y="2527301"/>
              <a:ext cx="107950" cy="119063"/>
            </a:xfrm>
            <a:custGeom>
              <a:avLst/>
              <a:gdLst>
                <a:gd name="T0" fmla="*/ 6 w 9"/>
                <a:gd name="T1" fmla="*/ 9 h 10"/>
                <a:gd name="T2" fmla="*/ 1 w 9"/>
                <a:gd name="T3" fmla="*/ 9 h 10"/>
                <a:gd name="T4" fmla="*/ 1 w 9"/>
                <a:gd name="T5" fmla="*/ 7 h 10"/>
                <a:gd name="T6" fmla="*/ 1 w 9"/>
                <a:gd name="T7" fmla="*/ 5 h 10"/>
                <a:gd name="T8" fmla="*/ 0 w 9"/>
                <a:gd name="T9" fmla="*/ 4 h 10"/>
                <a:gd name="T10" fmla="*/ 2 w 9"/>
                <a:gd name="T11" fmla="*/ 1 h 10"/>
                <a:gd name="T12" fmla="*/ 2 w 9"/>
                <a:gd name="T13" fmla="*/ 1 h 10"/>
                <a:gd name="T14" fmla="*/ 2 w 9"/>
                <a:gd name="T15" fmla="*/ 1 h 10"/>
                <a:gd name="T16" fmla="*/ 3 w 9"/>
                <a:gd name="T17" fmla="*/ 1 h 10"/>
                <a:gd name="T18" fmla="*/ 5 w 9"/>
                <a:gd name="T19" fmla="*/ 1 h 10"/>
                <a:gd name="T20" fmla="*/ 8 w 9"/>
                <a:gd name="T21" fmla="*/ 1 h 10"/>
                <a:gd name="T22" fmla="*/ 9 w 9"/>
                <a:gd name="T23" fmla="*/ 0 h 10"/>
                <a:gd name="T24" fmla="*/ 9 w 9"/>
                <a:gd name="T25" fmla="*/ 2 h 10"/>
                <a:gd name="T26" fmla="*/ 8 w 9"/>
                <a:gd name="T27" fmla="*/ 3 h 10"/>
                <a:gd name="T28" fmla="*/ 8 w 9"/>
                <a:gd name="T29" fmla="*/ 4 h 10"/>
                <a:gd name="T30" fmla="*/ 8 w 9"/>
                <a:gd name="T31" fmla="*/ 4 h 10"/>
                <a:gd name="T32" fmla="*/ 8 w 9"/>
                <a:gd name="T33" fmla="*/ 5 h 10"/>
                <a:gd name="T34" fmla="*/ 8 w 9"/>
                <a:gd name="T35" fmla="*/ 5 h 10"/>
                <a:gd name="T36" fmla="*/ 6 w 9"/>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0">
                  <a:moveTo>
                    <a:pt x="6" y="9"/>
                  </a:moveTo>
                  <a:cubicBezTo>
                    <a:pt x="5" y="10"/>
                    <a:pt x="3" y="10"/>
                    <a:pt x="1" y="9"/>
                  </a:cubicBezTo>
                  <a:cubicBezTo>
                    <a:pt x="1" y="8"/>
                    <a:pt x="1" y="8"/>
                    <a:pt x="1" y="7"/>
                  </a:cubicBezTo>
                  <a:cubicBezTo>
                    <a:pt x="1" y="7"/>
                    <a:pt x="1" y="6"/>
                    <a:pt x="1" y="5"/>
                  </a:cubicBezTo>
                  <a:cubicBezTo>
                    <a:pt x="0" y="5"/>
                    <a:pt x="0" y="5"/>
                    <a:pt x="0" y="4"/>
                  </a:cubicBezTo>
                  <a:cubicBezTo>
                    <a:pt x="1" y="4"/>
                    <a:pt x="2" y="2"/>
                    <a:pt x="2" y="1"/>
                  </a:cubicBezTo>
                  <a:cubicBezTo>
                    <a:pt x="2" y="1"/>
                    <a:pt x="2" y="1"/>
                    <a:pt x="2" y="1"/>
                  </a:cubicBezTo>
                  <a:cubicBezTo>
                    <a:pt x="2" y="1"/>
                    <a:pt x="2" y="1"/>
                    <a:pt x="2" y="1"/>
                  </a:cubicBezTo>
                  <a:cubicBezTo>
                    <a:pt x="3" y="1"/>
                    <a:pt x="3" y="1"/>
                    <a:pt x="3" y="1"/>
                  </a:cubicBezTo>
                  <a:cubicBezTo>
                    <a:pt x="4" y="1"/>
                    <a:pt x="5" y="1"/>
                    <a:pt x="5" y="1"/>
                  </a:cubicBezTo>
                  <a:cubicBezTo>
                    <a:pt x="6" y="1"/>
                    <a:pt x="7" y="1"/>
                    <a:pt x="8" y="1"/>
                  </a:cubicBezTo>
                  <a:cubicBezTo>
                    <a:pt x="9" y="0"/>
                    <a:pt x="9" y="0"/>
                    <a:pt x="9" y="0"/>
                  </a:cubicBezTo>
                  <a:cubicBezTo>
                    <a:pt x="9" y="1"/>
                    <a:pt x="9" y="1"/>
                    <a:pt x="9" y="2"/>
                  </a:cubicBezTo>
                  <a:cubicBezTo>
                    <a:pt x="8" y="2"/>
                    <a:pt x="8" y="3"/>
                    <a:pt x="8" y="3"/>
                  </a:cubicBezTo>
                  <a:cubicBezTo>
                    <a:pt x="7" y="3"/>
                    <a:pt x="8" y="3"/>
                    <a:pt x="8" y="4"/>
                  </a:cubicBezTo>
                  <a:cubicBezTo>
                    <a:pt x="8" y="4"/>
                    <a:pt x="8" y="4"/>
                    <a:pt x="8" y="4"/>
                  </a:cubicBezTo>
                  <a:cubicBezTo>
                    <a:pt x="8" y="4"/>
                    <a:pt x="8" y="5"/>
                    <a:pt x="8" y="5"/>
                  </a:cubicBezTo>
                  <a:cubicBezTo>
                    <a:pt x="8" y="5"/>
                    <a:pt x="8" y="5"/>
                    <a:pt x="8" y="5"/>
                  </a:cubicBezTo>
                  <a:cubicBezTo>
                    <a:pt x="9" y="6"/>
                    <a:pt x="8" y="9"/>
                    <a:pt x="6" y="9"/>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3"/>
            <p:cNvSpPr>
              <a:spLocks noEditPoints="1"/>
            </p:cNvSpPr>
            <p:nvPr/>
          </p:nvSpPr>
          <p:spPr bwMode="auto">
            <a:xfrm>
              <a:off x="4187825" y="3705226"/>
              <a:ext cx="588963" cy="565150"/>
            </a:xfrm>
            <a:custGeom>
              <a:avLst/>
              <a:gdLst>
                <a:gd name="T0" fmla="*/ 39 w 49"/>
                <a:gd name="T1" fmla="*/ 14 h 47"/>
                <a:gd name="T2" fmla="*/ 12 w 49"/>
                <a:gd name="T3" fmla="*/ 13 h 47"/>
                <a:gd name="T4" fmla="*/ 34 w 49"/>
                <a:gd name="T5" fmla="*/ 2 h 47"/>
                <a:gd name="T6" fmla="*/ 36 w 49"/>
                <a:gd name="T7" fmla="*/ 12 h 47"/>
                <a:gd name="T8" fmla="*/ 29 w 49"/>
                <a:gd name="T9" fmla="*/ 5 h 47"/>
                <a:gd name="T10" fmla="*/ 42 w 49"/>
                <a:gd name="T11" fmla="*/ 22 h 47"/>
                <a:gd name="T12" fmla="*/ 29 w 49"/>
                <a:gd name="T13" fmla="*/ 36 h 47"/>
                <a:gd name="T14" fmla="*/ 37 w 49"/>
                <a:gd name="T15" fmla="*/ 17 h 47"/>
                <a:gd name="T16" fmla="*/ 19 w 49"/>
                <a:gd name="T17" fmla="*/ 31 h 47"/>
                <a:gd name="T18" fmla="*/ 31 w 49"/>
                <a:gd name="T19" fmla="*/ 9 h 47"/>
                <a:gd name="T20" fmla="*/ 47 w 49"/>
                <a:gd name="T21" fmla="*/ 30 h 47"/>
                <a:gd name="T22" fmla="*/ 7 w 49"/>
                <a:gd name="T23" fmla="*/ 20 h 47"/>
                <a:gd name="T24" fmla="*/ 28 w 49"/>
                <a:gd name="T25" fmla="*/ 11 h 47"/>
                <a:gd name="T26" fmla="*/ 16 w 49"/>
                <a:gd name="T27" fmla="*/ 16 h 47"/>
                <a:gd name="T28" fmla="*/ 23 w 49"/>
                <a:gd name="T29" fmla="*/ 5 h 47"/>
                <a:gd name="T30" fmla="*/ 21 w 49"/>
                <a:gd name="T31" fmla="*/ 14 h 47"/>
                <a:gd name="T32" fmla="*/ 34 w 49"/>
                <a:gd name="T33" fmla="*/ 24 h 47"/>
                <a:gd name="T34" fmla="*/ 27 w 49"/>
                <a:gd name="T35" fmla="*/ 17 h 47"/>
                <a:gd name="T36" fmla="*/ 32 w 49"/>
                <a:gd name="T37" fmla="*/ 35 h 47"/>
                <a:gd name="T38" fmla="*/ 27 w 49"/>
                <a:gd name="T39" fmla="*/ 24 h 47"/>
                <a:gd name="T40" fmla="*/ 36 w 49"/>
                <a:gd name="T41" fmla="*/ 25 h 47"/>
                <a:gd name="T42" fmla="*/ 25 w 49"/>
                <a:gd name="T43" fmla="*/ 28 h 47"/>
                <a:gd name="T44" fmla="*/ 37 w 49"/>
                <a:gd name="T45" fmla="*/ 21 h 47"/>
                <a:gd name="T46" fmla="*/ 29 w 49"/>
                <a:gd name="T47" fmla="*/ 17 h 47"/>
                <a:gd name="T48" fmla="*/ 44 w 49"/>
                <a:gd name="T49" fmla="*/ 18 h 47"/>
                <a:gd name="T50" fmla="*/ 33 w 49"/>
                <a:gd name="T51" fmla="*/ 31 h 47"/>
                <a:gd name="T52" fmla="*/ 26 w 49"/>
                <a:gd name="T53" fmla="*/ 16 h 47"/>
                <a:gd name="T54" fmla="*/ 42 w 49"/>
                <a:gd name="T55" fmla="*/ 26 h 47"/>
                <a:gd name="T56" fmla="*/ 10 w 49"/>
                <a:gd name="T57" fmla="*/ 8 h 47"/>
                <a:gd name="T58" fmla="*/ 22 w 49"/>
                <a:gd name="T59" fmla="*/ 19 h 47"/>
                <a:gd name="T60" fmla="*/ 22 w 49"/>
                <a:gd name="T61" fmla="*/ 20 h 47"/>
                <a:gd name="T62" fmla="*/ 18 w 49"/>
                <a:gd name="T63" fmla="*/ 8 h 47"/>
                <a:gd name="T64" fmla="*/ 23 w 49"/>
                <a:gd name="T65" fmla="*/ 24 h 47"/>
                <a:gd name="T66" fmla="*/ 17 w 49"/>
                <a:gd name="T67" fmla="*/ 44 h 47"/>
                <a:gd name="T68" fmla="*/ 11 w 49"/>
                <a:gd name="T69" fmla="*/ 32 h 47"/>
                <a:gd name="T70" fmla="*/ 30 w 49"/>
                <a:gd name="T71" fmla="*/ 22 h 47"/>
                <a:gd name="T72" fmla="*/ 16 w 49"/>
                <a:gd name="T73" fmla="*/ 31 h 47"/>
                <a:gd name="T74" fmla="*/ 4 w 49"/>
                <a:gd name="T75" fmla="*/ 35 h 47"/>
                <a:gd name="T76" fmla="*/ 16 w 49"/>
                <a:gd name="T77" fmla="*/ 19 h 47"/>
                <a:gd name="T78" fmla="*/ 29 w 49"/>
                <a:gd name="T79" fmla="*/ 43 h 47"/>
                <a:gd name="T80" fmla="*/ 34 w 49"/>
                <a:gd name="T81" fmla="*/ 27 h 47"/>
                <a:gd name="T82" fmla="*/ 20 w 49"/>
                <a:gd name="T83" fmla="*/ 8 h 47"/>
                <a:gd name="T84" fmla="*/ 1 w 49"/>
                <a:gd name="T85" fmla="*/ 17 h 47"/>
                <a:gd name="T86" fmla="*/ 10 w 49"/>
                <a:gd name="T87" fmla="*/ 17 h 47"/>
                <a:gd name="T88" fmla="*/ 42 w 49"/>
                <a:gd name="T89" fmla="*/ 31 h 47"/>
                <a:gd name="T90" fmla="*/ 21 w 49"/>
                <a:gd name="T91" fmla="*/ 39 h 47"/>
                <a:gd name="T92" fmla="*/ 17 w 49"/>
                <a:gd name="T93" fmla="*/ 28 h 47"/>
                <a:gd name="T94" fmla="*/ 23 w 49"/>
                <a:gd name="T95" fmla="*/ 40 h 47"/>
                <a:gd name="T96" fmla="*/ 8 w 49"/>
                <a:gd name="T97" fmla="*/ 25 h 47"/>
                <a:gd name="T98" fmla="*/ 9 w 49"/>
                <a:gd name="T99" fmla="*/ 27 h 47"/>
                <a:gd name="T100" fmla="*/ 9 w 49"/>
                <a:gd name="T101" fmla="*/ 13 h 47"/>
                <a:gd name="T102" fmla="*/ 33 w 49"/>
                <a:gd name="T103" fmla="*/ 39 h 47"/>
                <a:gd name="T104" fmla="*/ 34 w 49"/>
                <a:gd name="T105" fmla="*/ 8 h 47"/>
                <a:gd name="T106" fmla="*/ 38 w 49"/>
                <a:gd name="T107" fmla="*/ 35 h 47"/>
                <a:gd name="T108" fmla="*/ 15 w 49"/>
                <a:gd name="T109" fmla="*/ 26 h 47"/>
                <a:gd name="T110" fmla="*/ 20 w 49"/>
                <a:gd name="T111" fmla="*/ 38 h 47"/>
                <a:gd name="T112" fmla="*/ 14 w 49"/>
                <a:gd name="T113" fmla="*/ 41 h 47"/>
                <a:gd name="T114" fmla="*/ 40 w 49"/>
                <a:gd name="T11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47">
                  <a:moveTo>
                    <a:pt x="39" y="14"/>
                  </a:moveTo>
                  <a:cubicBezTo>
                    <a:pt x="39" y="14"/>
                    <a:pt x="39" y="14"/>
                    <a:pt x="39" y="14"/>
                  </a:cubicBezTo>
                  <a:cubicBezTo>
                    <a:pt x="38" y="14"/>
                    <a:pt x="38" y="14"/>
                    <a:pt x="38" y="14"/>
                  </a:cubicBezTo>
                  <a:cubicBezTo>
                    <a:pt x="38" y="13"/>
                    <a:pt x="38" y="13"/>
                    <a:pt x="38" y="13"/>
                  </a:cubicBezTo>
                  <a:cubicBezTo>
                    <a:pt x="39" y="12"/>
                    <a:pt x="39" y="12"/>
                    <a:pt x="39" y="11"/>
                  </a:cubicBezTo>
                  <a:cubicBezTo>
                    <a:pt x="40" y="11"/>
                    <a:pt x="41" y="10"/>
                    <a:pt x="41" y="11"/>
                  </a:cubicBezTo>
                  <a:cubicBezTo>
                    <a:pt x="42" y="11"/>
                    <a:pt x="42" y="11"/>
                    <a:pt x="42" y="12"/>
                  </a:cubicBezTo>
                  <a:cubicBezTo>
                    <a:pt x="42" y="12"/>
                    <a:pt x="42" y="13"/>
                    <a:pt x="42" y="13"/>
                  </a:cubicBezTo>
                  <a:cubicBezTo>
                    <a:pt x="41" y="13"/>
                    <a:pt x="41" y="13"/>
                    <a:pt x="41" y="14"/>
                  </a:cubicBezTo>
                  <a:cubicBezTo>
                    <a:pt x="41" y="14"/>
                    <a:pt x="40" y="14"/>
                    <a:pt x="39" y="14"/>
                  </a:cubicBezTo>
                  <a:close/>
                  <a:moveTo>
                    <a:pt x="12" y="13"/>
                  </a:moveTo>
                  <a:cubicBezTo>
                    <a:pt x="13" y="13"/>
                    <a:pt x="14" y="13"/>
                    <a:pt x="14" y="14"/>
                  </a:cubicBezTo>
                  <a:cubicBezTo>
                    <a:pt x="15" y="14"/>
                    <a:pt x="15" y="14"/>
                    <a:pt x="15" y="14"/>
                  </a:cubicBezTo>
                  <a:cubicBezTo>
                    <a:pt x="15" y="14"/>
                    <a:pt x="15" y="14"/>
                    <a:pt x="15" y="14"/>
                  </a:cubicBezTo>
                  <a:cubicBezTo>
                    <a:pt x="15" y="14"/>
                    <a:pt x="15" y="14"/>
                    <a:pt x="15" y="14"/>
                  </a:cubicBezTo>
                  <a:cubicBezTo>
                    <a:pt x="15" y="14"/>
                    <a:pt x="14" y="14"/>
                    <a:pt x="14" y="14"/>
                  </a:cubicBezTo>
                  <a:cubicBezTo>
                    <a:pt x="13" y="15"/>
                    <a:pt x="12" y="14"/>
                    <a:pt x="12" y="14"/>
                  </a:cubicBezTo>
                  <a:cubicBezTo>
                    <a:pt x="11" y="14"/>
                    <a:pt x="11" y="14"/>
                    <a:pt x="11" y="13"/>
                  </a:cubicBezTo>
                  <a:cubicBezTo>
                    <a:pt x="11" y="13"/>
                    <a:pt x="11" y="13"/>
                    <a:pt x="12" y="13"/>
                  </a:cubicBezTo>
                  <a:cubicBezTo>
                    <a:pt x="12" y="13"/>
                    <a:pt x="12" y="13"/>
                    <a:pt x="12" y="13"/>
                  </a:cubicBezTo>
                  <a:close/>
                  <a:moveTo>
                    <a:pt x="34" y="2"/>
                  </a:moveTo>
                  <a:cubicBezTo>
                    <a:pt x="34" y="2"/>
                    <a:pt x="34" y="2"/>
                    <a:pt x="34" y="3"/>
                  </a:cubicBezTo>
                  <a:cubicBezTo>
                    <a:pt x="33" y="3"/>
                    <a:pt x="33" y="4"/>
                    <a:pt x="33" y="5"/>
                  </a:cubicBezTo>
                  <a:cubicBezTo>
                    <a:pt x="33" y="5"/>
                    <a:pt x="33" y="5"/>
                    <a:pt x="33" y="5"/>
                  </a:cubicBezTo>
                  <a:cubicBezTo>
                    <a:pt x="33" y="5"/>
                    <a:pt x="33" y="5"/>
                    <a:pt x="33" y="4"/>
                  </a:cubicBezTo>
                  <a:cubicBezTo>
                    <a:pt x="33" y="4"/>
                    <a:pt x="32" y="3"/>
                    <a:pt x="32" y="3"/>
                  </a:cubicBezTo>
                  <a:cubicBezTo>
                    <a:pt x="32" y="2"/>
                    <a:pt x="32" y="2"/>
                    <a:pt x="32" y="1"/>
                  </a:cubicBezTo>
                  <a:cubicBezTo>
                    <a:pt x="32" y="1"/>
                    <a:pt x="33" y="0"/>
                    <a:pt x="33" y="1"/>
                  </a:cubicBezTo>
                  <a:cubicBezTo>
                    <a:pt x="33" y="1"/>
                    <a:pt x="33" y="1"/>
                    <a:pt x="33" y="1"/>
                  </a:cubicBezTo>
                  <a:cubicBezTo>
                    <a:pt x="34" y="1"/>
                    <a:pt x="34" y="2"/>
                    <a:pt x="34" y="2"/>
                  </a:cubicBezTo>
                  <a:close/>
                  <a:moveTo>
                    <a:pt x="39" y="9"/>
                  </a:moveTo>
                  <a:cubicBezTo>
                    <a:pt x="39" y="9"/>
                    <a:pt x="39" y="9"/>
                    <a:pt x="39" y="9"/>
                  </a:cubicBezTo>
                  <a:cubicBezTo>
                    <a:pt x="39" y="8"/>
                    <a:pt x="39" y="8"/>
                    <a:pt x="39" y="7"/>
                  </a:cubicBezTo>
                  <a:cubicBezTo>
                    <a:pt x="40" y="6"/>
                    <a:pt x="40" y="6"/>
                    <a:pt x="41" y="6"/>
                  </a:cubicBezTo>
                  <a:cubicBezTo>
                    <a:pt x="41" y="6"/>
                    <a:pt x="42" y="6"/>
                    <a:pt x="42" y="6"/>
                  </a:cubicBezTo>
                  <a:cubicBezTo>
                    <a:pt x="42" y="7"/>
                    <a:pt x="42" y="7"/>
                    <a:pt x="42" y="7"/>
                  </a:cubicBezTo>
                  <a:cubicBezTo>
                    <a:pt x="42" y="7"/>
                    <a:pt x="41" y="8"/>
                    <a:pt x="41" y="8"/>
                  </a:cubicBezTo>
                  <a:cubicBezTo>
                    <a:pt x="41" y="8"/>
                    <a:pt x="41" y="8"/>
                    <a:pt x="40" y="8"/>
                  </a:cubicBezTo>
                  <a:cubicBezTo>
                    <a:pt x="40" y="8"/>
                    <a:pt x="39" y="9"/>
                    <a:pt x="39" y="9"/>
                  </a:cubicBezTo>
                  <a:close/>
                  <a:moveTo>
                    <a:pt x="36" y="12"/>
                  </a:moveTo>
                  <a:cubicBezTo>
                    <a:pt x="36" y="13"/>
                    <a:pt x="36" y="13"/>
                    <a:pt x="35" y="13"/>
                  </a:cubicBezTo>
                  <a:cubicBezTo>
                    <a:pt x="35" y="14"/>
                    <a:pt x="34" y="14"/>
                    <a:pt x="33" y="15"/>
                  </a:cubicBezTo>
                  <a:cubicBezTo>
                    <a:pt x="33" y="15"/>
                    <a:pt x="33" y="15"/>
                    <a:pt x="33" y="15"/>
                  </a:cubicBezTo>
                  <a:cubicBezTo>
                    <a:pt x="33" y="15"/>
                    <a:pt x="33" y="15"/>
                    <a:pt x="33" y="14"/>
                  </a:cubicBezTo>
                  <a:cubicBezTo>
                    <a:pt x="33" y="14"/>
                    <a:pt x="33" y="13"/>
                    <a:pt x="33" y="13"/>
                  </a:cubicBezTo>
                  <a:cubicBezTo>
                    <a:pt x="34" y="13"/>
                    <a:pt x="34" y="12"/>
                    <a:pt x="34" y="12"/>
                  </a:cubicBezTo>
                  <a:cubicBezTo>
                    <a:pt x="34" y="12"/>
                    <a:pt x="35" y="12"/>
                    <a:pt x="35" y="11"/>
                  </a:cubicBezTo>
                  <a:cubicBezTo>
                    <a:pt x="35" y="11"/>
                    <a:pt x="35" y="12"/>
                    <a:pt x="35" y="12"/>
                  </a:cubicBezTo>
                  <a:cubicBezTo>
                    <a:pt x="36" y="12"/>
                    <a:pt x="36" y="12"/>
                    <a:pt x="36" y="12"/>
                  </a:cubicBezTo>
                  <a:close/>
                  <a:moveTo>
                    <a:pt x="29" y="5"/>
                  </a:moveTo>
                  <a:cubicBezTo>
                    <a:pt x="29" y="6"/>
                    <a:pt x="29" y="6"/>
                    <a:pt x="29" y="7"/>
                  </a:cubicBezTo>
                  <a:cubicBezTo>
                    <a:pt x="29" y="7"/>
                    <a:pt x="29" y="7"/>
                    <a:pt x="29" y="7"/>
                  </a:cubicBezTo>
                  <a:cubicBezTo>
                    <a:pt x="28" y="7"/>
                    <a:pt x="28" y="7"/>
                    <a:pt x="28" y="7"/>
                  </a:cubicBezTo>
                  <a:cubicBezTo>
                    <a:pt x="28" y="7"/>
                    <a:pt x="28" y="6"/>
                    <a:pt x="28" y="6"/>
                  </a:cubicBezTo>
                  <a:cubicBezTo>
                    <a:pt x="27" y="6"/>
                    <a:pt x="27" y="5"/>
                    <a:pt x="27" y="4"/>
                  </a:cubicBezTo>
                  <a:cubicBezTo>
                    <a:pt x="27" y="4"/>
                    <a:pt x="28" y="3"/>
                    <a:pt x="29" y="4"/>
                  </a:cubicBezTo>
                  <a:cubicBezTo>
                    <a:pt x="29" y="4"/>
                    <a:pt x="29" y="4"/>
                    <a:pt x="29" y="5"/>
                  </a:cubicBezTo>
                  <a:close/>
                  <a:moveTo>
                    <a:pt x="43" y="23"/>
                  </a:moveTo>
                  <a:cubicBezTo>
                    <a:pt x="43" y="23"/>
                    <a:pt x="42" y="23"/>
                    <a:pt x="42" y="22"/>
                  </a:cubicBezTo>
                  <a:cubicBezTo>
                    <a:pt x="42" y="22"/>
                    <a:pt x="42" y="22"/>
                    <a:pt x="42" y="22"/>
                  </a:cubicBezTo>
                  <a:cubicBezTo>
                    <a:pt x="42" y="22"/>
                    <a:pt x="42" y="22"/>
                    <a:pt x="42" y="22"/>
                  </a:cubicBezTo>
                  <a:cubicBezTo>
                    <a:pt x="43" y="21"/>
                    <a:pt x="43" y="21"/>
                    <a:pt x="44" y="21"/>
                  </a:cubicBezTo>
                  <a:cubicBezTo>
                    <a:pt x="45" y="21"/>
                    <a:pt x="45" y="21"/>
                    <a:pt x="45" y="21"/>
                  </a:cubicBezTo>
                  <a:cubicBezTo>
                    <a:pt x="45" y="21"/>
                    <a:pt x="46" y="21"/>
                    <a:pt x="46" y="21"/>
                  </a:cubicBezTo>
                  <a:cubicBezTo>
                    <a:pt x="46" y="21"/>
                    <a:pt x="45" y="22"/>
                    <a:pt x="45" y="22"/>
                  </a:cubicBezTo>
                  <a:cubicBezTo>
                    <a:pt x="44" y="22"/>
                    <a:pt x="44" y="23"/>
                    <a:pt x="43" y="23"/>
                  </a:cubicBezTo>
                  <a:cubicBezTo>
                    <a:pt x="43" y="23"/>
                    <a:pt x="43" y="23"/>
                    <a:pt x="43" y="23"/>
                  </a:cubicBezTo>
                  <a:close/>
                  <a:moveTo>
                    <a:pt x="28" y="34"/>
                  </a:moveTo>
                  <a:cubicBezTo>
                    <a:pt x="28" y="34"/>
                    <a:pt x="28" y="34"/>
                    <a:pt x="28" y="34"/>
                  </a:cubicBezTo>
                  <a:cubicBezTo>
                    <a:pt x="28" y="35"/>
                    <a:pt x="28" y="36"/>
                    <a:pt x="29" y="36"/>
                  </a:cubicBezTo>
                  <a:cubicBezTo>
                    <a:pt x="29" y="37"/>
                    <a:pt x="29" y="37"/>
                    <a:pt x="29" y="38"/>
                  </a:cubicBezTo>
                  <a:cubicBezTo>
                    <a:pt x="29" y="38"/>
                    <a:pt x="29" y="38"/>
                    <a:pt x="28" y="38"/>
                  </a:cubicBezTo>
                  <a:cubicBezTo>
                    <a:pt x="28" y="38"/>
                    <a:pt x="28" y="38"/>
                    <a:pt x="27" y="38"/>
                  </a:cubicBezTo>
                  <a:cubicBezTo>
                    <a:pt x="27" y="38"/>
                    <a:pt x="27" y="37"/>
                    <a:pt x="27" y="37"/>
                  </a:cubicBezTo>
                  <a:cubicBezTo>
                    <a:pt x="27" y="36"/>
                    <a:pt x="27" y="36"/>
                    <a:pt x="27" y="36"/>
                  </a:cubicBezTo>
                  <a:cubicBezTo>
                    <a:pt x="27" y="35"/>
                    <a:pt x="27" y="35"/>
                    <a:pt x="28" y="34"/>
                  </a:cubicBezTo>
                  <a:cubicBezTo>
                    <a:pt x="28" y="34"/>
                    <a:pt x="28" y="34"/>
                    <a:pt x="28" y="34"/>
                  </a:cubicBezTo>
                  <a:close/>
                  <a:moveTo>
                    <a:pt x="37" y="16"/>
                  </a:moveTo>
                  <a:cubicBezTo>
                    <a:pt x="37" y="16"/>
                    <a:pt x="37" y="16"/>
                    <a:pt x="37" y="16"/>
                  </a:cubicBezTo>
                  <a:cubicBezTo>
                    <a:pt x="37" y="17"/>
                    <a:pt x="37" y="17"/>
                    <a:pt x="37" y="17"/>
                  </a:cubicBezTo>
                  <a:cubicBezTo>
                    <a:pt x="36" y="18"/>
                    <a:pt x="35" y="18"/>
                    <a:pt x="35" y="18"/>
                  </a:cubicBezTo>
                  <a:cubicBezTo>
                    <a:pt x="34" y="18"/>
                    <a:pt x="34" y="18"/>
                    <a:pt x="34" y="19"/>
                  </a:cubicBezTo>
                  <a:cubicBezTo>
                    <a:pt x="34" y="19"/>
                    <a:pt x="34" y="18"/>
                    <a:pt x="34" y="18"/>
                  </a:cubicBezTo>
                  <a:cubicBezTo>
                    <a:pt x="34" y="17"/>
                    <a:pt x="35" y="16"/>
                    <a:pt x="36" y="16"/>
                  </a:cubicBezTo>
                  <a:cubicBezTo>
                    <a:pt x="36" y="16"/>
                    <a:pt x="37" y="16"/>
                    <a:pt x="37" y="16"/>
                  </a:cubicBezTo>
                  <a:close/>
                  <a:moveTo>
                    <a:pt x="22" y="28"/>
                  </a:moveTo>
                  <a:cubicBezTo>
                    <a:pt x="22" y="29"/>
                    <a:pt x="22" y="29"/>
                    <a:pt x="22" y="29"/>
                  </a:cubicBezTo>
                  <a:cubicBezTo>
                    <a:pt x="22" y="30"/>
                    <a:pt x="22" y="31"/>
                    <a:pt x="21" y="31"/>
                  </a:cubicBezTo>
                  <a:cubicBezTo>
                    <a:pt x="21" y="32"/>
                    <a:pt x="20" y="32"/>
                    <a:pt x="20" y="32"/>
                  </a:cubicBezTo>
                  <a:cubicBezTo>
                    <a:pt x="19" y="32"/>
                    <a:pt x="19" y="31"/>
                    <a:pt x="19" y="31"/>
                  </a:cubicBezTo>
                  <a:cubicBezTo>
                    <a:pt x="19" y="31"/>
                    <a:pt x="20" y="30"/>
                    <a:pt x="20" y="30"/>
                  </a:cubicBezTo>
                  <a:cubicBezTo>
                    <a:pt x="20" y="29"/>
                    <a:pt x="21" y="29"/>
                    <a:pt x="22" y="28"/>
                  </a:cubicBezTo>
                  <a:close/>
                  <a:moveTo>
                    <a:pt x="32" y="10"/>
                  </a:moveTo>
                  <a:cubicBezTo>
                    <a:pt x="32" y="11"/>
                    <a:pt x="31" y="12"/>
                    <a:pt x="31" y="12"/>
                  </a:cubicBezTo>
                  <a:cubicBezTo>
                    <a:pt x="31" y="12"/>
                    <a:pt x="30" y="13"/>
                    <a:pt x="30" y="13"/>
                  </a:cubicBezTo>
                  <a:cubicBezTo>
                    <a:pt x="30" y="13"/>
                    <a:pt x="30" y="13"/>
                    <a:pt x="30" y="13"/>
                  </a:cubicBezTo>
                  <a:cubicBezTo>
                    <a:pt x="30" y="13"/>
                    <a:pt x="30" y="13"/>
                    <a:pt x="30" y="13"/>
                  </a:cubicBezTo>
                  <a:cubicBezTo>
                    <a:pt x="30" y="11"/>
                    <a:pt x="30" y="10"/>
                    <a:pt x="30" y="9"/>
                  </a:cubicBezTo>
                  <a:cubicBezTo>
                    <a:pt x="30" y="9"/>
                    <a:pt x="30" y="8"/>
                    <a:pt x="31" y="8"/>
                  </a:cubicBezTo>
                  <a:cubicBezTo>
                    <a:pt x="31" y="8"/>
                    <a:pt x="31" y="8"/>
                    <a:pt x="31" y="9"/>
                  </a:cubicBezTo>
                  <a:cubicBezTo>
                    <a:pt x="31" y="9"/>
                    <a:pt x="32" y="9"/>
                    <a:pt x="32" y="10"/>
                  </a:cubicBezTo>
                  <a:close/>
                  <a:moveTo>
                    <a:pt x="47" y="30"/>
                  </a:moveTo>
                  <a:cubicBezTo>
                    <a:pt x="46" y="30"/>
                    <a:pt x="45" y="30"/>
                    <a:pt x="44" y="29"/>
                  </a:cubicBezTo>
                  <a:cubicBezTo>
                    <a:pt x="44" y="29"/>
                    <a:pt x="44" y="29"/>
                    <a:pt x="44" y="29"/>
                  </a:cubicBezTo>
                  <a:cubicBezTo>
                    <a:pt x="44" y="29"/>
                    <a:pt x="44" y="29"/>
                    <a:pt x="45" y="29"/>
                  </a:cubicBezTo>
                  <a:cubicBezTo>
                    <a:pt x="45" y="29"/>
                    <a:pt x="45" y="28"/>
                    <a:pt x="46" y="28"/>
                  </a:cubicBezTo>
                  <a:cubicBezTo>
                    <a:pt x="47" y="28"/>
                    <a:pt x="47" y="28"/>
                    <a:pt x="48" y="29"/>
                  </a:cubicBezTo>
                  <a:cubicBezTo>
                    <a:pt x="48" y="29"/>
                    <a:pt x="48" y="29"/>
                    <a:pt x="48" y="29"/>
                  </a:cubicBezTo>
                  <a:cubicBezTo>
                    <a:pt x="48" y="30"/>
                    <a:pt x="48" y="30"/>
                    <a:pt x="48" y="30"/>
                  </a:cubicBezTo>
                  <a:cubicBezTo>
                    <a:pt x="48" y="30"/>
                    <a:pt x="47" y="30"/>
                    <a:pt x="47" y="30"/>
                  </a:cubicBezTo>
                  <a:close/>
                  <a:moveTo>
                    <a:pt x="20" y="23"/>
                  </a:moveTo>
                  <a:cubicBezTo>
                    <a:pt x="19" y="24"/>
                    <a:pt x="18" y="24"/>
                    <a:pt x="18" y="24"/>
                  </a:cubicBezTo>
                  <a:cubicBezTo>
                    <a:pt x="17" y="24"/>
                    <a:pt x="17" y="24"/>
                    <a:pt x="16" y="24"/>
                  </a:cubicBezTo>
                  <a:cubicBezTo>
                    <a:pt x="16" y="24"/>
                    <a:pt x="15" y="24"/>
                    <a:pt x="15" y="24"/>
                  </a:cubicBezTo>
                  <a:cubicBezTo>
                    <a:pt x="15" y="23"/>
                    <a:pt x="15" y="23"/>
                    <a:pt x="16" y="23"/>
                  </a:cubicBezTo>
                  <a:cubicBezTo>
                    <a:pt x="16" y="22"/>
                    <a:pt x="17" y="22"/>
                    <a:pt x="18" y="22"/>
                  </a:cubicBezTo>
                  <a:cubicBezTo>
                    <a:pt x="18" y="23"/>
                    <a:pt x="19" y="23"/>
                    <a:pt x="19" y="23"/>
                  </a:cubicBezTo>
                  <a:cubicBezTo>
                    <a:pt x="20" y="23"/>
                    <a:pt x="20" y="23"/>
                    <a:pt x="20" y="23"/>
                  </a:cubicBezTo>
                  <a:close/>
                  <a:moveTo>
                    <a:pt x="5" y="20"/>
                  </a:moveTo>
                  <a:cubicBezTo>
                    <a:pt x="6" y="20"/>
                    <a:pt x="7" y="20"/>
                    <a:pt x="7" y="20"/>
                  </a:cubicBezTo>
                  <a:cubicBezTo>
                    <a:pt x="8" y="20"/>
                    <a:pt x="8" y="20"/>
                    <a:pt x="8" y="20"/>
                  </a:cubicBezTo>
                  <a:cubicBezTo>
                    <a:pt x="8" y="20"/>
                    <a:pt x="9" y="20"/>
                    <a:pt x="9" y="20"/>
                  </a:cubicBezTo>
                  <a:cubicBezTo>
                    <a:pt x="9" y="20"/>
                    <a:pt x="9" y="21"/>
                    <a:pt x="8" y="21"/>
                  </a:cubicBezTo>
                  <a:cubicBezTo>
                    <a:pt x="8" y="21"/>
                    <a:pt x="7" y="21"/>
                    <a:pt x="6" y="22"/>
                  </a:cubicBezTo>
                  <a:cubicBezTo>
                    <a:pt x="6" y="22"/>
                    <a:pt x="5" y="22"/>
                    <a:pt x="5" y="22"/>
                  </a:cubicBezTo>
                  <a:cubicBezTo>
                    <a:pt x="4" y="22"/>
                    <a:pt x="4" y="21"/>
                    <a:pt x="4" y="21"/>
                  </a:cubicBezTo>
                  <a:cubicBezTo>
                    <a:pt x="4" y="21"/>
                    <a:pt x="4" y="20"/>
                    <a:pt x="5" y="20"/>
                  </a:cubicBezTo>
                  <a:cubicBezTo>
                    <a:pt x="5" y="20"/>
                    <a:pt x="5" y="20"/>
                    <a:pt x="5" y="20"/>
                  </a:cubicBezTo>
                  <a:close/>
                  <a:moveTo>
                    <a:pt x="28" y="10"/>
                  </a:moveTo>
                  <a:cubicBezTo>
                    <a:pt x="28" y="10"/>
                    <a:pt x="28" y="11"/>
                    <a:pt x="28" y="11"/>
                  </a:cubicBezTo>
                  <a:cubicBezTo>
                    <a:pt x="28" y="11"/>
                    <a:pt x="27" y="11"/>
                    <a:pt x="27" y="11"/>
                  </a:cubicBezTo>
                  <a:cubicBezTo>
                    <a:pt x="27" y="11"/>
                    <a:pt x="27" y="11"/>
                    <a:pt x="27" y="11"/>
                  </a:cubicBezTo>
                  <a:cubicBezTo>
                    <a:pt x="27" y="11"/>
                    <a:pt x="27" y="11"/>
                    <a:pt x="26" y="10"/>
                  </a:cubicBezTo>
                  <a:cubicBezTo>
                    <a:pt x="26" y="10"/>
                    <a:pt x="25" y="9"/>
                    <a:pt x="26" y="9"/>
                  </a:cubicBezTo>
                  <a:cubicBezTo>
                    <a:pt x="26" y="8"/>
                    <a:pt x="26" y="8"/>
                    <a:pt x="26" y="8"/>
                  </a:cubicBezTo>
                  <a:cubicBezTo>
                    <a:pt x="27" y="8"/>
                    <a:pt x="27" y="8"/>
                    <a:pt x="27" y="8"/>
                  </a:cubicBezTo>
                  <a:cubicBezTo>
                    <a:pt x="28" y="9"/>
                    <a:pt x="28" y="9"/>
                    <a:pt x="28" y="10"/>
                  </a:cubicBezTo>
                  <a:close/>
                  <a:moveTo>
                    <a:pt x="20" y="17"/>
                  </a:moveTo>
                  <a:cubicBezTo>
                    <a:pt x="19" y="17"/>
                    <a:pt x="18" y="17"/>
                    <a:pt x="17" y="17"/>
                  </a:cubicBezTo>
                  <a:cubicBezTo>
                    <a:pt x="17" y="17"/>
                    <a:pt x="16" y="16"/>
                    <a:pt x="16" y="16"/>
                  </a:cubicBezTo>
                  <a:cubicBezTo>
                    <a:pt x="16" y="15"/>
                    <a:pt x="16" y="15"/>
                    <a:pt x="17" y="15"/>
                  </a:cubicBezTo>
                  <a:cubicBezTo>
                    <a:pt x="18" y="15"/>
                    <a:pt x="18" y="15"/>
                    <a:pt x="19" y="16"/>
                  </a:cubicBezTo>
                  <a:cubicBezTo>
                    <a:pt x="19" y="16"/>
                    <a:pt x="20" y="16"/>
                    <a:pt x="20" y="17"/>
                  </a:cubicBezTo>
                  <a:cubicBezTo>
                    <a:pt x="20" y="17"/>
                    <a:pt x="20" y="17"/>
                    <a:pt x="20" y="17"/>
                  </a:cubicBezTo>
                  <a:cubicBezTo>
                    <a:pt x="20" y="17"/>
                    <a:pt x="20" y="17"/>
                    <a:pt x="20" y="17"/>
                  </a:cubicBezTo>
                  <a:cubicBezTo>
                    <a:pt x="20" y="17"/>
                    <a:pt x="20" y="17"/>
                    <a:pt x="20" y="17"/>
                  </a:cubicBezTo>
                  <a:cubicBezTo>
                    <a:pt x="20" y="17"/>
                    <a:pt x="20" y="17"/>
                    <a:pt x="20" y="17"/>
                  </a:cubicBezTo>
                  <a:close/>
                  <a:moveTo>
                    <a:pt x="21" y="3"/>
                  </a:moveTo>
                  <a:cubicBezTo>
                    <a:pt x="22" y="3"/>
                    <a:pt x="22" y="3"/>
                    <a:pt x="22" y="4"/>
                  </a:cubicBezTo>
                  <a:cubicBezTo>
                    <a:pt x="23" y="4"/>
                    <a:pt x="23" y="5"/>
                    <a:pt x="23" y="5"/>
                  </a:cubicBezTo>
                  <a:cubicBezTo>
                    <a:pt x="23" y="5"/>
                    <a:pt x="23" y="6"/>
                    <a:pt x="24" y="6"/>
                  </a:cubicBezTo>
                  <a:cubicBezTo>
                    <a:pt x="24" y="6"/>
                    <a:pt x="24" y="6"/>
                    <a:pt x="24" y="7"/>
                  </a:cubicBezTo>
                  <a:cubicBezTo>
                    <a:pt x="24" y="7"/>
                    <a:pt x="24" y="7"/>
                    <a:pt x="23" y="7"/>
                  </a:cubicBezTo>
                  <a:cubicBezTo>
                    <a:pt x="23" y="6"/>
                    <a:pt x="22" y="6"/>
                    <a:pt x="22" y="6"/>
                  </a:cubicBezTo>
                  <a:cubicBezTo>
                    <a:pt x="21" y="5"/>
                    <a:pt x="21" y="5"/>
                    <a:pt x="20" y="4"/>
                  </a:cubicBezTo>
                  <a:cubicBezTo>
                    <a:pt x="20" y="4"/>
                    <a:pt x="21" y="3"/>
                    <a:pt x="21" y="3"/>
                  </a:cubicBezTo>
                  <a:close/>
                  <a:moveTo>
                    <a:pt x="21" y="12"/>
                  </a:moveTo>
                  <a:cubicBezTo>
                    <a:pt x="20" y="12"/>
                    <a:pt x="20" y="12"/>
                    <a:pt x="20" y="12"/>
                  </a:cubicBezTo>
                  <a:cubicBezTo>
                    <a:pt x="19" y="13"/>
                    <a:pt x="19" y="13"/>
                    <a:pt x="20" y="14"/>
                  </a:cubicBezTo>
                  <a:cubicBezTo>
                    <a:pt x="20" y="14"/>
                    <a:pt x="21" y="14"/>
                    <a:pt x="21" y="14"/>
                  </a:cubicBezTo>
                  <a:cubicBezTo>
                    <a:pt x="22" y="15"/>
                    <a:pt x="22" y="15"/>
                    <a:pt x="23" y="15"/>
                  </a:cubicBezTo>
                  <a:cubicBezTo>
                    <a:pt x="23" y="15"/>
                    <a:pt x="23" y="15"/>
                    <a:pt x="23" y="15"/>
                  </a:cubicBezTo>
                  <a:cubicBezTo>
                    <a:pt x="23" y="15"/>
                    <a:pt x="23" y="15"/>
                    <a:pt x="23" y="15"/>
                  </a:cubicBezTo>
                  <a:cubicBezTo>
                    <a:pt x="23" y="14"/>
                    <a:pt x="23" y="14"/>
                    <a:pt x="22" y="13"/>
                  </a:cubicBezTo>
                  <a:cubicBezTo>
                    <a:pt x="22" y="13"/>
                    <a:pt x="21" y="12"/>
                    <a:pt x="21" y="12"/>
                  </a:cubicBezTo>
                  <a:close/>
                  <a:moveTo>
                    <a:pt x="30" y="23"/>
                  </a:moveTo>
                  <a:cubicBezTo>
                    <a:pt x="31" y="24"/>
                    <a:pt x="31" y="23"/>
                    <a:pt x="31" y="23"/>
                  </a:cubicBezTo>
                  <a:cubicBezTo>
                    <a:pt x="32" y="22"/>
                    <a:pt x="33" y="22"/>
                    <a:pt x="34" y="23"/>
                  </a:cubicBezTo>
                  <a:cubicBezTo>
                    <a:pt x="34" y="23"/>
                    <a:pt x="34" y="23"/>
                    <a:pt x="34" y="23"/>
                  </a:cubicBezTo>
                  <a:cubicBezTo>
                    <a:pt x="34" y="24"/>
                    <a:pt x="34" y="24"/>
                    <a:pt x="34" y="24"/>
                  </a:cubicBezTo>
                  <a:cubicBezTo>
                    <a:pt x="33" y="24"/>
                    <a:pt x="33" y="24"/>
                    <a:pt x="33" y="24"/>
                  </a:cubicBezTo>
                  <a:cubicBezTo>
                    <a:pt x="32" y="24"/>
                    <a:pt x="31" y="24"/>
                    <a:pt x="30" y="24"/>
                  </a:cubicBezTo>
                  <a:cubicBezTo>
                    <a:pt x="30" y="24"/>
                    <a:pt x="30" y="24"/>
                    <a:pt x="30" y="23"/>
                  </a:cubicBezTo>
                  <a:close/>
                  <a:moveTo>
                    <a:pt x="28" y="19"/>
                  </a:moveTo>
                  <a:cubicBezTo>
                    <a:pt x="28" y="20"/>
                    <a:pt x="28" y="21"/>
                    <a:pt x="27" y="22"/>
                  </a:cubicBezTo>
                  <a:cubicBezTo>
                    <a:pt x="27" y="22"/>
                    <a:pt x="27" y="22"/>
                    <a:pt x="27" y="22"/>
                  </a:cubicBezTo>
                  <a:cubicBezTo>
                    <a:pt x="27" y="22"/>
                    <a:pt x="26" y="22"/>
                    <a:pt x="26" y="21"/>
                  </a:cubicBezTo>
                  <a:cubicBezTo>
                    <a:pt x="26" y="20"/>
                    <a:pt x="27" y="19"/>
                    <a:pt x="27" y="19"/>
                  </a:cubicBezTo>
                  <a:cubicBezTo>
                    <a:pt x="27" y="18"/>
                    <a:pt x="27" y="18"/>
                    <a:pt x="27" y="18"/>
                  </a:cubicBezTo>
                  <a:cubicBezTo>
                    <a:pt x="27" y="17"/>
                    <a:pt x="27" y="17"/>
                    <a:pt x="27" y="17"/>
                  </a:cubicBezTo>
                  <a:cubicBezTo>
                    <a:pt x="28" y="17"/>
                    <a:pt x="28" y="17"/>
                    <a:pt x="28" y="18"/>
                  </a:cubicBezTo>
                  <a:cubicBezTo>
                    <a:pt x="28" y="18"/>
                    <a:pt x="28" y="18"/>
                    <a:pt x="28" y="19"/>
                  </a:cubicBezTo>
                  <a:cubicBezTo>
                    <a:pt x="28" y="19"/>
                    <a:pt x="28" y="19"/>
                    <a:pt x="28" y="19"/>
                  </a:cubicBezTo>
                  <a:cubicBezTo>
                    <a:pt x="28" y="19"/>
                    <a:pt x="28" y="19"/>
                    <a:pt x="28" y="19"/>
                  </a:cubicBezTo>
                  <a:close/>
                  <a:moveTo>
                    <a:pt x="35" y="37"/>
                  </a:moveTo>
                  <a:cubicBezTo>
                    <a:pt x="35" y="37"/>
                    <a:pt x="34" y="38"/>
                    <a:pt x="34" y="38"/>
                  </a:cubicBezTo>
                  <a:cubicBezTo>
                    <a:pt x="34" y="38"/>
                    <a:pt x="33" y="38"/>
                    <a:pt x="33" y="37"/>
                  </a:cubicBezTo>
                  <a:cubicBezTo>
                    <a:pt x="32" y="37"/>
                    <a:pt x="32" y="36"/>
                    <a:pt x="32" y="35"/>
                  </a:cubicBezTo>
                  <a:cubicBezTo>
                    <a:pt x="32" y="35"/>
                    <a:pt x="32" y="35"/>
                    <a:pt x="32" y="35"/>
                  </a:cubicBezTo>
                  <a:cubicBezTo>
                    <a:pt x="32" y="34"/>
                    <a:pt x="32" y="35"/>
                    <a:pt x="32" y="35"/>
                  </a:cubicBezTo>
                  <a:cubicBezTo>
                    <a:pt x="33" y="35"/>
                    <a:pt x="33" y="35"/>
                    <a:pt x="33" y="35"/>
                  </a:cubicBezTo>
                  <a:cubicBezTo>
                    <a:pt x="34" y="35"/>
                    <a:pt x="35" y="36"/>
                    <a:pt x="35" y="37"/>
                  </a:cubicBezTo>
                  <a:close/>
                  <a:moveTo>
                    <a:pt x="27" y="24"/>
                  </a:moveTo>
                  <a:cubicBezTo>
                    <a:pt x="28" y="25"/>
                    <a:pt x="28" y="25"/>
                    <a:pt x="29" y="25"/>
                  </a:cubicBezTo>
                  <a:cubicBezTo>
                    <a:pt x="29" y="26"/>
                    <a:pt x="30" y="26"/>
                    <a:pt x="30" y="27"/>
                  </a:cubicBezTo>
                  <a:cubicBezTo>
                    <a:pt x="30" y="27"/>
                    <a:pt x="30" y="28"/>
                    <a:pt x="30" y="28"/>
                  </a:cubicBezTo>
                  <a:cubicBezTo>
                    <a:pt x="30" y="28"/>
                    <a:pt x="29" y="28"/>
                    <a:pt x="29" y="28"/>
                  </a:cubicBezTo>
                  <a:cubicBezTo>
                    <a:pt x="28" y="28"/>
                    <a:pt x="28" y="28"/>
                    <a:pt x="28" y="27"/>
                  </a:cubicBezTo>
                  <a:cubicBezTo>
                    <a:pt x="28" y="26"/>
                    <a:pt x="27" y="26"/>
                    <a:pt x="27" y="25"/>
                  </a:cubicBezTo>
                  <a:cubicBezTo>
                    <a:pt x="27" y="25"/>
                    <a:pt x="27" y="25"/>
                    <a:pt x="27" y="24"/>
                  </a:cubicBezTo>
                  <a:close/>
                  <a:moveTo>
                    <a:pt x="45" y="19"/>
                  </a:moveTo>
                  <a:cubicBezTo>
                    <a:pt x="45" y="19"/>
                    <a:pt x="45" y="18"/>
                    <a:pt x="46" y="18"/>
                  </a:cubicBezTo>
                  <a:cubicBezTo>
                    <a:pt x="46" y="17"/>
                    <a:pt x="47" y="17"/>
                    <a:pt x="47" y="17"/>
                  </a:cubicBezTo>
                  <a:cubicBezTo>
                    <a:pt x="48" y="17"/>
                    <a:pt x="48" y="18"/>
                    <a:pt x="48" y="18"/>
                  </a:cubicBezTo>
                  <a:cubicBezTo>
                    <a:pt x="49" y="18"/>
                    <a:pt x="49" y="18"/>
                    <a:pt x="49" y="18"/>
                  </a:cubicBezTo>
                  <a:cubicBezTo>
                    <a:pt x="49" y="19"/>
                    <a:pt x="49" y="19"/>
                    <a:pt x="48" y="19"/>
                  </a:cubicBezTo>
                  <a:cubicBezTo>
                    <a:pt x="47" y="19"/>
                    <a:pt x="46" y="20"/>
                    <a:pt x="45" y="19"/>
                  </a:cubicBezTo>
                  <a:cubicBezTo>
                    <a:pt x="45" y="19"/>
                    <a:pt x="45" y="19"/>
                    <a:pt x="45" y="19"/>
                  </a:cubicBezTo>
                  <a:close/>
                  <a:moveTo>
                    <a:pt x="38" y="26"/>
                  </a:moveTo>
                  <a:cubicBezTo>
                    <a:pt x="37" y="26"/>
                    <a:pt x="36" y="26"/>
                    <a:pt x="36" y="25"/>
                  </a:cubicBezTo>
                  <a:cubicBezTo>
                    <a:pt x="35" y="25"/>
                    <a:pt x="35" y="25"/>
                    <a:pt x="35" y="25"/>
                  </a:cubicBezTo>
                  <a:cubicBezTo>
                    <a:pt x="35" y="25"/>
                    <a:pt x="35" y="25"/>
                    <a:pt x="36" y="25"/>
                  </a:cubicBezTo>
                  <a:cubicBezTo>
                    <a:pt x="36" y="25"/>
                    <a:pt x="36" y="25"/>
                    <a:pt x="37" y="24"/>
                  </a:cubicBezTo>
                  <a:cubicBezTo>
                    <a:pt x="38" y="24"/>
                    <a:pt x="39" y="24"/>
                    <a:pt x="39" y="24"/>
                  </a:cubicBezTo>
                  <a:cubicBezTo>
                    <a:pt x="40" y="24"/>
                    <a:pt x="40" y="24"/>
                    <a:pt x="40" y="24"/>
                  </a:cubicBezTo>
                  <a:cubicBezTo>
                    <a:pt x="40" y="25"/>
                    <a:pt x="40" y="25"/>
                    <a:pt x="40" y="25"/>
                  </a:cubicBezTo>
                  <a:cubicBezTo>
                    <a:pt x="39" y="26"/>
                    <a:pt x="39" y="26"/>
                    <a:pt x="38" y="26"/>
                  </a:cubicBezTo>
                  <a:close/>
                  <a:moveTo>
                    <a:pt x="26" y="24"/>
                  </a:moveTo>
                  <a:cubicBezTo>
                    <a:pt x="26" y="25"/>
                    <a:pt x="26" y="25"/>
                    <a:pt x="26" y="25"/>
                  </a:cubicBezTo>
                  <a:cubicBezTo>
                    <a:pt x="26" y="26"/>
                    <a:pt x="25" y="27"/>
                    <a:pt x="25" y="28"/>
                  </a:cubicBezTo>
                  <a:cubicBezTo>
                    <a:pt x="25" y="28"/>
                    <a:pt x="24" y="29"/>
                    <a:pt x="24" y="29"/>
                  </a:cubicBezTo>
                  <a:cubicBezTo>
                    <a:pt x="24" y="29"/>
                    <a:pt x="24" y="29"/>
                    <a:pt x="24" y="29"/>
                  </a:cubicBezTo>
                  <a:cubicBezTo>
                    <a:pt x="23" y="29"/>
                    <a:pt x="23" y="28"/>
                    <a:pt x="23" y="28"/>
                  </a:cubicBezTo>
                  <a:cubicBezTo>
                    <a:pt x="23" y="27"/>
                    <a:pt x="24" y="26"/>
                    <a:pt x="25" y="25"/>
                  </a:cubicBezTo>
                  <a:cubicBezTo>
                    <a:pt x="26" y="24"/>
                    <a:pt x="26" y="24"/>
                    <a:pt x="26" y="24"/>
                  </a:cubicBezTo>
                  <a:close/>
                  <a:moveTo>
                    <a:pt x="37" y="22"/>
                  </a:moveTo>
                  <a:cubicBezTo>
                    <a:pt x="37" y="22"/>
                    <a:pt x="36" y="22"/>
                    <a:pt x="36" y="22"/>
                  </a:cubicBezTo>
                  <a:cubicBezTo>
                    <a:pt x="36" y="22"/>
                    <a:pt x="35" y="22"/>
                    <a:pt x="35" y="22"/>
                  </a:cubicBezTo>
                  <a:cubicBezTo>
                    <a:pt x="35" y="22"/>
                    <a:pt x="35" y="21"/>
                    <a:pt x="35" y="21"/>
                  </a:cubicBezTo>
                  <a:cubicBezTo>
                    <a:pt x="36" y="22"/>
                    <a:pt x="36" y="21"/>
                    <a:pt x="37" y="21"/>
                  </a:cubicBezTo>
                  <a:cubicBezTo>
                    <a:pt x="38" y="20"/>
                    <a:pt x="38" y="20"/>
                    <a:pt x="39" y="20"/>
                  </a:cubicBezTo>
                  <a:cubicBezTo>
                    <a:pt x="40" y="20"/>
                    <a:pt x="40" y="21"/>
                    <a:pt x="40" y="21"/>
                  </a:cubicBezTo>
                  <a:cubicBezTo>
                    <a:pt x="40" y="21"/>
                    <a:pt x="40" y="21"/>
                    <a:pt x="39" y="22"/>
                  </a:cubicBezTo>
                  <a:cubicBezTo>
                    <a:pt x="39" y="22"/>
                    <a:pt x="38" y="22"/>
                    <a:pt x="37" y="22"/>
                  </a:cubicBezTo>
                  <a:close/>
                  <a:moveTo>
                    <a:pt x="31" y="15"/>
                  </a:moveTo>
                  <a:cubicBezTo>
                    <a:pt x="31" y="15"/>
                    <a:pt x="31" y="15"/>
                    <a:pt x="32" y="15"/>
                  </a:cubicBezTo>
                  <a:cubicBezTo>
                    <a:pt x="32" y="15"/>
                    <a:pt x="32" y="16"/>
                    <a:pt x="32" y="16"/>
                  </a:cubicBezTo>
                  <a:cubicBezTo>
                    <a:pt x="31" y="17"/>
                    <a:pt x="31" y="18"/>
                    <a:pt x="30" y="18"/>
                  </a:cubicBezTo>
                  <a:cubicBezTo>
                    <a:pt x="30" y="18"/>
                    <a:pt x="29" y="18"/>
                    <a:pt x="29" y="18"/>
                  </a:cubicBezTo>
                  <a:cubicBezTo>
                    <a:pt x="29" y="18"/>
                    <a:pt x="29" y="18"/>
                    <a:pt x="29" y="17"/>
                  </a:cubicBezTo>
                  <a:cubicBezTo>
                    <a:pt x="29" y="17"/>
                    <a:pt x="29" y="16"/>
                    <a:pt x="30" y="16"/>
                  </a:cubicBezTo>
                  <a:cubicBezTo>
                    <a:pt x="30" y="15"/>
                    <a:pt x="31" y="15"/>
                    <a:pt x="31" y="15"/>
                  </a:cubicBezTo>
                  <a:close/>
                  <a:moveTo>
                    <a:pt x="41" y="18"/>
                  </a:moveTo>
                  <a:cubicBezTo>
                    <a:pt x="41" y="18"/>
                    <a:pt x="40" y="18"/>
                    <a:pt x="40" y="18"/>
                  </a:cubicBezTo>
                  <a:cubicBezTo>
                    <a:pt x="40" y="18"/>
                    <a:pt x="40" y="18"/>
                    <a:pt x="40" y="18"/>
                  </a:cubicBezTo>
                  <a:cubicBezTo>
                    <a:pt x="40" y="17"/>
                    <a:pt x="41" y="16"/>
                    <a:pt x="42" y="16"/>
                  </a:cubicBezTo>
                  <a:cubicBezTo>
                    <a:pt x="43" y="16"/>
                    <a:pt x="43" y="16"/>
                    <a:pt x="44" y="16"/>
                  </a:cubicBezTo>
                  <a:cubicBezTo>
                    <a:pt x="44" y="17"/>
                    <a:pt x="44" y="17"/>
                    <a:pt x="44" y="17"/>
                  </a:cubicBezTo>
                  <a:cubicBezTo>
                    <a:pt x="44" y="17"/>
                    <a:pt x="44" y="17"/>
                    <a:pt x="44" y="17"/>
                  </a:cubicBezTo>
                  <a:cubicBezTo>
                    <a:pt x="44" y="17"/>
                    <a:pt x="44" y="18"/>
                    <a:pt x="44" y="18"/>
                  </a:cubicBezTo>
                  <a:cubicBezTo>
                    <a:pt x="43" y="18"/>
                    <a:pt x="42" y="18"/>
                    <a:pt x="42" y="18"/>
                  </a:cubicBezTo>
                  <a:cubicBezTo>
                    <a:pt x="41" y="18"/>
                    <a:pt x="41" y="18"/>
                    <a:pt x="41" y="18"/>
                  </a:cubicBezTo>
                  <a:cubicBezTo>
                    <a:pt x="41" y="18"/>
                    <a:pt x="41" y="18"/>
                    <a:pt x="41" y="18"/>
                  </a:cubicBezTo>
                  <a:close/>
                  <a:moveTo>
                    <a:pt x="33" y="31"/>
                  </a:moveTo>
                  <a:cubicBezTo>
                    <a:pt x="33" y="32"/>
                    <a:pt x="32" y="32"/>
                    <a:pt x="32" y="33"/>
                  </a:cubicBezTo>
                  <a:cubicBezTo>
                    <a:pt x="32" y="33"/>
                    <a:pt x="31" y="33"/>
                    <a:pt x="31" y="32"/>
                  </a:cubicBezTo>
                  <a:cubicBezTo>
                    <a:pt x="30" y="32"/>
                    <a:pt x="30" y="31"/>
                    <a:pt x="30" y="30"/>
                  </a:cubicBezTo>
                  <a:cubicBezTo>
                    <a:pt x="30" y="30"/>
                    <a:pt x="30" y="30"/>
                    <a:pt x="30" y="30"/>
                  </a:cubicBezTo>
                  <a:cubicBezTo>
                    <a:pt x="31" y="29"/>
                    <a:pt x="32" y="30"/>
                    <a:pt x="32" y="31"/>
                  </a:cubicBezTo>
                  <a:cubicBezTo>
                    <a:pt x="33" y="31"/>
                    <a:pt x="33" y="31"/>
                    <a:pt x="33" y="31"/>
                  </a:cubicBezTo>
                  <a:close/>
                  <a:moveTo>
                    <a:pt x="16" y="9"/>
                  </a:moveTo>
                  <a:cubicBezTo>
                    <a:pt x="17" y="9"/>
                    <a:pt x="18" y="10"/>
                    <a:pt x="19" y="11"/>
                  </a:cubicBezTo>
                  <a:cubicBezTo>
                    <a:pt x="19" y="12"/>
                    <a:pt x="18" y="12"/>
                    <a:pt x="18" y="12"/>
                  </a:cubicBezTo>
                  <a:cubicBezTo>
                    <a:pt x="17" y="12"/>
                    <a:pt x="16" y="11"/>
                    <a:pt x="15" y="11"/>
                  </a:cubicBezTo>
                  <a:cubicBezTo>
                    <a:pt x="15" y="11"/>
                    <a:pt x="15" y="10"/>
                    <a:pt x="15" y="10"/>
                  </a:cubicBezTo>
                  <a:cubicBezTo>
                    <a:pt x="15" y="10"/>
                    <a:pt x="15" y="10"/>
                    <a:pt x="15" y="9"/>
                  </a:cubicBezTo>
                  <a:cubicBezTo>
                    <a:pt x="15" y="9"/>
                    <a:pt x="16" y="9"/>
                    <a:pt x="16" y="9"/>
                  </a:cubicBezTo>
                  <a:close/>
                  <a:moveTo>
                    <a:pt x="27" y="14"/>
                  </a:moveTo>
                  <a:cubicBezTo>
                    <a:pt x="27" y="14"/>
                    <a:pt x="27" y="14"/>
                    <a:pt x="27" y="15"/>
                  </a:cubicBezTo>
                  <a:cubicBezTo>
                    <a:pt x="27" y="15"/>
                    <a:pt x="27" y="16"/>
                    <a:pt x="26" y="16"/>
                  </a:cubicBezTo>
                  <a:cubicBezTo>
                    <a:pt x="26" y="17"/>
                    <a:pt x="26" y="17"/>
                    <a:pt x="26" y="17"/>
                  </a:cubicBezTo>
                  <a:cubicBezTo>
                    <a:pt x="26" y="17"/>
                    <a:pt x="26" y="17"/>
                    <a:pt x="26" y="16"/>
                  </a:cubicBezTo>
                  <a:cubicBezTo>
                    <a:pt x="26" y="16"/>
                    <a:pt x="26" y="15"/>
                    <a:pt x="25" y="15"/>
                  </a:cubicBezTo>
                  <a:cubicBezTo>
                    <a:pt x="25" y="14"/>
                    <a:pt x="25" y="14"/>
                    <a:pt x="25" y="13"/>
                  </a:cubicBezTo>
                  <a:cubicBezTo>
                    <a:pt x="26" y="12"/>
                    <a:pt x="27" y="12"/>
                    <a:pt x="27" y="13"/>
                  </a:cubicBezTo>
                  <a:cubicBezTo>
                    <a:pt x="27" y="13"/>
                    <a:pt x="27" y="13"/>
                    <a:pt x="27" y="14"/>
                  </a:cubicBezTo>
                  <a:close/>
                  <a:moveTo>
                    <a:pt x="44" y="27"/>
                  </a:moveTo>
                  <a:cubicBezTo>
                    <a:pt x="43" y="27"/>
                    <a:pt x="42" y="27"/>
                    <a:pt x="42" y="26"/>
                  </a:cubicBezTo>
                  <a:cubicBezTo>
                    <a:pt x="42" y="26"/>
                    <a:pt x="41" y="26"/>
                    <a:pt x="41" y="26"/>
                  </a:cubicBezTo>
                  <a:cubicBezTo>
                    <a:pt x="41" y="26"/>
                    <a:pt x="42" y="26"/>
                    <a:pt x="42" y="26"/>
                  </a:cubicBezTo>
                  <a:cubicBezTo>
                    <a:pt x="42" y="25"/>
                    <a:pt x="42" y="25"/>
                    <a:pt x="43" y="25"/>
                  </a:cubicBezTo>
                  <a:cubicBezTo>
                    <a:pt x="44" y="25"/>
                    <a:pt x="45" y="25"/>
                    <a:pt x="45" y="25"/>
                  </a:cubicBezTo>
                  <a:cubicBezTo>
                    <a:pt x="46" y="25"/>
                    <a:pt x="46" y="26"/>
                    <a:pt x="46" y="26"/>
                  </a:cubicBezTo>
                  <a:cubicBezTo>
                    <a:pt x="46" y="26"/>
                    <a:pt x="45" y="26"/>
                    <a:pt x="45" y="27"/>
                  </a:cubicBezTo>
                  <a:cubicBezTo>
                    <a:pt x="45" y="27"/>
                    <a:pt x="44" y="27"/>
                    <a:pt x="44" y="27"/>
                  </a:cubicBezTo>
                  <a:close/>
                  <a:moveTo>
                    <a:pt x="12" y="11"/>
                  </a:moveTo>
                  <a:cubicBezTo>
                    <a:pt x="11" y="11"/>
                    <a:pt x="10" y="10"/>
                    <a:pt x="9" y="10"/>
                  </a:cubicBezTo>
                  <a:cubicBezTo>
                    <a:pt x="9" y="9"/>
                    <a:pt x="9" y="9"/>
                    <a:pt x="9" y="9"/>
                  </a:cubicBezTo>
                  <a:cubicBezTo>
                    <a:pt x="9" y="8"/>
                    <a:pt x="9" y="8"/>
                    <a:pt x="10" y="8"/>
                  </a:cubicBezTo>
                  <a:cubicBezTo>
                    <a:pt x="10" y="8"/>
                    <a:pt x="10" y="8"/>
                    <a:pt x="10" y="8"/>
                  </a:cubicBezTo>
                  <a:cubicBezTo>
                    <a:pt x="11" y="9"/>
                    <a:pt x="12" y="10"/>
                    <a:pt x="13" y="10"/>
                  </a:cubicBezTo>
                  <a:cubicBezTo>
                    <a:pt x="13" y="10"/>
                    <a:pt x="13" y="11"/>
                    <a:pt x="13" y="11"/>
                  </a:cubicBezTo>
                  <a:cubicBezTo>
                    <a:pt x="13" y="11"/>
                    <a:pt x="12" y="11"/>
                    <a:pt x="12" y="11"/>
                  </a:cubicBezTo>
                  <a:close/>
                  <a:moveTo>
                    <a:pt x="23" y="17"/>
                  </a:moveTo>
                  <a:cubicBezTo>
                    <a:pt x="24" y="17"/>
                    <a:pt x="25" y="18"/>
                    <a:pt x="25" y="18"/>
                  </a:cubicBezTo>
                  <a:cubicBezTo>
                    <a:pt x="25" y="19"/>
                    <a:pt x="25" y="19"/>
                    <a:pt x="25" y="20"/>
                  </a:cubicBezTo>
                  <a:cubicBezTo>
                    <a:pt x="25" y="20"/>
                    <a:pt x="25" y="20"/>
                    <a:pt x="25" y="20"/>
                  </a:cubicBezTo>
                  <a:cubicBezTo>
                    <a:pt x="25" y="20"/>
                    <a:pt x="25" y="20"/>
                    <a:pt x="24" y="20"/>
                  </a:cubicBezTo>
                  <a:cubicBezTo>
                    <a:pt x="24" y="20"/>
                    <a:pt x="24" y="20"/>
                    <a:pt x="23" y="20"/>
                  </a:cubicBezTo>
                  <a:cubicBezTo>
                    <a:pt x="23" y="19"/>
                    <a:pt x="23" y="19"/>
                    <a:pt x="22" y="19"/>
                  </a:cubicBezTo>
                  <a:cubicBezTo>
                    <a:pt x="22" y="18"/>
                    <a:pt x="22" y="18"/>
                    <a:pt x="22" y="18"/>
                  </a:cubicBezTo>
                  <a:cubicBezTo>
                    <a:pt x="22" y="17"/>
                    <a:pt x="23" y="17"/>
                    <a:pt x="23" y="17"/>
                  </a:cubicBezTo>
                  <a:close/>
                  <a:moveTo>
                    <a:pt x="19" y="19"/>
                  </a:moveTo>
                  <a:cubicBezTo>
                    <a:pt x="18" y="19"/>
                    <a:pt x="18" y="19"/>
                    <a:pt x="17" y="20"/>
                  </a:cubicBezTo>
                  <a:cubicBezTo>
                    <a:pt x="17" y="20"/>
                    <a:pt x="17" y="20"/>
                    <a:pt x="17" y="20"/>
                  </a:cubicBezTo>
                  <a:cubicBezTo>
                    <a:pt x="17" y="20"/>
                    <a:pt x="17" y="21"/>
                    <a:pt x="17" y="21"/>
                  </a:cubicBezTo>
                  <a:cubicBezTo>
                    <a:pt x="18" y="21"/>
                    <a:pt x="19" y="21"/>
                    <a:pt x="20" y="21"/>
                  </a:cubicBezTo>
                  <a:cubicBezTo>
                    <a:pt x="20" y="21"/>
                    <a:pt x="21" y="21"/>
                    <a:pt x="22" y="21"/>
                  </a:cubicBezTo>
                  <a:cubicBezTo>
                    <a:pt x="22" y="21"/>
                    <a:pt x="22" y="20"/>
                    <a:pt x="22" y="20"/>
                  </a:cubicBezTo>
                  <a:cubicBezTo>
                    <a:pt x="22" y="20"/>
                    <a:pt x="22" y="20"/>
                    <a:pt x="22" y="20"/>
                  </a:cubicBezTo>
                  <a:cubicBezTo>
                    <a:pt x="21" y="19"/>
                    <a:pt x="20" y="19"/>
                    <a:pt x="19" y="19"/>
                  </a:cubicBezTo>
                  <a:close/>
                  <a:moveTo>
                    <a:pt x="18" y="8"/>
                  </a:moveTo>
                  <a:cubicBezTo>
                    <a:pt x="18" y="7"/>
                    <a:pt x="17" y="7"/>
                    <a:pt x="17" y="7"/>
                  </a:cubicBezTo>
                  <a:cubicBezTo>
                    <a:pt x="16" y="7"/>
                    <a:pt x="15" y="7"/>
                    <a:pt x="15" y="6"/>
                  </a:cubicBezTo>
                  <a:cubicBezTo>
                    <a:pt x="14" y="6"/>
                    <a:pt x="14" y="5"/>
                    <a:pt x="14" y="5"/>
                  </a:cubicBezTo>
                  <a:cubicBezTo>
                    <a:pt x="15" y="5"/>
                    <a:pt x="15" y="4"/>
                    <a:pt x="16" y="4"/>
                  </a:cubicBezTo>
                  <a:cubicBezTo>
                    <a:pt x="17" y="5"/>
                    <a:pt x="17" y="5"/>
                    <a:pt x="18" y="6"/>
                  </a:cubicBezTo>
                  <a:cubicBezTo>
                    <a:pt x="18" y="7"/>
                    <a:pt x="18" y="7"/>
                    <a:pt x="18" y="7"/>
                  </a:cubicBezTo>
                  <a:cubicBezTo>
                    <a:pt x="18" y="7"/>
                    <a:pt x="18" y="7"/>
                    <a:pt x="18" y="8"/>
                  </a:cubicBezTo>
                  <a:cubicBezTo>
                    <a:pt x="18" y="8"/>
                    <a:pt x="18" y="8"/>
                    <a:pt x="18" y="8"/>
                  </a:cubicBezTo>
                  <a:close/>
                  <a:moveTo>
                    <a:pt x="23" y="24"/>
                  </a:moveTo>
                  <a:cubicBezTo>
                    <a:pt x="22" y="24"/>
                    <a:pt x="22" y="24"/>
                    <a:pt x="22" y="23"/>
                  </a:cubicBezTo>
                  <a:cubicBezTo>
                    <a:pt x="22" y="23"/>
                    <a:pt x="22" y="23"/>
                    <a:pt x="22" y="23"/>
                  </a:cubicBezTo>
                  <a:cubicBezTo>
                    <a:pt x="21" y="22"/>
                    <a:pt x="22" y="22"/>
                    <a:pt x="22" y="22"/>
                  </a:cubicBezTo>
                  <a:cubicBezTo>
                    <a:pt x="23" y="22"/>
                    <a:pt x="24" y="22"/>
                    <a:pt x="24" y="22"/>
                  </a:cubicBezTo>
                  <a:cubicBezTo>
                    <a:pt x="25" y="22"/>
                    <a:pt x="25" y="22"/>
                    <a:pt x="25" y="22"/>
                  </a:cubicBezTo>
                  <a:cubicBezTo>
                    <a:pt x="25" y="22"/>
                    <a:pt x="26" y="22"/>
                    <a:pt x="26" y="22"/>
                  </a:cubicBezTo>
                  <a:cubicBezTo>
                    <a:pt x="26" y="22"/>
                    <a:pt x="26" y="23"/>
                    <a:pt x="26" y="23"/>
                  </a:cubicBezTo>
                  <a:cubicBezTo>
                    <a:pt x="25" y="23"/>
                    <a:pt x="24" y="24"/>
                    <a:pt x="23" y="24"/>
                  </a:cubicBezTo>
                  <a:cubicBezTo>
                    <a:pt x="23" y="24"/>
                    <a:pt x="23" y="24"/>
                    <a:pt x="23" y="24"/>
                  </a:cubicBezTo>
                  <a:close/>
                  <a:moveTo>
                    <a:pt x="37" y="37"/>
                  </a:moveTo>
                  <a:cubicBezTo>
                    <a:pt x="37" y="37"/>
                    <a:pt x="38" y="38"/>
                    <a:pt x="38" y="38"/>
                  </a:cubicBezTo>
                  <a:cubicBezTo>
                    <a:pt x="39" y="38"/>
                    <a:pt x="39" y="38"/>
                    <a:pt x="40" y="38"/>
                  </a:cubicBezTo>
                  <a:cubicBezTo>
                    <a:pt x="40" y="39"/>
                    <a:pt x="41" y="40"/>
                    <a:pt x="40" y="40"/>
                  </a:cubicBezTo>
                  <a:cubicBezTo>
                    <a:pt x="40" y="41"/>
                    <a:pt x="40" y="41"/>
                    <a:pt x="39" y="41"/>
                  </a:cubicBezTo>
                  <a:cubicBezTo>
                    <a:pt x="38" y="40"/>
                    <a:pt x="37" y="39"/>
                    <a:pt x="37" y="37"/>
                  </a:cubicBezTo>
                  <a:cubicBezTo>
                    <a:pt x="37" y="37"/>
                    <a:pt x="37" y="37"/>
                    <a:pt x="37" y="37"/>
                  </a:cubicBezTo>
                  <a:cubicBezTo>
                    <a:pt x="37" y="37"/>
                    <a:pt x="37" y="37"/>
                    <a:pt x="37" y="37"/>
                  </a:cubicBezTo>
                  <a:close/>
                  <a:moveTo>
                    <a:pt x="17" y="42"/>
                  </a:moveTo>
                  <a:cubicBezTo>
                    <a:pt x="17" y="43"/>
                    <a:pt x="17" y="44"/>
                    <a:pt x="17" y="44"/>
                  </a:cubicBezTo>
                  <a:cubicBezTo>
                    <a:pt x="16" y="45"/>
                    <a:pt x="16" y="45"/>
                    <a:pt x="16" y="46"/>
                  </a:cubicBezTo>
                  <a:cubicBezTo>
                    <a:pt x="16" y="46"/>
                    <a:pt x="15" y="47"/>
                    <a:pt x="15" y="47"/>
                  </a:cubicBezTo>
                  <a:cubicBezTo>
                    <a:pt x="15" y="47"/>
                    <a:pt x="14" y="47"/>
                    <a:pt x="14" y="47"/>
                  </a:cubicBezTo>
                  <a:cubicBezTo>
                    <a:pt x="13" y="47"/>
                    <a:pt x="13" y="46"/>
                    <a:pt x="14" y="46"/>
                  </a:cubicBezTo>
                  <a:cubicBezTo>
                    <a:pt x="14" y="45"/>
                    <a:pt x="15" y="45"/>
                    <a:pt x="15" y="44"/>
                  </a:cubicBezTo>
                  <a:cubicBezTo>
                    <a:pt x="16" y="44"/>
                    <a:pt x="16" y="43"/>
                    <a:pt x="16" y="43"/>
                  </a:cubicBezTo>
                  <a:cubicBezTo>
                    <a:pt x="17" y="43"/>
                    <a:pt x="17" y="43"/>
                    <a:pt x="17" y="42"/>
                  </a:cubicBezTo>
                  <a:close/>
                  <a:moveTo>
                    <a:pt x="9" y="35"/>
                  </a:moveTo>
                  <a:cubicBezTo>
                    <a:pt x="9" y="34"/>
                    <a:pt x="10" y="32"/>
                    <a:pt x="11" y="32"/>
                  </a:cubicBezTo>
                  <a:cubicBezTo>
                    <a:pt x="11" y="32"/>
                    <a:pt x="11" y="32"/>
                    <a:pt x="11" y="32"/>
                  </a:cubicBezTo>
                  <a:cubicBezTo>
                    <a:pt x="11" y="32"/>
                    <a:pt x="12" y="32"/>
                    <a:pt x="12" y="32"/>
                  </a:cubicBezTo>
                  <a:cubicBezTo>
                    <a:pt x="12" y="32"/>
                    <a:pt x="12" y="32"/>
                    <a:pt x="12" y="32"/>
                  </a:cubicBezTo>
                  <a:cubicBezTo>
                    <a:pt x="11" y="33"/>
                    <a:pt x="11" y="34"/>
                    <a:pt x="11" y="35"/>
                  </a:cubicBezTo>
                  <a:cubicBezTo>
                    <a:pt x="10" y="35"/>
                    <a:pt x="10" y="36"/>
                    <a:pt x="10" y="36"/>
                  </a:cubicBezTo>
                  <a:cubicBezTo>
                    <a:pt x="9" y="36"/>
                    <a:pt x="9" y="36"/>
                    <a:pt x="9" y="35"/>
                  </a:cubicBezTo>
                  <a:close/>
                  <a:moveTo>
                    <a:pt x="32" y="19"/>
                  </a:moveTo>
                  <a:cubicBezTo>
                    <a:pt x="33" y="19"/>
                    <a:pt x="33" y="19"/>
                    <a:pt x="33" y="19"/>
                  </a:cubicBezTo>
                  <a:cubicBezTo>
                    <a:pt x="34" y="20"/>
                    <a:pt x="34" y="20"/>
                    <a:pt x="33" y="20"/>
                  </a:cubicBezTo>
                  <a:cubicBezTo>
                    <a:pt x="32" y="21"/>
                    <a:pt x="31" y="22"/>
                    <a:pt x="30" y="22"/>
                  </a:cubicBezTo>
                  <a:cubicBezTo>
                    <a:pt x="30" y="22"/>
                    <a:pt x="30" y="22"/>
                    <a:pt x="30" y="22"/>
                  </a:cubicBezTo>
                  <a:cubicBezTo>
                    <a:pt x="30" y="22"/>
                    <a:pt x="29" y="22"/>
                    <a:pt x="29" y="22"/>
                  </a:cubicBezTo>
                  <a:cubicBezTo>
                    <a:pt x="29" y="22"/>
                    <a:pt x="29" y="22"/>
                    <a:pt x="29" y="22"/>
                  </a:cubicBezTo>
                  <a:cubicBezTo>
                    <a:pt x="30" y="21"/>
                    <a:pt x="30" y="21"/>
                    <a:pt x="30" y="20"/>
                  </a:cubicBezTo>
                  <a:cubicBezTo>
                    <a:pt x="31" y="19"/>
                    <a:pt x="31" y="19"/>
                    <a:pt x="32" y="19"/>
                  </a:cubicBezTo>
                  <a:cubicBezTo>
                    <a:pt x="32" y="19"/>
                    <a:pt x="32" y="19"/>
                    <a:pt x="32" y="19"/>
                  </a:cubicBezTo>
                  <a:close/>
                  <a:moveTo>
                    <a:pt x="14" y="35"/>
                  </a:moveTo>
                  <a:cubicBezTo>
                    <a:pt x="14" y="35"/>
                    <a:pt x="13" y="34"/>
                    <a:pt x="13" y="34"/>
                  </a:cubicBezTo>
                  <a:cubicBezTo>
                    <a:pt x="13" y="33"/>
                    <a:pt x="14" y="32"/>
                    <a:pt x="14" y="32"/>
                  </a:cubicBezTo>
                  <a:cubicBezTo>
                    <a:pt x="15" y="32"/>
                    <a:pt x="16" y="32"/>
                    <a:pt x="16" y="31"/>
                  </a:cubicBezTo>
                  <a:cubicBezTo>
                    <a:pt x="16" y="31"/>
                    <a:pt x="16" y="31"/>
                    <a:pt x="16" y="31"/>
                  </a:cubicBezTo>
                  <a:cubicBezTo>
                    <a:pt x="17" y="31"/>
                    <a:pt x="17" y="31"/>
                    <a:pt x="17" y="31"/>
                  </a:cubicBezTo>
                  <a:cubicBezTo>
                    <a:pt x="17" y="31"/>
                    <a:pt x="17" y="32"/>
                    <a:pt x="17" y="32"/>
                  </a:cubicBezTo>
                  <a:cubicBezTo>
                    <a:pt x="16" y="32"/>
                    <a:pt x="16" y="33"/>
                    <a:pt x="15" y="34"/>
                  </a:cubicBezTo>
                  <a:cubicBezTo>
                    <a:pt x="15" y="34"/>
                    <a:pt x="15" y="35"/>
                    <a:pt x="14" y="35"/>
                  </a:cubicBezTo>
                  <a:close/>
                  <a:moveTo>
                    <a:pt x="6" y="32"/>
                  </a:moveTo>
                  <a:cubicBezTo>
                    <a:pt x="7" y="32"/>
                    <a:pt x="7" y="32"/>
                    <a:pt x="7" y="32"/>
                  </a:cubicBezTo>
                  <a:cubicBezTo>
                    <a:pt x="7" y="32"/>
                    <a:pt x="7" y="32"/>
                    <a:pt x="7" y="32"/>
                  </a:cubicBezTo>
                  <a:cubicBezTo>
                    <a:pt x="7" y="32"/>
                    <a:pt x="7" y="33"/>
                    <a:pt x="7" y="33"/>
                  </a:cubicBezTo>
                  <a:cubicBezTo>
                    <a:pt x="6" y="34"/>
                    <a:pt x="6" y="34"/>
                    <a:pt x="5" y="34"/>
                  </a:cubicBezTo>
                  <a:cubicBezTo>
                    <a:pt x="4" y="35"/>
                    <a:pt x="4" y="35"/>
                    <a:pt x="4" y="35"/>
                  </a:cubicBezTo>
                  <a:cubicBezTo>
                    <a:pt x="3" y="34"/>
                    <a:pt x="3" y="34"/>
                    <a:pt x="3" y="33"/>
                  </a:cubicBezTo>
                  <a:cubicBezTo>
                    <a:pt x="4" y="33"/>
                    <a:pt x="4" y="33"/>
                    <a:pt x="4" y="32"/>
                  </a:cubicBezTo>
                  <a:cubicBezTo>
                    <a:pt x="5" y="32"/>
                    <a:pt x="6" y="32"/>
                    <a:pt x="6" y="32"/>
                  </a:cubicBezTo>
                  <a:cubicBezTo>
                    <a:pt x="6" y="32"/>
                    <a:pt x="6" y="32"/>
                    <a:pt x="6" y="32"/>
                  </a:cubicBezTo>
                  <a:close/>
                  <a:moveTo>
                    <a:pt x="11" y="20"/>
                  </a:moveTo>
                  <a:cubicBezTo>
                    <a:pt x="11" y="20"/>
                    <a:pt x="10" y="20"/>
                    <a:pt x="11" y="20"/>
                  </a:cubicBezTo>
                  <a:cubicBezTo>
                    <a:pt x="11" y="19"/>
                    <a:pt x="11" y="18"/>
                    <a:pt x="12" y="18"/>
                  </a:cubicBezTo>
                  <a:cubicBezTo>
                    <a:pt x="13" y="18"/>
                    <a:pt x="14" y="18"/>
                    <a:pt x="15" y="18"/>
                  </a:cubicBezTo>
                  <a:cubicBezTo>
                    <a:pt x="15" y="18"/>
                    <a:pt x="15" y="18"/>
                    <a:pt x="16" y="18"/>
                  </a:cubicBezTo>
                  <a:cubicBezTo>
                    <a:pt x="16" y="18"/>
                    <a:pt x="16" y="19"/>
                    <a:pt x="16" y="19"/>
                  </a:cubicBezTo>
                  <a:cubicBezTo>
                    <a:pt x="16" y="19"/>
                    <a:pt x="16" y="19"/>
                    <a:pt x="16" y="19"/>
                  </a:cubicBezTo>
                  <a:cubicBezTo>
                    <a:pt x="15" y="19"/>
                    <a:pt x="15" y="19"/>
                    <a:pt x="14" y="19"/>
                  </a:cubicBezTo>
                  <a:cubicBezTo>
                    <a:pt x="14" y="19"/>
                    <a:pt x="14" y="20"/>
                    <a:pt x="13" y="20"/>
                  </a:cubicBezTo>
                  <a:cubicBezTo>
                    <a:pt x="12" y="20"/>
                    <a:pt x="12" y="20"/>
                    <a:pt x="11" y="20"/>
                  </a:cubicBezTo>
                  <a:close/>
                  <a:moveTo>
                    <a:pt x="27" y="42"/>
                  </a:moveTo>
                  <a:cubicBezTo>
                    <a:pt x="27" y="42"/>
                    <a:pt x="27" y="41"/>
                    <a:pt x="27" y="41"/>
                  </a:cubicBezTo>
                  <a:cubicBezTo>
                    <a:pt x="27" y="40"/>
                    <a:pt x="27" y="40"/>
                    <a:pt x="27" y="40"/>
                  </a:cubicBezTo>
                  <a:cubicBezTo>
                    <a:pt x="27" y="40"/>
                    <a:pt x="27" y="40"/>
                    <a:pt x="28" y="40"/>
                  </a:cubicBezTo>
                  <a:cubicBezTo>
                    <a:pt x="28" y="40"/>
                    <a:pt x="28" y="40"/>
                    <a:pt x="28" y="40"/>
                  </a:cubicBezTo>
                  <a:cubicBezTo>
                    <a:pt x="28" y="41"/>
                    <a:pt x="29" y="42"/>
                    <a:pt x="29" y="43"/>
                  </a:cubicBezTo>
                  <a:cubicBezTo>
                    <a:pt x="29" y="44"/>
                    <a:pt x="29" y="44"/>
                    <a:pt x="29" y="45"/>
                  </a:cubicBezTo>
                  <a:cubicBezTo>
                    <a:pt x="28" y="45"/>
                    <a:pt x="28" y="45"/>
                    <a:pt x="28" y="45"/>
                  </a:cubicBezTo>
                  <a:cubicBezTo>
                    <a:pt x="27" y="44"/>
                    <a:pt x="27" y="43"/>
                    <a:pt x="27" y="42"/>
                  </a:cubicBezTo>
                  <a:close/>
                  <a:moveTo>
                    <a:pt x="34" y="29"/>
                  </a:moveTo>
                  <a:cubicBezTo>
                    <a:pt x="34" y="29"/>
                    <a:pt x="33" y="29"/>
                    <a:pt x="33" y="29"/>
                  </a:cubicBezTo>
                  <a:cubicBezTo>
                    <a:pt x="32" y="28"/>
                    <a:pt x="32" y="28"/>
                    <a:pt x="32" y="28"/>
                  </a:cubicBezTo>
                  <a:cubicBezTo>
                    <a:pt x="32" y="27"/>
                    <a:pt x="31" y="27"/>
                    <a:pt x="31" y="27"/>
                  </a:cubicBezTo>
                  <a:cubicBezTo>
                    <a:pt x="31" y="27"/>
                    <a:pt x="31" y="27"/>
                    <a:pt x="31" y="26"/>
                  </a:cubicBezTo>
                  <a:cubicBezTo>
                    <a:pt x="31" y="26"/>
                    <a:pt x="31" y="26"/>
                    <a:pt x="32" y="26"/>
                  </a:cubicBezTo>
                  <a:cubicBezTo>
                    <a:pt x="32" y="26"/>
                    <a:pt x="33" y="27"/>
                    <a:pt x="34" y="27"/>
                  </a:cubicBezTo>
                  <a:cubicBezTo>
                    <a:pt x="34" y="27"/>
                    <a:pt x="34" y="27"/>
                    <a:pt x="35" y="27"/>
                  </a:cubicBezTo>
                  <a:cubicBezTo>
                    <a:pt x="35" y="27"/>
                    <a:pt x="35" y="28"/>
                    <a:pt x="35" y="29"/>
                  </a:cubicBezTo>
                  <a:cubicBezTo>
                    <a:pt x="35" y="29"/>
                    <a:pt x="35" y="29"/>
                    <a:pt x="34" y="29"/>
                  </a:cubicBezTo>
                  <a:close/>
                  <a:moveTo>
                    <a:pt x="21" y="8"/>
                  </a:moveTo>
                  <a:cubicBezTo>
                    <a:pt x="22" y="8"/>
                    <a:pt x="22" y="8"/>
                    <a:pt x="23" y="9"/>
                  </a:cubicBezTo>
                  <a:cubicBezTo>
                    <a:pt x="23" y="9"/>
                    <a:pt x="24" y="10"/>
                    <a:pt x="24" y="11"/>
                  </a:cubicBezTo>
                  <a:cubicBezTo>
                    <a:pt x="24" y="11"/>
                    <a:pt x="24" y="11"/>
                    <a:pt x="24" y="11"/>
                  </a:cubicBezTo>
                  <a:cubicBezTo>
                    <a:pt x="24" y="11"/>
                    <a:pt x="24" y="11"/>
                    <a:pt x="24" y="11"/>
                  </a:cubicBezTo>
                  <a:cubicBezTo>
                    <a:pt x="22" y="11"/>
                    <a:pt x="21" y="10"/>
                    <a:pt x="21" y="10"/>
                  </a:cubicBezTo>
                  <a:cubicBezTo>
                    <a:pt x="20" y="9"/>
                    <a:pt x="20" y="9"/>
                    <a:pt x="20" y="8"/>
                  </a:cubicBezTo>
                  <a:cubicBezTo>
                    <a:pt x="20" y="8"/>
                    <a:pt x="21" y="8"/>
                    <a:pt x="21" y="8"/>
                  </a:cubicBezTo>
                  <a:close/>
                  <a:moveTo>
                    <a:pt x="2" y="15"/>
                  </a:moveTo>
                  <a:cubicBezTo>
                    <a:pt x="3" y="15"/>
                    <a:pt x="3" y="15"/>
                    <a:pt x="3" y="16"/>
                  </a:cubicBezTo>
                  <a:cubicBezTo>
                    <a:pt x="4" y="16"/>
                    <a:pt x="5" y="16"/>
                    <a:pt x="5" y="17"/>
                  </a:cubicBezTo>
                  <a:cubicBezTo>
                    <a:pt x="5" y="17"/>
                    <a:pt x="5" y="17"/>
                    <a:pt x="6" y="17"/>
                  </a:cubicBezTo>
                  <a:cubicBezTo>
                    <a:pt x="6" y="17"/>
                    <a:pt x="6" y="17"/>
                    <a:pt x="6" y="17"/>
                  </a:cubicBezTo>
                  <a:cubicBezTo>
                    <a:pt x="5" y="17"/>
                    <a:pt x="5" y="17"/>
                    <a:pt x="5" y="17"/>
                  </a:cubicBezTo>
                  <a:cubicBezTo>
                    <a:pt x="5" y="17"/>
                    <a:pt x="5" y="17"/>
                    <a:pt x="4" y="17"/>
                  </a:cubicBezTo>
                  <a:cubicBezTo>
                    <a:pt x="4" y="17"/>
                    <a:pt x="3" y="17"/>
                    <a:pt x="2" y="17"/>
                  </a:cubicBezTo>
                  <a:cubicBezTo>
                    <a:pt x="1" y="18"/>
                    <a:pt x="1" y="17"/>
                    <a:pt x="1" y="17"/>
                  </a:cubicBezTo>
                  <a:cubicBezTo>
                    <a:pt x="0" y="17"/>
                    <a:pt x="0" y="17"/>
                    <a:pt x="0" y="17"/>
                  </a:cubicBezTo>
                  <a:cubicBezTo>
                    <a:pt x="0" y="16"/>
                    <a:pt x="1" y="15"/>
                    <a:pt x="2" y="15"/>
                  </a:cubicBezTo>
                  <a:cubicBezTo>
                    <a:pt x="2" y="15"/>
                    <a:pt x="2" y="15"/>
                    <a:pt x="2" y="15"/>
                  </a:cubicBezTo>
                  <a:cubicBezTo>
                    <a:pt x="2" y="15"/>
                    <a:pt x="2" y="15"/>
                    <a:pt x="2" y="15"/>
                  </a:cubicBezTo>
                  <a:close/>
                  <a:moveTo>
                    <a:pt x="9" y="15"/>
                  </a:moveTo>
                  <a:cubicBezTo>
                    <a:pt x="10" y="15"/>
                    <a:pt x="11" y="16"/>
                    <a:pt x="12" y="16"/>
                  </a:cubicBezTo>
                  <a:cubicBezTo>
                    <a:pt x="13" y="16"/>
                    <a:pt x="13" y="16"/>
                    <a:pt x="13" y="16"/>
                  </a:cubicBezTo>
                  <a:cubicBezTo>
                    <a:pt x="13" y="16"/>
                    <a:pt x="13" y="16"/>
                    <a:pt x="12" y="17"/>
                  </a:cubicBezTo>
                  <a:cubicBezTo>
                    <a:pt x="12" y="17"/>
                    <a:pt x="12" y="17"/>
                    <a:pt x="12" y="17"/>
                  </a:cubicBezTo>
                  <a:cubicBezTo>
                    <a:pt x="11" y="17"/>
                    <a:pt x="11" y="17"/>
                    <a:pt x="10" y="17"/>
                  </a:cubicBezTo>
                  <a:cubicBezTo>
                    <a:pt x="10" y="17"/>
                    <a:pt x="9" y="17"/>
                    <a:pt x="8" y="17"/>
                  </a:cubicBezTo>
                  <a:cubicBezTo>
                    <a:pt x="8" y="17"/>
                    <a:pt x="8" y="17"/>
                    <a:pt x="8" y="17"/>
                  </a:cubicBezTo>
                  <a:cubicBezTo>
                    <a:pt x="7" y="16"/>
                    <a:pt x="8" y="16"/>
                    <a:pt x="8" y="16"/>
                  </a:cubicBezTo>
                  <a:cubicBezTo>
                    <a:pt x="9" y="15"/>
                    <a:pt x="9" y="15"/>
                    <a:pt x="9" y="15"/>
                  </a:cubicBezTo>
                  <a:close/>
                  <a:moveTo>
                    <a:pt x="37" y="29"/>
                  </a:moveTo>
                  <a:cubicBezTo>
                    <a:pt x="38" y="29"/>
                    <a:pt x="38" y="28"/>
                    <a:pt x="39" y="28"/>
                  </a:cubicBezTo>
                  <a:cubicBezTo>
                    <a:pt x="40" y="28"/>
                    <a:pt x="40" y="29"/>
                    <a:pt x="41" y="29"/>
                  </a:cubicBezTo>
                  <a:cubicBezTo>
                    <a:pt x="42" y="29"/>
                    <a:pt x="42" y="29"/>
                    <a:pt x="42" y="29"/>
                  </a:cubicBezTo>
                  <a:cubicBezTo>
                    <a:pt x="43" y="30"/>
                    <a:pt x="43" y="30"/>
                    <a:pt x="42" y="30"/>
                  </a:cubicBezTo>
                  <a:cubicBezTo>
                    <a:pt x="42" y="31"/>
                    <a:pt x="42" y="31"/>
                    <a:pt x="42" y="31"/>
                  </a:cubicBezTo>
                  <a:cubicBezTo>
                    <a:pt x="40" y="30"/>
                    <a:pt x="39" y="30"/>
                    <a:pt x="38" y="30"/>
                  </a:cubicBezTo>
                  <a:cubicBezTo>
                    <a:pt x="38" y="30"/>
                    <a:pt x="38" y="29"/>
                    <a:pt x="37" y="29"/>
                  </a:cubicBezTo>
                  <a:close/>
                  <a:moveTo>
                    <a:pt x="21" y="40"/>
                  </a:moveTo>
                  <a:cubicBezTo>
                    <a:pt x="21" y="40"/>
                    <a:pt x="21" y="40"/>
                    <a:pt x="21" y="41"/>
                  </a:cubicBezTo>
                  <a:cubicBezTo>
                    <a:pt x="21" y="41"/>
                    <a:pt x="21" y="42"/>
                    <a:pt x="22" y="43"/>
                  </a:cubicBezTo>
                  <a:cubicBezTo>
                    <a:pt x="22" y="43"/>
                    <a:pt x="21" y="44"/>
                    <a:pt x="20" y="45"/>
                  </a:cubicBezTo>
                  <a:cubicBezTo>
                    <a:pt x="20" y="45"/>
                    <a:pt x="19" y="44"/>
                    <a:pt x="19" y="44"/>
                  </a:cubicBezTo>
                  <a:cubicBezTo>
                    <a:pt x="19" y="43"/>
                    <a:pt x="19" y="43"/>
                    <a:pt x="19" y="42"/>
                  </a:cubicBezTo>
                  <a:cubicBezTo>
                    <a:pt x="19" y="42"/>
                    <a:pt x="20" y="41"/>
                    <a:pt x="20" y="40"/>
                  </a:cubicBezTo>
                  <a:cubicBezTo>
                    <a:pt x="20" y="40"/>
                    <a:pt x="20" y="40"/>
                    <a:pt x="21" y="39"/>
                  </a:cubicBezTo>
                  <a:cubicBezTo>
                    <a:pt x="21" y="39"/>
                    <a:pt x="21" y="40"/>
                    <a:pt x="21" y="40"/>
                  </a:cubicBezTo>
                  <a:close/>
                  <a:moveTo>
                    <a:pt x="25" y="32"/>
                  </a:moveTo>
                  <a:cubicBezTo>
                    <a:pt x="25" y="33"/>
                    <a:pt x="25" y="33"/>
                    <a:pt x="25" y="33"/>
                  </a:cubicBezTo>
                  <a:cubicBezTo>
                    <a:pt x="26" y="34"/>
                    <a:pt x="27" y="33"/>
                    <a:pt x="27" y="33"/>
                  </a:cubicBezTo>
                  <a:cubicBezTo>
                    <a:pt x="28" y="31"/>
                    <a:pt x="27" y="30"/>
                    <a:pt x="26" y="29"/>
                  </a:cubicBezTo>
                  <a:cubicBezTo>
                    <a:pt x="26" y="29"/>
                    <a:pt x="26" y="29"/>
                    <a:pt x="26" y="30"/>
                  </a:cubicBezTo>
                  <a:cubicBezTo>
                    <a:pt x="26" y="30"/>
                    <a:pt x="25" y="30"/>
                    <a:pt x="25" y="30"/>
                  </a:cubicBezTo>
                  <a:cubicBezTo>
                    <a:pt x="25" y="31"/>
                    <a:pt x="25" y="31"/>
                    <a:pt x="25" y="32"/>
                  </a:cubicBezTo>
                  <a:close/>
                  <a:moveTo>
                    <a:pt x="18" y="28"/>
                  </a:moveTo>
                  <a:cubicBezTo>
                    <a:pt x="18" y="28"/>
                    <a:pt x="17" y="28"/>
                    <a:pt x="17" y="28"/>
                  </a:cubicBezTo>
                  <a:cubicBezTo>
                    <a:pt x="17" y="27"/>
                    <a:pt x="17" y="27"/>
                    <a:pt x="17" y="27"/>
                  </a:cubicBezTo>
                  <a:cubicBezTo>
                    <a:pt x="18" y="25"/>
                    <a:pt x="20" y="25"/>
                    <a:pt x="21" y="25"/>
                  </a:cubicBezTo>
                  <a:cubicBezTo>
                    <a:pt x="21" y="25"/>
                    <a:pt x="22" y="25"/>
                    <a:pt x="22" y="25"/>
                  </a:cubicBezTo>
                  <a:cubicBezTo>
                    <a:pt x="22" y="25"/>
                    <a:pt x="22" y="25"/>
                    <a:pt x="22" y="25"/>
                  </a:cubicBezTo>
                  <a:cubicBezTo>
                    <a:pt x="22" y="25"/>
                    <a:pt x="22" y="25"/>
                    <a:pt x="22" y="25"/>
                  </a:cubicBezTo>
                  <a:cubicBezTo>
                    <a:pt x="22" y="26"/>
                    <a:pt x="21" y="26"/>
                    <a:pt x="21" y="26"/>
                  </a:cubicBezTo>
                  <a:cubicBezTo>
                    <a:pt x="21" y="26"/>
                    <a:pt x="20" y="27"/>
                    <a:pt x="19" y="27"/>
                  </a:cubicBezTo>
                  <a:cubicBezTo>
                    <a:pt x="19" y="28"/>
                    <a:pt x="18" y="28"/>
                    <a:pt x="18" y="28"/>
                  </a:cubicBezTo>
                  <a:close/>
                  <a:moveTo>
                    <a:pt x="25" y="38"/>
                  </a:moveTo>
                  <a:cubicBezTo>
                    <a:pt x="25" y="39"/>
                    <a:pt x="24" y="40"/>
                    <a:pt x="23" y="40"/>
                  </a:cubicBezTo>
                  <a:cubicBezTo>
                    <a:pt x="23" y="39"/>
                    <a:pt x="23" y="39"/>
                    <a:pt x="23" y="39"/>
                  </a:cubicBezTo>
                  <a:cubicBezTo>
                    <a:pt x="23" y="38"/>
                    <a:pt x="22" y="38"/>
                    <a:pt x="22" y="37"/>
                  </a:cubicBezTo>
                  <a:cubicBezTo>
                    <a:pt x="23" y="37"/>
                    <a:pt x="23" y="36"/>
                    <a:pt x="23" y="35"/>
                  </a:cubicBezTo>
                  <a:cubicBezTo>
                    <a:pt x="23" y="35"/>
                    <a:pt x="23" y="35"/>
                    <a:pt x="23" y="34"/>
                  </a:cubicBezTo>
                  <a:cubicBezTo>
                    <a:pt x="23" y="35"/>
                    <a:pt x="23" y="35"/>
                    <a:pt x="23" y="35"/>
                  </a:cubicBezTo>
                  <a:cubicBezTo>
                    <a:pt x="23" y="35"/>
                    <a:pt x="23" y="35"/>
                    <a:pt x="24" y="36"/>
                  </a:cubicBezTo>
                  <a:cubicBezTo>
                    <a:pt x="24" y="36"/>
                    <a:pt x="24" y="36"/>
                    <a:pt x="24" y="37"/>
                  </a:cubicBezTo>
                  <a:cubicBezTo>
                    <a:pt x="25" y="37"/>
                    <a:pt x="25" y="38"/>
                    <a:pt x="25" y="38"/>
                  </a:cubicBezTo>
                  <a:close/>
                  <a:moveTo>
                    <a:pt x="9" y="25"/>
                  </a:moveTo>
                  <a:cubicBezTo>
                    <a:pt x="9" y="25"/>
                    <a:pt x="8" y="25"/>
                    <a:pt x="8" y="25"/>
                  </a:cubicBezTo>
                  <a:cubicBezTo>
                    <a:pt x="8" y="25"/>
                    <a:pt x="7" y="24"/>
                    <a:pt x="8" y="24"/>
                  </a:cubicBezTo>
                  <a:cubicBezTo>
                    <a:pt x="8" y="24"/>
                    <a:pt x="8" y="23"/>
                    <a:pt x="8" y="23"/>
                  </a:cubicBezTo>
                  <a:cubicBezTo>
                    <a:pt x="9" y="23"/>
                    <a:pt x="10" y="23"/>
                    <a:pt x="11" y="23"/>
                  </a:cubicBezTo>
                  <a:cubicBezTo>
                    <a:pt x="12" y="23"/>
                    <a:pt x="12" y="23"/>
                    <a:pt x="13" y="23"/>
                  </a:cubicBezTo>
                  <a:cubicBezTo>
                    <a:pt x="13" y="23"/>
                    <a:pt x="13" y="23"/>
                    <a:pt x="13" y="24"/>
                  </a:cubicBezTo>
                  <a:cubicBezTo>
                    <a:pt x="13" y="24"/>
                    <a:pt x="13" y="24"/>
                    <a:pt x="13" y="24"/>
                  </a:cubicBezTo>
                  <a:cubicBezTo>
                    <a:pt x="12" y="24"/>
                    <a:pt x="11" y="25"/>
                    <a:pt x="10" y="25"/>
                  </a:cubicBezTo>
                  <a:cubicBezTo>
                    <a:pt x="10" y="25"/>
                    <a:pt x="10" y="25"/>
                    <a:pt x="9" y="25"/>
                  </a:cubicBezTo>
                  <a:close/>
                  <a:moveTo>
                    <a:pt x="9" y="27"/>
                  </a:moveTo>
                  <a:cubicBezTo>
                    <a:pt x="9" y="27"/>
                    <a:pt x="9" y="27"/>
                    <a:pt x="9" y="27"/>
                  </a:cubicBezTo>
                  <a:cubicBezTo>
                    <a:pt x="8" y="28"/>
                    <a:pt x="8" y="28"/>
                    <a:pt x="8" y="28"/>
                  </a:cubicBezTo>
                  <a:cubicBezTo>
                    <a:pt x="8" y="29"/>
                    <a:pt x="7" y="30"/>
                    <a:pt x="6" y="30"/>
                  </a:cubicBezTo>
                  <a:cubicBezTo>
                    <a:pt x="5" y="30"/>
                    <a:pt x="5" y="30"/>
                    <a:pt x="5" y="30"/>
                  </a:cubicBezTo>
                  <a:cubicBezTo>
                    <a:pt x="4" y="29"/>
                    <a:pt x="4" y="28"/>
                    <a:pt x="5" y="28"/>
                  </a:cubicBezTo>
                  <a:cubicBezTo>
                    <a:pt x="5" y="28"/>
                    <a:pt x="6" y="27"/>
                    <a:pt x="6" y="27"/>
                  </a:cubicBezTo>
                  <a:cubicBezTo>
                    <a:pt x="7" y="27"/>
                    <a:pt x="8" y="27"/>
                    <a:pt x="9" y="27"/>
                  </a:cubicBezTo>
                  <a:close/>
                  <a:moveTo>
                    <a:pt x="4" y="12"/>
                  </a:moveTo>
                  <a:cubicBezTo>
                    <a:pt x="4" y="12"/>
                    <a:pt x="4" y="12"/>
                    <a:pt x="4" y="12"/>
                  </a:cubicBezTo>
                  <a:cubicBezTo>
                    <a:pt x="6" y="12"/>
                    <a:pt x="8" y="12"/>
                    <a:pt x="9" y="13"/>
                  </a:cubicBezTo>
                  <a:cubicBezTo>
                    <a:pt x="9" y="13"/>
                    <a:pt x="9" y="13"/>
                    <a:pt x="9" y="13"/>
                  </a:cubicBezTo>
                  <a:cubicBezTo>
                    <a:pt x="9" y="14"/>
                    <a:pt x="9" y="14"/>
                    <a:pt x="9" y="14"/>
                  </a:cubicBezTo>
                  <a:cubicBezTo>
                    <a:pt x="8" y="14"/>
                    <a:pt x="8" y="14"/>
                    <a:pt x="7" y="14"/>
                  </a:cubicBezTo>
                  <a:cubicBezTo>
                    <a:pt x="6" y="14"/>
                    <a:pt x="5" y="14"/>
                    <a:pt x="4" y="13"/>
                  </a:cubicBezTo>
                  <a:cubicBezTo>
                    <a:pt x="4" y="13"/>
                    <a:pt x="4" y="13"/>
                    <a:pt x="4" y="13"/>
                  </a:cubicBezTo>
                  <a:cubicBezTo>
                    <a:pt x="4" y="13"/>
                    <a:pt x="4" y="13"/>
                    <a:pt x="4" y="12"/>
                  </a:cubicBezTo>
                  <a:close/>
                  <a:moveTo>
                    <a:pt x="34" y="43"/>
                  </a:moveTo>
                  <a:cubicBezTo>
                    <a:pt x="33" y="43"/>
                    <a:pt x="33" y="42"/>
                    <a:pt x="32" y="42"/>
                  </a:cubicBezTo>
                  <a:cubicBezTo>
                    <a:pt x="32" y="42"/>
                    <a:pt x="32" y="41"/>
                    <a:pt x="32" y="41"/>
                  </a:cubicBezTo>
                  <a:cubicBezTo>
                    <a:pt x="32" y="40"/>
                    <a:pt x="32" y="40"/>
                    <a:pt x="32" y="39"/>
                  </a:cubicBezTo>
                  <a:cubicBezTo>
                    <a:pt x="32" y="39"/>
                    <a:pt x="32" y="39"/>
                    <a:pt x="33" y="39"/>
                  </a:cubicBezTo>
                  <a:cubicBezTo>
                    <a:pt x="33" y="40"/>
                    <a:pt x="33" y="40"/>
                    <a:pt x="34" y="40"/>
                  </a:cubicBezTo>
                  <a:cubicBezTo>
                    <a:pt x="35" y="40"/>
                    <a:pt x="35" y="41"/>
                    <a:pt x="35" y="42"/>
                  </a:cubicBezTo>
                  <a:cubicBezTo>
                    <a:pt x="35" y="43"/>
                    <a:pt x="35" y="43"/>
                    <a:pt x="34" y="43"/>
                  </a:cubicBezTo>
                  <a:close/>
                  <a:moveTo>
                    <a:pt x="36" y="6"/>
                  </a:moveTo>
                  <a:cubicBezTo>
                    <a:pt x="37" y="6"/>
                    <a:pt x="37" y="6"/>
                    <a:pt x="37" y="7"/>
                  </a:cubicBezTo>
                  <a:cubicBezTo>
                    <a:pt x="38" y="7"/>
                    <a:pt x="37" y="8"/>
                    <a:pt x="37" y="8"/>
                  </a:cubicBezTo>
                  <a:cubicBezTo>
                    <a:pt x="36" y="9"/>
                    <a:pt x="35" y="10"/>
                    <a:pt x="34" y="10"/>
                  </a:cubicBezTo>
                  <a:cubicBezTo>
                    <a:pt x="34" y="10"/>
                    <a:pt x="34" y="10"/>
                    <a:pt x="34" y="10"/>
                  </a:cubicBezTo>
                  <a:cubicBezTo>
                    <a:pt x="34" y="10"/>
                    <a:pt x="34" y="10"/>
                    <a:pt x="34" y="10"/>
                  </a:cubicBezTo>
                  <a:cubicBezTo>
                    <a:pt x="34" y="9"/>
                    <a:pt x="34" y="8"/>
                    <a:pt x="34" y="8"/>
                  </a:cubicBezTo>
                  <a:cubicBezTo>
                    <a:pt x="35" y="7"/>
                    <a:pt x="35" y="7"/>
                    <a:pt x="35" y="6"/>
                  </a:cubicBezTo>
                  <a:cubicBezTo>
                    <a:pt x="35" y="6"/>
                    <a:pt x="36" y="6"/>
                    <a:pt x="36" y="6"/>
                  </a:cubicBezTo>
                  <a:close/>
                  <a:moveTo>
                    <a:pt x="39" y="34"/>
                  </a:moveTo>
                  <a:cubicBezTo>
                    <a:pt x="39" y="33"/>
                    <a:pt x="38" y="33"/>
                    <a:pt x="38" y="32"/>
                  </a:cubicBezTo>
                  <a:cubicBezTo>
                    <a:pt x="37" y="32"/>
                    <a:pt x="37" y="32"/>
                    <a:pt x="36" y="32"/>
                  </a:cubicBezTo>
                  <a:cubicBezTo>
                    <a:pt x="36" y="32"/>
                    <a:pt x="35" y="31"/>
                    <a:pt x="35" y="31"/>
                  </a:cubicBezTo>
                  <a:cubicBezTo>
                    <a:pt x="34" y="31"/>
                    <a:pt x="34" y="32"/>
                    <a:pt x="34" y="32"/>
                  </a:cubicBezTo>
                  <a:cubicBezTo>
                    <a:pt x="34" y="32"/>
                    <a:pt x="34" y="32"/>
                    <a:pt x="34" y="32"/>
                  </a:cubicBezTo>
                  <a:cubicBezTo>
                    <a:pt x="35" y="33"/>
                    <a:pt x="36" y="34"/>
                    <a:pt x="37" y="35"/>
                  </a:cubicBezTo>
                  <a:cubicBezTo>
                    <a:pt x="37" y="35"/>
                    <a:pt x="38" y="35"/>
                    <a:pt x="38" y="35"/>
                  </a:cubicBezTo>
                  <a:cubicBezTo>
                    <a:pt x="38" y="34"/>
                    <a:pt x="39" y="34"/>
                    <a:pt x="39" y="34"/>
                  </a:cubicBezTo>
                  <a:close/>
                  <a:moveTo>
                    <a:pt x="15" y="26"/>
                  </a:moveTo>
                  <a:cubicBezTo>
                    <a:pt x="15" y="26"/>
                    <a:pt x="16" y="26"/>
                    <a:pt x="16" y="26"/>
                  </a:cubicBezTo>
                  <a:cubicBezTo>
                    <a:pt x="16" y="26"/>
                    <a:pt x="16" y="27"/>
                    <a:pt x="16" y="27"/>
                  </a:cubicBezTo>
                  <a:cubicBezTo>
                    <a:pt x="15" y="27"/>
                    <a:pt x="15" y="28"/>
                    <a:pt x="14" y="28"/>
                  </a:cubicBezTo>
                  <a:cubicBezTo>
                    <a:pt x="13" y="29"/>
                    <a:pt x="13" y="29"/>
                    <a:pt x="12" y="29"/>
                  </a:cubicBezTo>
                  <a:cubicBezTo>
                    <a:pt x="12" y="30"/>
                    <a:pt x="11" y="30"/>
                    <a:pt x="11" y="29"/>
                  </a:cubicBezTo>
                  <a:cubicBezTo>
                    <a:pt x="11" y="29"/>
                    <a:pt x="11" y="29"/>
                    <a:pt x="11" y="28"/>
                  </a:cubicBezTo>
                  <a:cubicBezTo>
                    <a:pt x="11" y="27"/>
                    <a:pt x="12" y="27"/>
                    <a:pt x="13" y="27"/>
                  </a:cubicBezTo>
                  <a:cubicBezTo>
                    <a:pt x="13" y="26"/>
                    <a:pt x="14" y="26"/>
                    <a:pt x="15" y="26"/>
                  </a:cubicBezTo>
                  <a:close/>
                  <a:moveTo>
                    <a:pt x="46" y="35"/>
                  </a:moveTo>
                  <a:cubicBezTo>
                    <a:pt x="46" y="35"/>
                    <a:pt x="45" y="36"/>
                    <a:pt x="45" y="36"/>
                  </a:cubicBezTo>
                  <a:cubicBezTo>
                    <a:pt x="44" y="36"/>
                    <a:pt x="44" y="36"/>
                    <a:pt x="43" y="35"/>
                  </a:cubicBezTo>
                  <a:cubicBezTo>
                    <a:pt x="43" y="35"/>
                    <a:pt x="42" y="35"/>
                    <a:pt x="42" y="34"/>
                  </a:cubicBezTo>
                  <a:cubicBezTo>
                    <a:pt x="42" y="34"/>
                    <a:pt x="41" y="33"/>
                    <a:pt x="41" y="33"/>
                  </a:cubicBezTo>
                  <a:cubicBezTo>
                    <a:pt x="41" y="33"/>
                    <a:pt x="41" y="32"/>
                    <a:pt x="42" y="33"/>
                  </a:cubicBezTo>
                  <a:cubicBezTo>
                    <a:pt x="43" y="33"/>
                    <a:pt x="44" y="33"/>
                    <a:pt x="45" y="33"/>
                  </a:cubicBezTo>
                  <a:cubicBezTo>
                    <a:pt x="46" y="34"/>
                    <a:pt x="46" y="34"/>
                    <a:pt x="46" y="35"/>
                  </a:cubicBezTo>
                  <a:close/>
                  <a:moveTo>
                    <a:pt x="20" y="37"/>
                  </a:moveTo>
                  <a:cubicBezTo>
                    <a:pt x="20" y="37"/>
                    <a:pt x="20" y="38"/>
                    <a:pt x="20" y="38"/>
                  </a:cubicBezTo>
                  <a:cubicBezTo>
                    <a:pt x="19" y="38"/>
                    <a:pt x="18" y="38"/>
                    <a:pt x="18" y="38"/>
                  </a:cubicBezTo>
                  <a:cubicBezTo>
                    <a:pt x="18" y="38"/>
                    <a:pt x="18" y="38"/>
                    <a:pt x="18" y="38"/>
                  </a:cubicBezTo>
                  <a:cubicBezTo>
                    <a:pt x="18" y="37"/>
                    <a:pt x="18" y="36"/>
                    <a:pt x="18" y="36"/>
                  </a:cubicBezTo>
                  <a:cubicBezTo>
                    <a:pt x="18" y="35"/>
                    <a:pt x="18" y="34"/>
                    <a:pt x="19" y="34"/>
                  </a:cubicBezTo>
                  <a:cubicBezTo>
                    <a:pt x="19" y="34"/>
                    <a:pt x="19" y="34"/>
                    <a:pt x="20" y="34"/>
                  </a:cubicBezTo>
                  <a:cubicBezTo>
                    <a:pt x="20" y="34"/>
                    <a:pt x="20" y="34"/>
                    <a:pt x="20" y="34"/>
                  </a:cubicBezTo>
                  <a:cubicBezTo>
                    <a:pt x="20" y="35"/>
                    <a:pt x="20" y="35"/>
                    <a:pt x="20" y="36"/>
                  </a:cubicBezTo>
                  <a:cubicBezTo>
                    <a:pt x="20" y="36"/>
                    <a:pt x="20" y="36"/>
                    <a:pt x="20" y="37"/>
                  </a:cubicBezTo>
                  <a:close/>
                  <a:moveTo>
                    <a:pt x="15" y="39"/>
                  </a:moveTo>
                  <a:cubicBezTo>
                    <a:pt x="15" y="40"/>
                    <a:pt x="15" y="41"/>
                    <a:pt x="14" y="41"/>
                  </a:cubicBezTo>
                  <a:cubicBezTo>
                    <a:pt x="14" y="42"/>
                    <a:pt x="13" y="42"/>
                    <a:pt x="13" y="42"/>
                  </a:cubicBezTo>
                  <a:cubicBezTo>
                    <a:pt x="12" y="41"/>
                    <a:pt x="12" y="41"/>
                    <a:pt x="12" y="41"/>
                  </a:cubicBezTo>
                  <a:cubicBezTo>
                    <a:pt x="12" y="40"/>
                    <a:pt x="13" y="39"/>
                    <a:pt x="13" y="38"/>
                  </a:cubicBezTo>
                  <a:cubicBezTo>
                    <a:pt x="14" y="38"/>
                    <a:pt x="14" y="37"/>
                    <a:pt x="14" y="37"/>
                  </a:cubicBezTo>
                  <a:cubicBezTo>
                    <a:pt x="14" y="37"/>
                    <a:pt x="14" y="37"/>
                    <a:pt x="14" y="37"/>
                  </a:cubicBezTo>
                  <a:cubicBezTo>
                    <a:pt x="15" y="37"/>
                    <a:pt x="15" y="37"/>
                    <a:pt x="15" y="37"/>
                  </a:cubicBezTo>
                  <a:cubicBezTo>
                    <a:pt x="15" y="38"/>
                    <a:pt x="15" y="38"/>
                    <a:pt x="15" y="39"/>
                  </a:cubicBezTo>
                  <a:close/>
                  <a:moveTo>
                    <a:pt x="41" y="45"/>
                  </a:moveTo>
                  <a:cubicBezTo>
                    <a:pt x="41" y="46"/>
                    <a:pt x="41" y="46"/>
                    <a:pt x="41" y="46"/>
                  </a:cubicBezTo>
                  <a:cubicBezTo>
                    <a:pt x="40" y="46"/>
                    <a:pt x="40" y="46"/>
                    <a:pt x="40" y="46"/>
                  </a:cubicBezTo>
                  <a:cubicBezTo>
                    <a:pt x="39" y="46"/>
                    <a:pt x="39" y="45"/>
                    <a:pt x="38" y="45"/>
                  </a:cubicBezTo>
                  <a:cubicBezTo>
                    <a:pt x="38" y="44"/>
                    <a:pt x="38" y="44"/>
                    <a:pt x="38" y="43"/>
                  </a:cubicBezTo>
                  <a:cubicBezTo>
                    <a:pt x="37" y="43"/>
                    <a:pt x="38" y="42"/>
                    <a:pt x="38" y="42"/>
                  </a:cubicBezTo>
                  <a:cubicBezTo>
                    <a:pt x="38" y="42"/>
                    <a:pt x="38" y="42"/>
                    <a:pt x="39" y="42"/>
                  </a:cubicBezTo>
                  <a:cubicBezTo>
                    <a:pt x="39" y="42"/>
                    <a:pt x="39" y="43"/>
                    <a:pt x="40" y="43"/>
                  </a:cubicBezTo>
                  <a:cubicBezTo>
                    <a:pt x="40" y="43"/>
                    <a:pt x="41" y="44"/>
                    <a:pt x="41" y="44"/>
                  </a:cubicBezTo>
                  <a:cubicBezTo>
                    <a:pt x="41" y="45"/>
                    <a:pt x="41" y="45"/>
                    <a:pt x="41" y="4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64"/>
            <p:cNvSpPr>
              <a:spLocks noEditPoints="1"/>
            </p:cNvSpPr>
            <p:nvPr/>
          </p:nvSpPr>
          <p:spPr bwMode="auto">
            <a:xfrm>
              <a:off x="5908675" y="1912938"/>
              <a:ext cx="241300" cy="217488"/>
            </a:xfrm>
            <a:custGeom>
              <a:avLst/>
              <a:gdLst>
                <a:gd name="T0" fmla="*/ 0 w 20"/>
                <a:gd name="T1" fmla="*/ 2 h 18"/>
                <a:gd name="T2" fmla="*/ 9 w 20"/>
                <a:gd name="T3" fmla="*/ 1 h 18"/>
                <a:gd name="T4" fmla="*/ 9 w 20"/>
                <a:gd name="T5" fmla="*/ 1 h 18"/>
                <a:gd name="T6" fmla="*/ 10 w 20"/>
                <a:gd name="T7" fmla="*/ 8 h 18"/>
                <a:gd name="T8" fmla="*/ 1 w 20"/>
                <a:gd name="T9" fmla="*/ 9 h 18"/>
                <a:gd name="T10" fmla="*/ 0 w 20"/>
                <a:gd name="T11" fmla="*/ 2 h 18"/>
                <a:gd name="T12" fmla="*/ 10 w 20"/>
                <a:gd name="T13" fmla="*/ 1 h 18"/>
                <a:gd name="T14" fmla="*/ 20 w 20"/>
                <a:gd name="T15" fmla="*/ 0 h 18"/>
                <a:gd name="T16" fmla="*/ 19 w 20"/>
                <a:gd name="T17" fmla="*/ 8 h 18"/>
                <a:gd name="T18" fmla="*/ 11 w 20"/>
                <a:gd name="T19" fmla="*/ 8 h 18"/>
                <a:gd name="T20" fmla="*/ 10 w 20"/>
                <a:gd name="T21" fmla="*/ 1 h 18"/>
                <a:gd name="T22" fmla="*/ 19 w 20"/>
                <a:gd name="T23" fmla="*/ 9 h 18"/>
                <a:gd name="T24" fmla="*/ 18 w 20"/>
                <a:gd name="T25" fmla="*/ 18 h 18"/>
                <a:gd name="T26" fmla="*/ 12 w 20"/>
                <a:gd name="T27" fmla="*/ 18 h 18"/>
                <a:gd name="T28" fmla="*/ 11 w 20"/>
                <a:gd name="T29" fmla="*/ 10 h 18"/>
                <a:gd name="T30" fmla="*/ 19 w 20"/>
                <a:gd name="T31" fmla="*/ 9 h 18"/>
                <a:gd name="T32" fmla="*/ 10 w 20"/>
                <a:gd name="T33" fmla="*/ 18 h 18"/>
                <a:gd name="T34" fmla="*/ 3 w 20"/>
                <a:gd name="T35" fmla="*/ 18 h 18"/>
                <a:gd name="T36" fmla="*/ 2 w 20"/>
                <a:gd name="T37" fmla="*/ 11 h 18"/>
                <a:gd name="T38" fmla="*/ 10 w 20"/>
                <a:gd name="T39" fmla="*/ 10 h 18"/>
                <a:gd name="T40" fmla="*/ 10 w 20"/>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0" y="2"/>
                  </a:moveTo>
                  <a:cubicBezTo>
                    <a:pt x="3" y="1"/>
                    <a:pt x="6" y="1"/>
                    <a:pt x="9" y="1"/>
                  </a:cubicBezTo>
                  <a:cubicBezTo>
                    <a:pt x="9" y="1"/>
                    <a:pt x="9" y="1"/>
                    <a:pt x="9" y="1"/>
                  </a:cubicBezTo>
                  <a:cubicBezTo>
                    <a:pt x="10" y="8"/>
                    <a:pt x="10" y="8"/>
                    <a:pt x="10" y="8"/>
                  </a:cubicBezTo>
                  <a:cubicBezTo>
                    <a:pt x="1" y="9"/>
                    <a:pt x="1" y="9"/>
                    <a:pt x="1" y="9"/>
                  </a:cubicBezTo>
                  <a:cubicBezTo>
                    <a:pt x="0" y="2"/>
                    <a:pt x="0" y="2"/>
                    <a:pt x="0" y="2"/>
                  </a:cubicBezTo>
                  <a:close/>
                  <a:moveTo>
                    <a:pt x="10" y="1"/>
                  </a:moveTo>
                  <a:cubicBezTo>
                    <a:pt x="10" y="0"/>
                    <a:pt x="15" y="0"/>
                    <a:pt x="20" y="0"/>
                  </a:cubicBezTo>
                  <a:cubicBezTo>
                    <a:pt x="19" y="8"/>
                    <a:pt x="19" y="8"/>
                    <a:pt x="19" y="8"/>
                  </a:cubicBezTo>
                  <a:cubicBezTo>
                    <a:pt x="11" y="8"/>
                    <a:pt x="11" y="8"/>
                    <a:pt x="11" y="8"/>
                  </a:cubicBezTo>
                  <a:cubicBezTo>
                    <a:pt x="10" y="1"/>
                    <a:pt x="10" y="1"/>
                    <a:pt x="10" y="1"/>
                  </a:cubicBezTo>
                  <a:close/>
                  <a:moveTo>
                    <a:pt x="19" y="9"/>
                  </a:moveTo>
                  <a:cubicBezTo>
                    <a:pt x="18" y="18"/>
                    <a:pt x="18" y="18"/>
                    <a:pt x="18" y="18"/>
                  </a:cubicBezTo>
                  <a:cubicBezTo>
                    <a:pt x="12" y="18"/>
                    <a:pt x="12" y="18"/>
                    <a:pt x="12" y="18"/>
                  </a:cubicBezTo>
                  <a:cubicBezTo>
                    <a:pt x="11" y="10"/>
                    <a:pt x="11" y="10"/>
                    <a:pt x="11" y="10"/>
                  </a:cubicBezTo>
                  <a:cubicBezTo>
                    <a:pt x="19" y="9"/>
                    <a:pt x="19" y="9"/>
                    <a:pt x="19" y="9"/>
                  </a:cubicBezTo>
                  <a:close/>
                  <a:moveTo>
                    <a:pt x="10" y="18"/>
                  </a:moveTo>
                  <a:cubicBezTo>
                    <a:pt x="3" y="18"/>
                    <a:pt x="3" y="18"/>
                    <a:pt x="3" y="18"/>
                  </a:cubicBezTo>
                  <a:cubicBezTo>
                    <a:pt x="2" y="11"/>
                    <a:pt x="2" y="11"/>
                    <a:pt x="2" y="11"/>
                  </a:cubicBezTo>
                  <a:cubicBezTo>
                    <a:pt x="10" y="10"/>
                    <a:pt x="10" y="10"/>
                    <a:pt x="10" y="10"/>
                  </a:cubicBezTo>
                  <a:lnTo>
                    <a:pt x="10" y="18"/>
                  </a:ln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65"/>
            <p:cNvSpPr/>
            <p:nvPr/>
          </p:nvSpPr>
          <p:spPr bwMode="auto">
            <a:xfrm>
              <a:off x="5908675" y="1828801"/>
              <a:ext cx="204788" cy="301625"/>
            </a:xfrm>
            <a:custGeom>
              <a:avLst/>
              <a:gdLst>
                <a:gd name="T0" fmla="*/ 9 w 17"/>
                <a:gd name="T1" fmla="*/ 8 h 25"/>
                <a:gd name="T2" fmla="*/ 10 w 17"/>
                <a:gd name="T3" fmla="*/ 25 h 25"/>
                <a:gd name="T4" fmla="*/ 12 w 17"/>
                <a:gd name="T5" fmla="*/ 25 h 25"/>
                <a:gd name="T6" fmla="*/ 10 w 17"/>
                <a:gd name="T7" fmla="*/ 8 h 25"/>
                <a:gd name="T8" fmla="*/ 17 w 17"/>
                <a:gd name="T9" fmla="*/ 3 h 25"/>
                <a:gd name="T10" fmla="*/ 13 w 17"/>
                <a:gd name="T11" fmla="*/ 0 h 25"/>
                <a:gd name="T12" fmla="*/ 10 w 17"/>
                <a:gd name="T13" fmla="*/ 8 h 25"/>
                <a:gd name="T14" fmla="*/ 9 w 17"/>
                <a:gd name="T15" fmla="*/ 8 h 25"/>
                <a:gd name="T16" fmla="*/ 5 w 17"/>
                <a:gd name="T17" fmla="*/ 0 h 25"/>
                <a:gd name="T18" fmla="*/ 0 w 17"/>
                <a:gd name="T19" fmla="*/ 4 h 25"/>
                <a:gd name="T20" fmla="*/ 9 w 17"/>
                <a:gd name="T2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9" y="8"/>
                  </a:moveTo>
                  <a:cubicBezTo>
                    <a:pt x="10" y="25"/>
                    <a:pt x="10" y="25"/>
                    <a:pt x="10" y="25"/>
                  </a:cubicBezTo>
                  <a:cubicBezTo>
                    <a:pt x="12" y="25"/>
                    <a:pt x="12" y="25"/>
                    <a:pt x="12" y="25"/>
                  </a:cubicBezTo>
                  <a:cubicBezTo>
                    <a:pt x="10" y="8"/>
                    <a:pt x="10" y="8"/>
                    <a:pt x="10" y="8"/>
                  </a:cubicBezTo>
                  <a:cubicBezTo>
                    <a:pt x="17" y="3"/>
                    <a:pt x="17" y="3"/>
                    <a:pt x="17" y="3"/>
                  </a:cubicBezTo>
                  <a:cubicBezTo>
                    <a:pt x="16" y="2"/>
                    <a:pt x="14" y="1"/>
                    <a:pt x="13" y="0"/>
                  </a:cubicBezTo>
                  <a:cubicBezTo>
                    <a:pt x="10" y="8"/>
                    <a:pt x="10" y="8"/>
                    <a:pt x="10" y="8"/>
                  </a:cubicBezTo>
                  <a:cubicBezTo>
                    <a:pt x="9" y="8"/>
                    <a:pt x="9" y="8"/>
                    <a:pt x="9" y="8"/>
                  </a:cubicBezTo>
                  <a:cubicBezTo>
                    <a:pt x="5" y="0"/>
                    <a:pt x="5" y="0"/>
                    <a:pt x="5" y="0"/>
                  </a:cubicBezTo>
                  <a:cubicBezTo>
                    <a:pt x="3" y="1"/>
                    <a:pt x="2" y="3"/>
                    <a:pt x="0" y="4"/>
                  </a:cubicBezTo>
                  <a:lnTo>
                    <a:pt x="9" y="8"/>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66"/>
            <p:cNvSpPr/>
            <p:nvPr/>
          </p:nvSpPr>
          <p:spPr bwMode="auto">
            <a:xfrm>
              <a:off x="5921375" y="2009776"/>
              <a:ext cx="215900" cy="36513"/>
            </a:xfrm>
            <a:custGeom>
              <a:avLst/>
              <a:gdLst>
                <a:gd name="T0" fmla="*/ 0 w 136"/>
                <a:gd name="T1" fmla="*/ 7 h 23"/>
                <a:gd name="T2" fmla="*/ 7 w 136"/>
                <a:gd name="T3" fmla="*/ 23 h 23"/>
                <a:gd name="T4" fmla="*/ 136 w 136"/>
                <a:gd name="T5" fmla="*/ 7 h 23"/>
                <a:gd name="T6" fmla="*/ 136 w 136"/>
                <a:gd name="T7" fmla="*/ 0 h 23"/>
                <a:gd name="T8" fmla="*/ 0 w 136"/>
                <a:gd name="T9" fmla="*/ 7 h 23"/>
              </a:gdLst>
              <a:ahLst/>
              <a:cxnLst>
                <a:cxn ang="0">
                  <a:pos x="T0" y="T1"/>
                </a:cxn>
                <a:cxn ang="0">
                  <a:pos x="T2" y="T3"/>
                </a:cxn>
                <a:cxn ang="0">
                  <a:pos x="T4" y="T5"/>
                </a:cxn>
                <a:cxn ang="0">
                  <a:pos x="T6" y="T7"/>
                </a:cxn>
                <a:cxn ang="0">
                  <a:pos x="T8" y="T9"/>
                </a:cxn>
              </a:cxnLst>
              <a:rect l="0" t="0" r="r" b="b"/>
              <a:pathLst>
                <a:path w="136" h="23">
                  <a:moveTo>
                    <a:pt x="0" y="7"/>
                  </a:moveTo>
                  <a:lnTo>
                    <a:pt x="7" y="23"/>
                  </a:lnTo>
                  <a:lnTo>
                    <a:pt x="136" y="7"/>
                  </a:lnTo>
                  <a:lnTo>
                    <a:pt x="136" y="0"/>
                  </a:lnTo>
                  <a:lnTo>
                    <a:pt x="0" y="7"/>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67"/>
            <p:cNvSpPr/>
            <p:nvPr/>
          </p:nvSpPr>
          <p:spPr bwMode="auto">
            <a:xfrm>
              <a:off x="6186488" y="1504951"/>
              <a:ext cx="155575" cy="192088"/>
            </a:xfrm>
            <a:custGeom>
              <a:avLst/>
              <a:gdLst>
                <a:gd name="T0" fmla="*/ 3 w 13"/>
                <a:gd name="T1" fmla="*/ 12 h 16"/>
                <a:gd name="T2" fmla="*/ 0 w 13"/>
                <a:gd name="T3" fmla="*/ 3 h 16"/>
                <a:gd name="T4" fmla="*/ 10 w 13"/>
                <a:gd name="T5" fmla="*/ 0 h 16"/>
                <a:gd name="T6" fmla="*/ 13 w 13"/>
                <a:gd name="T7" fmla="*/ 10 h 16"/>
                <a:gd name="T8" fmla="*/ 11 w 13"/>
                <a:gd name="T9" fmla="*/ 12 h 16"/>
                <a:gd name="T10" fmla="*/ 9 w 13"/>
                <a:gd name="T11" fmla="*/ 10 h 16"/>
                <a:gd name="T12" fmla="*/ 11 w 13"/>
                <a:gd name="T13" fmla="*/ 8 h 16"/>
                <a:gd name="T14" fmla="*/ 11 w 13"/>
                <a:gd name="T15" fmla="*/ 8 h 16"/>
                <a:gd name="T16" fmla="*/ 10 w 13"/>
                <a:gd name="T17" fmla="*/ 2 h 16"/>
                <a:gd name="T18" fmla="*/ 2 w 13"/>
                <a:gd name="T19" fmla="*/ 7 h 16"/>
                <a:gd name="T20" fmla="*/ 4 w 13"/>
                <a:gd name="T21" fmla="*/ 14 h 16"/>
                <a:gd name="T22" fmla="*/ 2 w 13"/>
                <a:gd name="T23" fmla="*/ 16 h 16"/>
                <a:gd name="T24" fmla="*/ 0 w 13"/>
                <a:gd name="T25" fmla="*/ 14 h 16"/>
                <a:gd name="T26" fmla="*/ 2 w 13"/>
                <a:gd name="T27" fmla="*/ 12 h 16"/>
                <a:gd name="T28" fmla="*/ 3 w 13"/>
                <a:gd name="T2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6">
                  <a:moveTo>
                    <a:pt x="3" y="12"/>
                  </a:moveTo>
                  <a:cubicBezTo>
                    <a:pt x="0" y="3"/>
                    <a:pt x="0" y="3"/>
                    <a:pt x="0" y="3"/>
                  </a:cubicBezTo>
                  <a:cubicBezTo>
                    <a:pt x="10" y="0"/>
                    <a:pt x="10" y="0"/>
                    <a:pt x="10" y="0"/>
                  </a:cubicBezTo>
                  <a:cubicBezTo>
                    <a:pt x="10" y="3"/>
                    <a:pt x="13" y="7"/>
                    <a:pt x="13" y="10"/>
                  </a:cubicBezTo>
                  <a:cubicBezTo>
                    <a:pt x="13" y="11"/>
                    <a:pt x="12" y="12"/>
                    <a:pt x="11" y="12"/>
                  </a:cubicBezTo>
                  <a:cubicBezTo>
                    <a:pt x="10" y="12"/>
                    <a:pt x="9" y="11"/>
                    <a:pt x="9" y="10"/>
                  </a:cubicBezTo>
                  <a:cubicBezTo>
                    <a:pt x="9" y="9"/>
                    <a:pt x="10" y="8"/>
                    <a:pt x="11" y="8"/>
                  </a:cubicBezTo>
                  <a:cubicBezTo>
                    <a:pt x="11" y="8"/>
                    <a:pt x="11" y="8"/>
                    <a:pt x="11" y="8"/>
                  </a:cubicBezTo>
                  <a:cubicBezTo>
                    <a:pt x="10" y="2"/>
                    <a:pt x="10" y="2"/>
                    <a:pt x="10" y="2"/>
                  </a:cubicBezTo>
                  <a:cubicBezTo>
                    <a:pt x="2" y="7"/>
                    <a:pt x="2" y="7"/>
                    <a:pt x="2" y="7"/>
                  </a:cubicBezTo>
                  <a:cubicBezTo>
                    <a:pt x="2" y="8"/>
                    <a:pt x="4" y="12"/>
                    <a:pt x="4" y="14"/>
                  </a:cubicBezTo>
                  <a:cubicBezTo>
                    <a:pt x="4" y="15"/>
                    <a:pt x="3" y="16"/>
                    <a:pt x="2" y="16"/>
                  </a:cubicBezTo>
                  <a:cubicBezTo>
                    <a:pt x="1" y="16"/>
                    <a:pt x="0" y="15"/>
                    <a:pt x="0" y="14"/>
                  </a:cubicBezTo>
                  <a:cubicBezTo>
                    <a:pt x="0" y="13"/>
                    <a:pt x="1" y="12"/>
                    <a:pt x="2" y="12"/>
                  </a:cubicBezTo>
                  <a:cubicBezTo>
                    <a:pt x="2" y="12"/>
                    <a:pt x="2" y="12"/>
                    <a:pt x="3" y="1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68"/>
            <p:cNvSpPr/>
            <p:nvPr/>
          </p:nvSpPr>
          <p:spPr bwMode="auto">
            <a:xfrm>
              <a:off x="6510338" y="1541463"/>
              <a:ext cx="120650" cy="119063"/>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4" y="5"/>
                    <a:pt x="5" y="5"/>
                    <a:pt x="5" y="0"/>
                  </a:cubicBezTo>
                  <a:cubicBezTo>
                    <a:pt x="5" y="5"/>
                    <a:pt x="5" y="5"/>
                    <a:pt x="10" y="5"/>
                  </a:cubicBezTo>
                  <a:cubicBezTo>
                    <a:pt x="5" y="5"/>
                    <a:pt x="5" y="6"/>
                    <a:pt x="5" y="10"/>
                  </a:cubicBezTo>
                  <a:cubicBezTo>
                    <a:pt x="5" y="6"/>
                    <a:pt x="4" y="5"/>
                    <a:pt x="0"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69"/>
            <p:cNvSpPr/>
            <p:nvPr/>
          </p:nvSpPr>
          <p:spPr bwMode="auto">
            <a:xfrm>
              <a:off x="6969125" y="2093913"/>
              <a:ext cx="119063" cy="107950"/>
            </a:xfrm>
            <a:custGeom>
              <a:avLst/>
              <a:gdLst>
                <a:gd name="T0" fmla="*/ 0 w 10"/>
                <a:gd name="T1" fmla="*/ 5 h 9"/>
                <a:gd name="T2" fmla="*/ 5 w 10"/>
                <a:gd name="T3" fmla="*/ 0 h 9"/>
                <a:gd name="T4" fmla="*/ 10 w 10"/>
                <a:gd name="T5" fmla="*/ 5 h 9"/>
                <a:gd name="T6" fmla="*/ 5 w 10"/>
                <a:gd name="T7" fmla="*/ 9 h 9"/>
                <a:gd name="T8" fmla="*/ 0 w 10"/>
                <a:gd name="T9" fmla="*/ 5 h 9"/>
              </a:gdLst>
              <a:ahLst/>
              <a:cxnLst>
                <a:cxn ang="0">
                  <a:pos x="T0" y="T1"/>
                </a:cxn>
                <a:cxn ang="0">
                  <a:pos x="T2" y="T3"/>
                </a:cxn>
                <a:cxn ang="0">
                  <a:pos x="T4" y="T5"/>
                </a:cxn>
                <a:cxn ang="0">
                  <a:pos x="T6" y="T7"/>
                </a:cxn>
                <a:cxn ang="0">
                  <a:pos x="T8" y="T9"/>
                </a:cxn>
              </a:cxnLst>
              <a:rect l="0" t="0" r="r" b="b"/>
              <a:pathLst>
                <a:path w="10" h="9">
                  <a:moveTo>
                    <a:pt x="0" y="5"/>
                  </a:moveTo>
                  <a:cubicBezTo>
                    <a:pt x="4" y="5"/>
                    <a:pt x="5" y="4"/>
                    <a:pt x="5" y="0"/>
                  </a:cubicBezTo>
                  <a:cubicBezTo>
                    <a:pt x="5" y="4"/>
                    <a:pt x="5" y="5"/>
                    <a:pt x="10" y="5"/>
                  </a:cubicBezTo>
                  <a:cubicBezTo>
                    <a:pt x="5" y="5"/>
                    <a:pt x="5" y="5"/>
                    <a:pt x="5" y="9"/>
                  </a:cubicBezTo>
                  <a:cubicBezTo>
                    <a:pt x="5" y="5"/>
                    <a:pt x="4" y="5"/>
                    <a:pt x="0"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70"/>
            <p:cNvSpPr/>
            <p:nvPr/>
          </p:nvSpPr>
          <p:spPr bwMode="auto">
            <a:xfrm>
              <a:off x="6305550" y="1492251"/>
              <a:ext cx="180975" cy="157163"/>
            </a:xfrm>
            <a:custGeom>
              <a:avLst/>
              <a:gdLst>
                <a:gd name="T0" fmla="*/ 9 w 15"/>
                <a:gd name="T1" fmla="*/ 6 h 13"/>
                <a:gd name="T2" fmla="*/ 11 w 15"/>
                <a:gd name="T3" fmla="*/ 1 h 13"/>
                <a:gd name="T4" fmla="*/ 13 w 15"/>
                <a:gd name="T5" fmla="*/ 13 h 13"/>
                <a:gd name="T6" fmla="*/ 9 w 15"/>
                <a:gd name="T7" fmla="*/ 6 h 13"/>
              </a:gdLst>
              <a:ahLst/>
              <a:cxnLst>
                <a:cxn ang="0">
                  <a:pos x="T0" y="T1"/>
                </a:cxn>
                <a:cxn ang="0">
                  <a:pos x="T2" y="T3"/>
                </a:cxn>
                <a:cxn ang="0">
                  <a:pos x="T4" y="T5"/>
                </a:cxn>
                <a:cxn ang="0">
                  <a:pos x="T6" y="T7"/>
                </a:cxn>
              </a:cxnLst>
              <a:rect l="0" t="0" r="r" b="b"/>
              <a:pathLst>
                <a:path w="15" h="13">
                  <a:moveTo>
                    <a:pt x="9" y="6"/>
                  </a:moveTo>
                  <a:cubicBezTo>
                    <a:pt x="9" y="6"/>
                    <a:pt x="9" y="2"/>
                    <a:pt x="11" y="1"/>
                  </a:cubicBezTo>
                  <a:cubicBezTo>
                    <a:pt x="15" y="0"/>
                    <a:pt x="14" y="13"/>
                    <a:pt x="13" y="13"/>
                  </a:cubicBezTo>
                  <a:cubicBezTo>
                    <a:pt x="0" y="10"/>
                    <a:pt x="5" y="1"/>
                    <a:pt x="9" y="6"/>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71"/>
            <p:cNvSpPr/>
            <p:nvPr/>
          </p:nvSpPr>
          <p:spPr bwMode="auto">
            <a:xfrm>
              <a:off x="6680200" y="1828801"/>
              <a:ext cx="119063" cy="120650"/>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5" y="5"/>
                    <a:pt x="5" y="5"/>
                    <a:pt x="5" y="0"/>
                  </a:cubicBezTo>
                  <a:cubicBezTo>
                    <a:pt x="5" y="5"/>
                    <a:pt x="6" y="5"/>
                    <a:pt x="10" y="5"/>
                  </a:cubicBezTo>
                  <a:cubicBezTo>
                    <a:pt x="6" y="5"/>
                    <a:pt x="5" y="6"/>
                    <a:pt x="5" y="10"/>
                  </a:cubicBezTo>
                  <a:cubicBezTo>
                    <a:pt x="5" y="6"/>
                    <a:pt x="5" y="5"/>
                    <a:pt x="0"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2"/>
            <p:cNvSpPr>
              <a:spLocks noEditPoints="1"/>
            </p:cNvSpPr>
            <p:nvPr/>
          </p:nvSpPr>
          <p:spPr bwMode="auto">
            <a:xfrm>
              <a:off x="7124700" y="2286001"/>
              <a:ext cx="288925" cy="528638"/>
            </a:xfrm>
            <a:custGeom>
              <a:avLst/>
              <a:gdLst>
                <a:gd name="T0" fmla="*/ 3 w 24"/>
                <a:gd name="T1" fmla="*/ 14 h 44"/>
                <a:gd name="T2" fmla="*/ 1 w 24"/>
                <a:gd name="T3" fmla="*/ 14 h 44"/>
                <a:gd name="T4" fmla="*/ 6 w 24"/>
                <a:gd name="T5" fmla="*/ 21 h 44"/>
                <a:gd name="T6" fmla="*/ 7 w 24"/>
                <a:gd name="T7" fmla="*/ 28 h 44"/>
                <a:gd name="T8" fmla="*/ 8 w 24"/>
                <a:gd name="T9" fmla="*/ 35 h 44"/>
                <a:gd name="T10" fmla="*/ 9 w 24"/>
                <a:gd name="T11" fmla="*/ 39 h 44"/>
                <a:gd name="T12" fmla="*/ 6 w 24"/>
                <a:gd name="T13" fmla="*/ 37 h 44"/>
                <a:gd name="T14" fmla="*/ 3 w 24"/>
                <a:gd name="T15" fmla="*/ 34 h 44"/>
                <a:gd name="T16" fmla="*/ 6 w 24"/>
                <a:gd name="T17" fmla="*/ 39 h 44"/>
                <a:gd name="T18" fmla="*/ 12 w 24"/>
                <a:gd name="T19" fmla="*/ 43 h 44"/>
                <a:gd name="T20" fmla="*/ 19 w 24"/>
                <a:gd name="T21" fmla="*/ 41 h 44"/>
                <a:gd name="T22" fmla="*/ 22 w 24"/>
                <a:gd name="T23" fmla="*/ 44 h 44"/>
                <a:gd name="T24" fmla="*/ 19 w 24"/>
                <a:gd name="T25" fmla="*/ 39 h 44"/>
                <a:gd name="T26" fmla="*/ 18 w 24"/>
                <a:gd name="T27" fmla="*/ 38 h 44"/>
                <a:gd name="T28" fmla="*/ 19 w 24"/>
                <a:gd name="T29" fmla="*/ 33 h 44"/>
                <a:gd name="T30" fmla="*/ 22 w 24"/>
                <a:gd name="T31" fmla="*/ 30 h 44"/>
                <a:gd name="T32" fmla="*/ 22 w 24"/>
                <a:gd name="T33" fmla="*/ 29 h 44"/>
                <a:gd name="T34" fmla="*/ 20 w 24"/>
                <a:gd name="T35" fmla="*/ 27 h 44"/>
                <a:gd name="T36" fmla="*/ 19 w 24"/>
                <a:gd name="T37" fmla="*/ 30 h 44"/>
                <a:gd name="T38" fmla="*/ 18 w 24"/>
                <a:gd name="T39" fmla="*/ 26 h 44"/>
                <a:gd name="T40" fmla="*/ 18 w 24"/>
                <a:gd name="T41" fmla="*/ 34 h 44"/>
                <a:gd name="T42" fmla="*/ 14 w 24"/>
                <a:gd name="T43" fmla="*/ 42 h 44"/>
                <a:gd name="T44" fmla="*/ 18 w 24"/>
                <a:gd name="T45" fmla="*/ 37 h 44"/>
                <a:gd name="T46" fmla="*/ 15 w 24"/>
                <a:gd name="T47" fmla="*/ 38 h 44"/>
                <a:gd name="T48" fmla="*/ 15 w 24"/>
                <a:gd name="T49" fmla="*/ 26 h 44"/>
                <a:gd name="T50" fmla="*/ 21 w 24"/>
                <a:gd name="T51" fmla="*/ 19 h 44"/>
                <a:gd name="T52" fmla="*/ 19 w 24"/>
                <a:gd name="T53" fmla="*/ 19 h 44"/>
                <a:gd name="T54" fmla="*/ 20 w 24"/>
                <a:gd name="T55" fmla="*/ 16 h 44"/>
                <a:gd name="T56" fmla="*/ 18 w 24"/>
                <a:gd name="T57" fmla="*/ 18 h 44"/>
                <a:gd name="T58" fmla="*/ 18 w 24"/>
                <a:gd name="T59" fmla="*/ 16 h 44"/>
                <a:gd name="T60" fmla="*/ 17 w 24"/>
                <a:gd name="T61" fmla="*/ 17 h 44"/>
                <a:gd name="T62" fmla="*/ 17 w 24"/>
                <a:gd name="T63" fmla="*/ 20 h 44"/>
                <a:gd name="T64" fmla="*/ 14 w 24"/>
                <a:gd name="T65" fmla="*/ 25 h 44"/>
                <a:gd name="T66" fmla="*/ 13 w 24"/>
                <a:gd name="T67" fmla="*/ 31 h 44"/>
                <a:gd name="T68" fmla="*/ 14 w 24"/>
                <a:gd name="T69" fmla="*/ 40 h 44"/>
                <a:gd name="T70" fmla="*/ 12 w 24"/>
                <a:gd name="T71" fmla="*/ 42 h 44"/>
                <a:gd name="T72" fmla="*/ 11 w 24"/>
                <a:gd name="T73" fmla="*/ 42 h 44"/>
                <a:gd name="T74" fmla="*/ 12 w 24"/>
                <a:gd name="T75" fmla="*/ 34 h 44"/>
                <a:gd name="T76" fmla="*/ 11 w 24"/>
                <a:gd name="T77" fmla="*/ 32 h 44"/>
                <a:gd name="T78" fmla="*/ 10 w 24"/>
                <a:gd name="T79" fmla="*/ 38 h 44"/>
                <a:gd name="T80" fmla="*/ 9 w 24"/>
                <a:gd name="T81" fmla="*/ 31 h 44"/>
                <a:gd name="T82" fmla="*/ 9 w 24"/>
                <a:gd name="T83" fmla="*/ 25 h 44"/>
                <a:gd name="T84" fmla="*/ 11 w 24"/>
                <a:gd name="T85" fmla="*/ 17 h 44"/>
                <a:gd name="T86" fmla="*/ 12 w 24"/>
                <a:gd name="T87" fmla="*/ 9 h 44"/>
                <a:gd name="T88" fmla="*/ 12 w 24"/>
                <a:gd name="T89" fmla="*/ 1 h 44"/>
                <a:gd name="T90" fmla="*/ 12 w 24"/>
                <a:gd name="T91" fmla="*/ 2 h 44"/>
                <a:gd name="T92" fmla="*/ 9 w 24"/>
                <a:gd name="T93" fmla="*/ 2 h 44"/>
                <a:gd name="T94" fmla="*/ 8 w 24"/>
                <a:gd name="T95" fmla="*/ 2 h 44"/>
                <a:gd name="T96" fmla="*/ 6 w 24"/>
                <a:gd name="T97" fmla="*/ 3 h 44"/>
                <a:gd name="T98" fmla="*/ 7 w 24"/>
                <a:gd name="T99" fmla="*/ 6 h 44"/>
                <a:gd name="T100" fmla="*/ 10 w 24"/>
                <a:gd name="T101" fmla="*/ 7 h 44"/>
                <a:gd name="T102" fmla="*/ 11 w 24"/>
                <a:gd name="T103" fmla="*/ 15 h 44"/>
                <a:gd name="T104" fmla="*/ 9 w 24"/>
                <a:gd name="T105" fmla="*/ 22 h 44"/>
                <a:gd name="T106" fmla="*/ 7 w 24"/>
                <a:gd name="T107" fmla="*/ 22 h 44"/>
                <a:gd name="T108" fmla="*/ 6 w 24"/>
                <a:gd name="T109" fmla="*/ 18 h 44"/>
                <a:gd name="T110" fmla="*/ 6 w 24"/>
                <a:gd name="T111" fmla="*/ 10 h 44"/>
                <a:gd name="T112" fmla="*/ 6 w 24"/>
                <a:gd name="T113" fmla="*/ 12 h 44"/>
                <a:gd name="T114" fmla="*/ 4 w 24"/>
                <a:gd name="T115" fmla="*/ 10 h 44"/>
                <a:gd name="T116" fmla="*/ 8 w 24"/>
                <a:gd name="T117" fmla="*/ 1 h 44"/>
                <a:gd name="T118" fmla="*/ 11 w 24"/>
                <a:gd name="T1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 h="44">
                  <a:moveTo>
                    <a:pt x="3" y="12"/>
                  </a:moveTo>
                  <a:cubicBezTo>
                    <a:pt x="3" y="12"/>
                    <a:pt x="3" y="11"/>
                    <a:pt x="3" y="11"/>
                  </a:cubicBezTo>
                  <a:cubicBezTo>
                    <a:pt x="3" y="10"/>
                    <a:pt x="3" y="10"/>
                    <a:pt x="3" y="10"/>
                  </a:cubicBezTo>
                  <a:cubicBezTo>
                    <a:pt x="3" y="10"/>
                    <a:pt x="3" y="10"/>
                    <a:pt x="3" y="10"/>
                  </a:cubicBezTo>
                  <a:cubicBezTo>
                    <a:pt x="3" y="9"/>
                    <a:pt x="2" y="9"/>
                    <a:pt x="2" y="10"/>
                  </a:cubicBezTo>
                  <a:cubicBezTo>
                    <a:pt x="2" y="10"/>
                    <a:pt x="2" y="10"/>
                    <a:pt x="3" y="10"/>
                  </a:cubicBezTo>
                  <a:cubicBezTo>
                    <a:pt x="2" y="11"/>
                    <a:pt x="2" y="12"/>
                    <a:pt x="3" y="13"/>
                  </a:cubicBezTo>
                  <a:cubicBezTo>
                    <a:pt x="3" y="13"/>
                    <a:pt x="3" y="13"/>
                    <a:pt x="3" y="13"/>
                  </a:cubicBezTo>
                  <a:cubicBezTo>
                    <a:pt x="2" y="13"/>
                    <a:pt x="2" y="12"/>
                    <a:pt x="2" y="11"/>
                  </a:cubicBezTo>
                  <a:cubicBezTo>
                    <a:pt x="2" y="11"/>
                    <a:pt x="2" y="12"/>
                    <a:pt x="2" y="12"/>
                  </a:cubicBezTo>
                  <a:cubicBezTo>
                    <a:pt x="2" y="13"/>
                    <a:pt x="2" y="13"/>
                    <a:pt x="3" y="14"/>
                  </a:cubicBezTo>
                  <a:cubicBezTo>
                    <a:pt x="3" y="14"/>
                    <a:pt x="2" y="14"/>
                    <a:pt x="2" y="14"/>
                  </a:cubicBezTo>
                  <a:cubicBezTo>
                    <a:pt x="1" y="13"/>
                    <a:pt x="1" y="13"/>
                    <a:pt x="1" y="12"/>
                  </a:cubicBezTo>
                  <a:cubicBezTo>
                    <a:pt x="1" y="12"/>
                    <a:pt x="1" y="12"/>
                    <a:pt x="1" y="12"/>
                  </a:cubicBezTo>
                  <a:cubicBezTo>
                    <a:pt x="1" y="11"/>
                    <a:pt x="1" y="11"/>
                    <a:pt x="1" y="10"/>
                  </a:cubicBezTo>
                  <a:cubicBezTo>
                    <a:pt x="1" y="10"/>
                    <a:pt x="1" y="10"/>
                    <a:pt x="1" y="10"/>
                  </a:cubicBezTo>
                  <a:cubicBezTo>
                    <a:pt x="1" y="10"/>
                    <a:pt x="1" y="10"/>
                    <a:pt x="1" y="10"/>
                  </a:cubicBezTo>
                  <a:cubicBezTo>
                    <a:pt x="1" y="10"/>
                    <a:pt x="1" y="10"/>
                    <a:pt x="1" y="10"/>
                  </a:cubicBezTo>
                  <a:cubicBezTo>
                    <a:pt x="1" y="10"/>
                    <a:pt x="1" y="10"/>
                    <a:pt x="1" y="10"/>
                  </a:cubicBezTo>
                  <a:cubicBezTo>
                    <a:pt x="0" y="11"/>
                    <a:pt x="0" y="13"/>
                    <a:pt x="1" y="13"/>
                  </a:cubicBezTo>
                  <a:cubicBezTo>
                    <a:pt x="1" y="14"/>
                    <a:pt x="2" y="14"/>
                    <a:pt x="2" y="14"/>
                  </a:cubicBezTo>
                  <a:cubicBezTo>
                    <a:pt x="2" y="14"/>
                    <a:pt x="1" y="14"/>
                    <a:pt x="1" y="14"/>
                  </a:cubicBezTo>
                  <a:cubicBezTo>
                    <a:pt x="1" y="14"/>
                    <a:pt x="1" y="13"/>
                    <a:pt x="0" y="13"/>
                  </a:cubicBezTo>
                  <a:cubicBezTo>
                    <a:pt x="0" y="13"/>
                    <a:pt x="0" y="13"/>
                    <a:pt x="0" y="14"/>
                  </a:cubicBezTo>
                  <a:cubicBezTo>
                    <a:pt x="1" y="14"/>
                    <a:pt x="1" y="15"/>
                    <a:pt x="2" y="15"/>
                  </a:cubicBezTo>
                  <a:cubicBezTo>
                    <a:pt x="2" y="15"/>
                    <a:pt x="3" y="14"/>
                    <a:pt x="3" y="14"/>
                  </a:cubicBezTo>
                  <a:cubicBezTo>
                    <a:pt x="3" y="14"/>
                    <a:pt x="3" y="14"/>
                    <a:pt x="3" y="14"/>
                  </a:cubicBezTo>
                  <a:cubicBezTo>
                    <a:pt x="3" y="14"/>
                    <a:pt x="3" y="14"/>
                    <a:pt x="4" y="14"/>
                  </a:cubicBezTo>
                  <a:cubicBezTo>
                    <a:pt x="4" y="14"/>
                    <a:pt x="5" y="15"/>
                    <a:pt x="5" y="16"/>
                  </a:cubicBezTo>
                  <a:cubicBezTo>
                    <a:pt x="5" y="16"/>
                    <a:pt x="5" y="15"/>
                    <a:pt x="4" y="15"/>
                  </a:cubicBezTo>
                  <a:cubicBezTo>
                    <a:pt x="4" y="16"/>
                    <a:pt x="5" y="16"/>
                    <a:pt x="5" y="17"/>
                  </a:cubicBezTo>
                  <a:cubicBezTo>
                    <a:pt x="5" y="17"/>
                    <a:pt x="5" y="17"/>
                    <a:pt x="6" y="17"/>
                  </a:cubicBezTo>
                  <a:cubicBezTo>
                    <a:pt x="6" y="18"/>
                    <a:pt x="6" y="20"/>
                    <a:pt x="6" y="21"/>
                  </a:cubicBezTo>
                  <a:cubicBezTo>
                    <a:pt x="6" y="21"/>
                    <a:pt x="5" y="20"/>
                    <a:pt x="5" y="20"/>
                  </a:cubicBezTo>
                  <a:cubicBezTo>
                    <a:pt x="5" y="21"/>
                    <a:pt x="5" y="21"/>
                    <a:pt x="5" y="21"/>
                  </a:cubicBezTo>
                  <a:cubicBezTo>
                    <a:pt x="6" y="21"/>
                    <a:pt x="6" y="22"/>
                    <a:pt x="6" y="22"/>
                  </a:cubicBezTo>
                  <a:cubicBezTo>
                    <a:pt x="6" y="22"/>
                    <a:pt x="6" y="22"/>
                    <a:pt x="6" y="22"/>
                  </a:cubicBezTo>
                  <a:cubicBezTo>
                    <a:pt x="6" y="22"/>
                    <a:pt x="7" y="22"/>
                    <a:pt x="7" y="23"/>
                  </a:cubicBezTo>
                  <a:cubicBezTo>
                    <a:pt x="7" y="23"/>
                    <a:pt x="7" y="23"/>
                    <a:pt x="7" y="23"/>
                  </a:cubicBezTo>
                  <a:cubicBezTo>
                    <a:pt x="7" y="24"/>
                    <a:pt x="7" y="24"/>
                    <a:pt x="7" y="24"/>
                  </a:cubicBezTo>
                  <a:cubicBezTo>
                    <a:pt x="7" y="24"/>
                    <a:pt x="7" y="24"/>
                    <a:pt x="8" y="24"/>
                  </a:cubicBezTo>
                  <a:cubicBezTo>
                    <a:pt x="8" y="25"/>
                    <a:pt x="8" y="25"/>
                    <a:pt x="8" y="25"/>
                  </a:cubicBezTo>
                  <a:cubicBezTo>
                    <a:pt x="8" y="27"/>
                    <a:pt x="8" y="28"/>
                    <a:pt x="8" y="29"/>
                  </a:cubicBezTo>
                  <a:cubicBezTo>
                    <a:pt x="8" y="29"/>
                    <a:pt x="8" y="28"/>
                    <a:pt x="7" y="28"/>
                  </a:cubicBezTo>
                  <a:cubicBezTo>
                    <a:pt x="7" y="28"/>
                    <a:pt x="7" y="28"/>
                    <a:pt x="7" y="28"/>
                  </a:cubicBezTo>
                  <a:cubicBezTo>
                    <a:pt x="7" y="28"/>
                    <a:pt x="7" y="28"/>
                    <a:pt x="7" y="28"/>
                  </a:cubicBezTo>
                  <a:cubicBezTo>
                    <a:pt x="7" y="29"/>
                    <a:pt x="8" y="29"/>
                    <a:pt x="7" y="29"/>
                  </a:cubicBezTo>
                  <a:cubicBezTo>
                    <a:pt x="8" y="30"/>
                    <a:pt x="8" y="30"/>
                    <a:pt x="8" y="30"/>
                  </a:cubicBezTo>
                  <a:cubicBezTo>
                    <a:pt x="8" y="30"/>
                    <a:pt x="8" y="30"/>
                    <a:pt x="8" y="30"/>
                  </a:cubicBezTo>
                  <a:cubicBezTo>
                    <a:pt x="8" y="31"/>
                    <a:pt x="7" y="32"/>
                    <a:pt x="8" y="33"/>
                  </a:cubicBezTo>
                  <a:cubicBezTo>
                    <a:pt x="7" y="32"/>
                    <a:pt x="7" y="32"/>
                    <a:pt x="7" y="32"/>
                  </a:cubicBezTo>
                  <a:cubicBezTo>
                    <a:pt x="7" y="32"/>
                    <a:pt x="7" y="32"/>
                    <a:pt x="7" y="33"/>
                  </a:cubicBezTo>
                  <a:cubicBezTo>
                    <a:pt x="7" y="33"/>
                    <a:pt x="7" y="33"/>
                    <a:pt x="7" y="33"/>
                  </a:cubicBezTo>
                  <a:cubicBezTo>
                    <a:pt x="7" y="33"/>
                    <a:pt x="8" y="34"/>
                    <a:pt x="8" y="34"/>
                  </a:cubicBezTo>
                  <a:cubicBezTo>
                    <a:pt x="8" y="34"/>
                    <a:pt x="8" y="35"/>
                    <a:pt x="8" y="35"/>
                  </a:cubicBezTo>
                  <a:cubicBezTo>
                    <a:pt x="8" y="35"/>
                    <a:pt x="8" y="36"/>
                    <a:pt x="8" y="36"/>
                  </a:cubicBezTo>
                  <a:cubicBezTo>
                    <a:pt x="8" y="36"/>
                    <a:pt x="8" y="36"/>
                    <a:pt x="8" y="36"/>
                  </a:cubicBezTo>
                  <a:cubicBezTo>
                    <a:pt x="8" y="36"/>
                    <a:pt x="7" y="36"/>
                    <a:pt x="8" y="36"/>
                  </a:cubicBezTo>
                  <a:cubicBezTo>
                    <a:pt x="8" y="36"/>
                    <a:pt x="8" y="36"/>
                    <a:pt x="8" y="36"/>
                  </a:cubicBezTo>
                  <a:cubicBezTo>
                    <a:pt x="8" y="37"/>
                    <a:pt x="8" y="37"/>
                    <a:pt x="8" y="37"/>
                  </a:cubicBezTo>
                  <a:cubicBezTo>
                    <a:pt x="9" y="37"/>
                    <a:pt x="8" y="37"/>
                    <a:pt x="9" y="37"/>
                  </a:cubicBezTo>
                  <a:cubicBezTo>
                    <a:pt x="9" y="37"/>
                    <a:pt x="9" y="37"/>
                    <a:pt x="9" y="38"/>
                  </a:cubicBezTo>
                  <a:cubicBezTo>
                    <a:pt x="9" y="38"/>
                    <a:pt x="9" y="38"/>
                    <a:pt x="9" y="38"/>
                  </a:cubicBezTo>
                  <a:cubicBezTo>
                    <a:pt x="9" y="38"/>
                    <a:pt x="9" y="38"/>
                    <a:pt x="9" y="38"/>
                  </a:cubicBezTo>
                  <a:cubicBezTo>
                    <a:pt x="9" y="38"/>
                    <a:pt x="9" y="38"/>
                    <a:pt x="9" y="39"/>
                  </a:cubicBezTo>
                  <a:cubicBezTo>
                    <a:pt x="9" y="39"/>
                    <a:pt x="9" y="39"/>
                    <a:pt x="9" y="39"/>
                  </a:cubicBezTo>
                  <a:cubicBezTo>
                    <a:pt x="9" y="40"/>
                    <a:pt x="10" y="40"/>
                    <a:pt x="10" y="41"/>
                  </a:cubicBezTo>
                  <a:cubicBezTo>
                    <a:pt x="10" y="41"/>
                    <a:pt x="10" y="41"/>
                    <a:pt x="9" y="41"/>
                  </a:cubicBezTo>
                  <a:cubicBezTo>
                    <a:pt x="9" y="40"/>
                    <a:pt x="9" y="39"/>
                    <a:pt x="8" y="39"/>
                  </a:cubicBezTo>
                  <a:cubicBezTo>
                    <a:pt x="8" y="39"/>
                    <a:pt x="8" y="40"/>
                    <a:pt x="8" y="40"/>
                  </a:cubicBezTo>
                  <a:cubicBezTo>
                    <a:pt x="8" y="40"/>
                    <a:pt x="8" y="40"/>
                    <a:pt x="8" y="40"/>
                  </a:cubicBezTo>
                  <a:cubicBezTo>
                    <a:pt x="8" y="40"/>
                    <a:pt x="8" y="40"/>
                    <a:pt x="8" y="40"/>
                  </a:cubicBezTo>
                  <a:cubicBezTo>
                    <a:pt x="8" y="40"/>
                    <a:pt x="7" y="39"/>
                    <a:pt x="7" y="39"/>
                  </a:cubicBezTo>
                  <a:cubicBezTo>
                    <a:pt x="7" y="39"/>
                    <a:pt x="7" y="39"/>
                    <a:pt x="7" y="39"/>
                  </a:cubicBezTo>
                  <a:cubicBezTo>
                    <a:pt x="7" y="39"/>
                    <a:pt x="7" y="39"/>
                    <a:pt x="7" y="39"/>
                  </a:cubicBezTo>
                  <a:cubicBezTo>
                    <a:pt x="7" y="38"/>
                    <a:pt x="7" y="38"/>
                    <a:pt x="6" y="38"/>
                  </a:cubicBezTo>
                  <a:cubicBezTo>
                    <a:pt x="6" y="38"/>
                    <a:pt x="6" y="37"/>
                    <a:pt x="6" y="37"/>
                  </a:cubicBezTo>
                  <a:cubicBezTo>
                    <a:pt x="6" y="37"/>
                    <a:pt x="6" y="37"/>
                    <a:pt x="6" y="36"/>
                  </a:cubicBezTo>
                  <a:cubicBezTo>
                    <a:pt x="6" y="36"/>
                    <a:pt x="7" y="36"/>
                    <a:pt x="6" y="36"/>
                  </a:cubicBezTo>
                  <a:cubicBezTo>
                    <a:pt x="6" y="36"/>
                    <a:pt x="6" y="36"/>
                    <a:pt x="6" y="37"/>
                  </a:cubicBezTo>
                  <a:cubicBezTo>
                    <a:pt x="6" y="37"/>
                    <a:pt x="6" y="36"/>
                    <a:pt x="6" y="36"/>
                  </a:cubicBezTo>
                  <a:cubicBezTo>
                    <a:pt x="6" y="36"/>
                    <a:pt x="5" y="35"/>
                    <a:pt x="5" y="35"/>
                  </a:cubicBezTo>
                  <a:cubicBezTo>
                    <a:pt x="5" y="35"/>
                    <a:pt x="5" y="34"/>
                    <a:pt x="5" y="34"/>
                  </a:cubicBezTo>
                  <a:cubicBezTo>
                    <a:pt x="5" y="34"/>
                    <a:pt x="5" y="34"/>
                    <a:pt x="5" y="34"/>
                  </a:cubicBezTo>
                  <a:cubicBezTo>
                    <a:pt x="4" y="34"/>
                    <a:pt x="4" y="34"/>
                    <a:pt x="5" y="34"/>
                  </a:cubicBezTo>
                  <a:cubicBezTo>
                    <a:pt x="4" y="34"/>
                    <a:pt x="4" y="34"/>
                    <a:pt x="4" y="34"/>
                  </a:cubicBezTo>
                  <a:cubicBezTo>
                    <a:pt x="4" y="34"/>
                    <a:pt x="3" y="34"/>
                    <a:pt x="3" y="33"/>
                  </a:cubicBezTo>
                  <a:cubicBezTo>
                    <a:pt x="3" y="33"/>
                    <a:pt x="3" y="34"/>
                    <a:pt x="3" y="34"/>
                  </a:cubicBezTo>
                  <a:cubicBezTo>
                    <a:pt x="3" y="34"/>
                    <a:pt x="3" y="34"/>
                    <a:pt x="3" y="34"/>
                  </a:cubicBezTo>
                  <a:cubicBezTo>
                    <a:pt x="3" y="34"/>
                    <a:pt x="3" y="35"/>
                    <a:pt x="4" y="35"/>
                  </a:cubicBezTo>
                  <a:cubicBezTo>
                    <a:pt x="4" y="35"/>
                    <a:pt x="4" y="35"/>
                    <a:pt x="4" y="35"/>
                  </a:cubicBezTo>
                  <a:cubicBezTo>
                    <a:pt x="4" y="35"/>
                    <a:pt x="3" y="35"/>
                    <a:pt x="3" y="35"/>
                  </a:cubicBezTo>
                  <a:cubicBezTo>
                    <a:pt x="4" y="36"/>
                    <a:pt x="4" y="36"/>
                    <a:pt x="5" y="36"/>
                  </a:cubicBezTo>
                  <a:cubicBezTo>
                    <a:pt x="5" y="36"/>
                    <a:pt x="5" y="36"/>
                    <a:pt x="5" y="36"/>
                  </a:cubicBezTo>
                  <a:cubicBezTo>
                    <a:pt x="6" y="36"/>
                    <a:pt x="6" y="37"/>
                    <a:pt x="6" y="38"/>
                  </a:cubicBezTo>
                  <a:cubicBezTo>
                    <a:pt x="6" y="38"/>
                    <a:pt x="5" y="37"/>
                    <a:pt x="5" y="38"/>
                  </a:cubicBezTo>
                  <a:cubicBezTo>
                    <a:pt x="5" y="38"/>
                    <a:pt x="5" y="38"/>
                    <a:pt x="5" y="38"/>
                  </a:cubicBezTo>
                  <a:cubicBezTo>
                    <a:pt x="6" y="38"/>
                    <a:pt x="6" y="38"/>
                    <a:pt x="6" y="38"/>
                  </a:cubicBezTo>
                  <a:cubicBezTo>
                    <a:pt x="6" y="39"/>
                    <a:pt x="6" y="39"/>
                    <a:pt x="6" y="39"/>
                  </a:cubicBezTo>
                  <a:cubicBezTo>
                    <a:pt x="7" y="39"/>
                    <a:pt x="7" y="39"/>
                    <a:pt x="7" y="39"/>
                  </a:cubicBezTo>
                  <a:cubicBezTo>
                    <a:pt x="7" y="40"/>
                    <a:pt x="7" y="40"/>
                    <a:pt x="7" y="40"/>
                  </a:cubicBezTo>
                  <a:cubicBezTo>
                    <a:pt x="7" y="40"/>
                    <a:pt x="7" y="40"/>
                    <a:pt x="7" y="40"/>
                  </a:cubicBezTo>
                  <a:cubicBezTo>
                    <a:pt x="7" y="40"/>
                    <a:pt x="7" y="40"/>
                    <a:pt x="6" y="40"/>
                  </a:cubicBezTo>
                  <a:cubicBezTo>
                    <a:pt x="7" y="40"/>
                    <a:pt x="7" y="40"/>
                    <a:pt x="7" y="40"/>
                  </a:cubicBezTo>
                  <a:cubicBezTo>
                    <a:pt x="7" y="41"/>
                    <a:pt x="8" y="40"/>
                    <a:pt x="8" y="41"/>
                  </a:cubicBezTo>
                  <a:cubicBezTo>
                    <a:pt x="8" y="41"/>
                    <a:pt x="8" y="41"/>
                    <a:pt x="8" y="41"/>
                  </a:cubicBezTo>
                  <a:cubicBezTo>
                    <a:pt x="9" y="41"/>
                    <a:pt x="9" y="41"/>
                    <a:pt x="9" y="41"/>
                  </a:cubicBezTo>
                  <a:cubicBezTo>
                    <a:pt x="9" y="41"/>
                    <a:pt x="10" y="41"/>
                    <a:pt x="10" y="42"/>
                  </a:cubicBezTo>
                  <a:cubicBezTo>
                    <a:pt x="10" y="42"/>
                    <a:pt x="10" y="42"/>
                    <a:pt x="11" y="43"/>
                  </a:cubicBezTo>
                  <a:cubicBezTo>
                    <a:pt x="11" y="43"/>
                    <a:pt x="11" y="43"/>
                    <a:pt x="12" y="43"/>
                  </a:cubicBezTo>
                  <a:cubicBezTo>
                    <a:pt x="12" y="44"/>
                    <a:pt x="12" y="44"/>
                    <a:pt x="12" y="44"/>
                  </a:cubicBezTo>
                  <a:cubicBezTo>
                    <a:pt x="13" y="44"/>
                    <a:pt x="13" y="44"/>
                    <a:pt x="13" y="44"/>
                  </a:cubicBezTo>
                  <a:cubicBezTo>
                    <a:pt x="13" y="44"/>
                    <a:pt x="14" y="44"/>
                    <a:pt x="14" y="44"/>
                  </a:cubicBezTo>
                  <a:cubicBezTo>
                    <a:pt x="14" y="44"/>
                    <a:pt x="14" y="44"/>
                    <a:pt x="14" y="44"/>
                  </a:cubicBezTo>
                  <a:cubicBezTo>
                    <a:pt x="14" y="44"/>
                    <a:pt x="14" y="44"/>
                    <a:pt x="14" y="44"/>
                  </a:cubicBezTo>
                  <a:cubicBezTo>
                    <a:pt x="14" y="44"/>
                    <a:pt x="15" y="44"/>
                    <a:pt x="15" y="43"/>
                  </a:cubicBezTo>
                  <a:cubicBezTo>
                    <a:pt x="15" y="43"/>
                    <a:pt x="15" y="43"/>
                    <a:pt x="15" y="43"/>
                  </a:cubicBezTo>
                  <a:cubicBezTo>
                    <a:pt x="15" y="43"/>
                    <a:pt x="16" y="43"/>
                    <a:pt x="16" y="42"/>
                  </a:cubicBezTo>
                  <a:cubicBezTo>
                    <a:pt x="17" y="42"/>
                    <a:pt x="17" y="42"/>
                    <a:pt x="18" y="42"/>
                  </a:cubicBezTo>
                  <a:cubicBezTo>
                    <a:pt x="18" y="42"/>
                    <a:pt x="19" y="41"/>
                    <a:pt x="19" y="41"/>
                  </a:cubicBezTo>
                  <a:cubicBezTo>
                    <a:pt x="19" y="41"/>
                    <a:pt x="19" y="41"/>
                    <a:pt x="19" y="41"/>
                  </a:cubicBezTo>
                  <a:cubicBezTo>
                    <a:pt x="19" y="41"/>
                    <a:pt x="19" y="42"/>
                    <a:pt x="19" y="42"/>
                  </a:cubicBezTo>
                  <a:cubicBezTo>
                    <a:pt x="20" y="42"/>
                    <a:pt x="20" y="41"/>
                    <a:pt x="20" y="41"/>
                  </a:cubicBezTo>
                  <a:cubicBezTo>
                    <a:pt x="20" y="41"/>
                    <a:pt x="20" y="41"/>
                    <a:pt x="20" y="41"/>
                  </a:cubicBezTo>
                  <a:cubicBezTo>
                    <a:pt x="21" y="41"/>
                    <a:pt x="21" y="41"/>
                    <a:pt x="21" y="41"/>
                  </a:cubicBezTo>
                  <a:cubicBezTo>
                    <a:pt x="21" y="41"/>
                    <a:pt x="21" y="41"/>
                    <a:pt x="21" y="42"/>
                  </a:cubicBezTo>
                  <a:cubicBezTo>
                    <a:pt x="21" y="42"/>
                    <a:pt x="21" y="42"/>
                    <a:pt x="21" y="42"/>
                  </a:cubicBezTo>
                  <a:cubicBezTo>
                    <a:pt x="21" y="43"/>
                    <a:pt x="22" y="42"/>
                    <a:pt x="22" y="42"/>
                  </a:cubicBezTo>
                  <a:cubicBezTo>
                    <a:pt x="22" y="42"/>
                    <a:pt x="22" y="42"/>
                    <a:pt x="22" y="43"/>
                  </a:cubicBezTo>
                  <a:cubicBezTo>
                    <a:pt x="22" y="43"/>
                    <a:pt x="22" y="43"/>
                    <a:pt x="22" y="43"/>
                  </a:cubicBezTo>
                  <a:cubicBezTo>
                    <a:pt x="22" y="43"/>
                    <a:pt x="22" y="43"/>
                    <a:pt x="22" y="43"/>
                  </a:cubicBezTo>
                  <a:cubicBezTo>
                    <a:pt x="22" y="43"/>
                    <a:pt x="22" y="43"/>
                    <a:pt x="22" y="44"/>
                  </a:cubicBezTo>
                  <a:cubicBezTo>
                    <a:pt x="22" y="44"/>
                    <a:pt x="22" y="44"/>
                    <a:pt x="22" y="44"/>
                  </a:cubicBezTo>
                  <a:cubicBezTo>
                    <a:pt x="22" y="44"/>
                    <a:pt x="22" y="44"/>
                    <a:pt x="22" y="44"/>
                  </a:cubicBezTo>
                  <a:cubicBezTo>
                    <a:pt x="23" y="44"/>
                    <a:pt x="22" y="43"/>
                    <a:pt x="22" y="43"/>
                  </a:cubicBezTo>
                  <a:cubicBezTo>
                    <a:pt x="22" y="43"/>
                    <a:pt x="22" y="43"/>
                    <a:pt x="22" y="43"/>
                  </a:cubicBezTo>
                  <a:cubicBezTo>
                    <a:pt x="22" y="42"/>
                    <a:pt x="22" y="41"/>
                    <a:pt x="21" y="41"/>
                  </a:cubicBezTo>
                  <a:cubicBezTo>
                    <a:pt x="22" y="41"/>
                    <a:pt x="22" y="41"/>
                    <a:pt x="23" y="41"/>
                  </a:cubicBezTo>
                  <a:cubicBezTo>
                    <a:pt x="22" y="41"/>
                    <a:pt x="22" y="40"/>
                    <a:pt x="21" y="40"/>
                  </a:cubicBezTo>
                  <a:cubicBezTo>
                    <a:pt x="21" y="40"/>
                    <a:pt x="21" y="40"/>
                    <a:pt x="21" y="40"/>
                  </a:cubicBezTo>
                  <a:cubicBezTo>
                    <a:pt x="21" y="40"/>
                    <a:pt x="20" y="40"/>
                    <a:pt x="20" y="40"/>
                  </a:cubicBezTo>
                  <a:cubicBezTo>
                    <a:pt x="20" y="40"/>
                    <a:pt x="20" y="40"/>
                    <a:pt x="20" y="40"/>
                  </a:cubicBezTo>
                  <a:cubicBezTo>
                    <a:pt x="19" y="40"/>
                    <a:pt x="19" y="40"/>
                    <a:pt x="19" y="39"/>
                  </a:cubicBezTo>
                  <a:cubicBezTo>
                    <a:pt x="19" y="39"/>
                    <a:pt x="19" y="39"/>
                    <a:pt x="19" y="39"/>
                  </a:cubicBezTo>
                  <a:cubicBezTo>
                    <a:pt x="19" y="40"/>
                    <a:pt x="19" y="40"/>
                    <a:pt x="19" y="41"/>
                  </a:cubicBezTo>
                  <a:cubicBezTo>
                    <a:pt x="18" y="41"/>
                    <a:pt x="18" y="41"/>
                    <a:pt x="17" y="42"/>
                  </a:cubicBezTo>
                  <a:cubicBezTo>
                    <a:pt x="17" y="42"/>
                    <a:pt x="17" y="42"/>
                    <a:pt x="16" y="42"/>
                  </a:cubicBezTo>
                  <a:cubicBezTo>
                    <a:pt x="16" y="42"/>
                    <a:pt x="17" y="42"/>
                    <a:pt x="17" y="41"/>
                  </a:cubicBezTo>
                  <a:cubicBezTo>
                    <a:pt x="17" y="41"/>
                    <a:pt x="17" y="41"/>
                    <a:pt x="17" y="41"/>
                  </a:cubicBezTo>
                  <a:cubicBezTo>
                    <a:pt x="17" y="40"/>
                    <a:pt x="17" y="40"/>
                    <a:pt x="18" y="40"/>
                  </a:cubicBezTo>
                  <a:cubicBezTo>
                    <a:pt x="18" y="39"/>
                    <a:pt x="18" y="39"/>
                    <a:pt x="18" y="39"/>
                  </a:cubicBezTo>
                  <a:cubicBezTo>
                    <a:pt x="18" y="39"/>
                    <a:pt x="18" y="39"/>
                    <a:pt x="18" y="39"/>
                  </a:cubicBezTo>
                  <a:cubicBezTo>
                    <a:pt x="19" y="39"/>
                    <a:pt x="19" y="39"/>
                    <a:pt x="20" y="39"/>
                  </a:cubicBezTo>
                  <a:cubicBezTo>
                    <a:pt x="20" y="38"/>
                    <a:pt x="19" y="38"/>
                    <a:pt x="18" y="38"/>
                  </a:cubicBezTo>
                  <a:cubicBezTo>
                    <a:pt x="18" y="37"/>
                    <a:pt x="19" y="36"/>
                    <a:pt x="19" y="36"/>
                  </a:cubicBezTo>
                  <a:cubicBezTo>
                    <a:pt x="19" y="35"/>
                    <a:pt x="19" y="35"/>
                    <a:pt x="20" y="35"/>
                  </a:cubicBezTo>
                  <a:cubicBezTo>
                    <a:pt x="20" y="34"/>
                    <a:pt x="20" y="34"/>
                    <a:pt x="20" y="34"/>
                  </a:cubicBezTo>
                  <a:cubicBezTo>
                    <a:pt x="21" y="34"/>
                    <a:pt x="21" y="34"/>
                    <a:pt x="21" y="34"/>
                  </a:cubicBezTo>
                  <a:cubicBezTo>
                    <a:pt x="21" y="34"/>
                    <a:pt x="21" y="34"/>
                    <a:pt x="21" y="33"/>
                  </a:cubicBezTo>
                  <a:cubicBezTo>
                    <a:pt x="20" y="33"/>
                    <a:pt x="20" y="34"/>
                    <a:pt x="20" y="34"/>
                  </a:cubicBezTo>
                  <a:cubicBezTo>
                    <a:pt x="20" y="34"/>
                    <a:pt x="20" y="34"/>
                    <a:pt x="20" y="34"/>
                  </a:cubicBezTo>
                  <a:cubicBezTo>
                    <a:pt x="20" y="34"/>
                    <a:pt x="19" y="34"/>
                    <a:pt x="19" y="34"/>
                  </a:cubicBezTo>
                  <a:cubicBezTo>
                    <a:pt x="19" y="34"/>
                    <a:pt x="19" y="34"/>
                    <a:pt x="19" y="34"/>
                  </a:cubicBezTo>
                  <a:cubicBezTo>
                    <a:pt x="19" y="34"/>
                    <a:pt x="19" y="34"/>
                    <a:pt x="19" y="34"/>
                  </a:cubicBezTo>
                  <a:cubicBezTo>
                    <a:pt x="19" y="34"/>
                    <a:pt x="19" y="33"/>
                    <a:pt x="19" y="33"/>
                  </a:cubicBezTo>
                  <a:cubicBezTo>
                    <a:pt x="19" y="33"/>
                    <a:pt x="19" y="33"/>
                    <a:pt x="19" y="32"/>
                  </a:cubicBezTo>
                  <a:cubicBezTo>
                    <a:pt x="19" y="32"/>
                    <a:pt x="20" y="31"/>
                    <a:pt x="20" y="31"/>
                  </a:cubicBezTo>
                  <a:cubicBezTo>
                    <a:pt x="20" y="31"/>
                    <a:pt x="20" y="31"/>
                    <a:pt x="20" y="31"/>
                  </a:cubicBezTo>
                  <a:cubicBezTo>
                    <a:pt x="20" y="31"/>
                    <a:pt x="20" y="31"/>
                    <a:pt x="20" y="31"/>
                  </a:cubicBezTo>
                  <a:cubicBezTo>
                    <a:pt x="21" y="32"/>
                    <a:pt x="22" y="32"/>
                    <a:pt x="22" y="31"/>
                  </a:cubicBezTo>
                  <a:cubicBezTo>
                    <a:pt x="22" y="31"/>
                    <a:pt x="22" y="31"/>
                    <a:pt x="22" y="31"/>
                  </a:cubicBezTo>
                  <a:cubicBezTo>
                    <a:pt x="22" y="31"/>
                    <a:pt x="23" y="30"/>
                    <a:pt x="22" y="30"/>
                  </a:cubicBezTo>
                  <a:cubicBezTo>
                    <a:pt x="22" y="31"/>
                    <a:pt x="22" y="31"/>
                    <a:pt x="22" y="32"/>
                  </a:cubicBezTo>
                  <a:cubicBezTo>
                    <a:pt x="21" y="32"/>
                    <a:pt x="20" y="31"/>
                    <a:pt x="20" y="30"/>
                  </a:cubicBezTo>
                  <a:cubicBezTo>
                    <a:pt x="20" y="31"/>
                    <a:pt x="21" y="31"/>
                    <a:pt x="21" y="31"/>
                  </a:cubicBezTo>
                  <a:cubicBezTo>
                    <a:pt x="22" y="31"/>
                    <a:pt x="22" y="31"/>
                    <a:pt x="22" y="30"/>
                  </a:cubicBezTo>
                  <a:cubicBezTo>
                    <a:pt x="22" y="30"/>
                    <a:pt x="22" y="30"/>
                    <a:pt x="22" y="30"/>
                  </a:cubicBezTo>
                  <a:cubicBezTo>
                    <a:pt x="23" y="30"/>
                    <a:pt x="23" y="30"/>
                    <a:pt x="23" y="30"/>
                  </a:cubicBezTo>
                  <a:cubicBezTo>
                    <a:pt x="23" y="30"/>
                    <a:pt x="23" y="30"/>
                    <a:pt x="23" y="30"/>
                  </a:cubicBezTo>
                  <a:cubicBezTo>
                    <a:pt x="23" y="29"/>
                    <a:pt x="23" y="29"/>
                    <a:pt x="23" y="29"/>
                  </a:cubicBezTo>
                  <a:cubicBezTo>
                    <a:pt x="24" y="29"/>
                    <a:pt x="24" y="28"/>
                    <a:pt x="24" y="28"/>
                  </a:cubicBezTo>
                  <a:cubicBezTo>
                    <a:pt x="23" y="27"/>
                    <a:pt x="23" y="28"/>
                    <a:pt x="23" y="28"/>
                  </a:cubicBezTo>
                  <a:cubicBezTo>
                    <a:pt x="23" y="29"/>
                    <a:pt x="23" y="29"/>
                    <a:pt x="23" y="30"/>
                  </a:cubicBezTo>
                  <a:cubicBezTo>
                    <a:pt x="22" y="30"/>
                    <a:pt x="22" y="30"/>
                    <a:pt x="22" y="30"/>
                  </a:cubicBezTo>
                  <a:cubicBezTo>
                    <a:pt x="22" y="30"/>
                    <a:pt x="21" y="31"/>
                    <a:pt x="21" y="31"/>
                  </a:cubicBezTo>
                  <a:cubicBezTo>
                    <a:pt x="21" y="31"/>
                    <a:pt x="21" y="30"/>
                    <a:pt x="20" y="30"/>
                  </a:cubicBezTo>
                  <a:cubicBezTo>
                    <a:pt x="21" y="30"/>
                    <a:pt x="22" y="30"/>
                    <a:pt x="22" y="29"/>
                  </a:cubicBezTo>
                  <a:cubicBezTo>
                    <a:pt x="22" y="29"/>
                    <a:pt x="23" y="28"/>
                    <a:pt x="22" y="28"/>
                  </a:cubicBezTo>
                  <a:cubicBezTo>
                    <a:pt x="21" y="28"/>
                    <a:pt x="21" y="29"/>
                    <a:pt x="22" y="29"/>
                  </a:cubicBezTo>
                  <a:cubicBezTo>
                    <a:pt x="22" y="30"/>
                    <a:pt x="21" y="30"/>
                    <a:pt x="20" y="30"/>
                  </a:cubicBezTo>
                  <a:cubicBezTo>
                    <a:pt x="21" y="29"/>
                    <a:pt x="21" y="29"/>
                    <a:pt x="21" y="28"/>
                  </a:cubicBezTo>
                  <a:cubicBezTo>
                    <a:pt x="21" y="28"/>
                    <a:pt x="21" y="28"/>
                    <a:pt x="21" y="28"/>
                  </a:cubicBezTo>
                  <a:cubicBezTo>
                    <a:pt x="21" y="28"/>
                    <a:pt x="21" y="28"/>
                    <a:pt x="21" y="27"/>
                  </a:cubicBezTo>
                  <a:cubicBezTo>
                    <a:pt x="21" y="27"/>
                    <a:pt x="21" y="27"/>
                    <a:pt x="21" y="28"/>
                  </a:cubicBezTo>
                  <a:cubicBezTo>
                    <a:pt x="20" y="28"/>
                    <a:pt x="21" y="28"/>
                    <a:pt x="21" y="28"/>
                  </a:cubicBezTo>
                  <a:cubicBezTo>
                    <a:pt x="21" y="29"/>
                    <a:pt x="20" y="29"/>
                    <a:pt x="20" y="29"/>
                  </a:cubicBezTo>
                  <a:cubicBezTo>
                    <a:pt x="20" y="29"/>
                    <a:pt x="20" y="29"/>
                    <a:pt x="20" y="28"/>
                  </a:cubicBezTo>
                  <a:cubicBezTo>
                    <a:pt x="20" y="28"/>
                    <a:pt x="20" y="27"/>
                    <a:pt x="20" y="27"/>
                  </a:cubicBezTo>
                  <a:cubicBezTo>
                    <a:pt x="21" y="27"/>
                    <a:pt x="21" y="27"/>
                    <a:pt x="21" y="27"/>
                  </a:cubicBezTo>
                  <a:cubicBezTo>
                    <a:pt x="21" y="26"/>
                    <a:pt x="21" y="26"/>
                    <a:pt x="20" y="26"/>
                  </a:cubicBezTo>
                  <a:cubicBezTo>
                    <a:pt x="20" y="26"/>
                    <a:pt x="20" y="27"/>
                    <a:pt x="20" y="27"/>
                  </a:cubicBezTo>
                  <a:cubicBezTo>
                    <a:pt x="20" y="28"/>
                    <a:pt x="20" y="28"/>
                    <a:pt x="20" y="29"/>
                  </a:cubicBezTo>
                  <a:cubicBezTo>
                    <a:pt x="20" y="29"/>
                    <a:pt x="20" y="29"/>
                    <a:pt x="20" y="30"/>
                  </a:cubicBezTo>
                  <a:cubicBezTo>
                    <a:pt x="19" y="29"/>
                    <a:pt x="19" y="28"/>
                    <a:pt x="19" y="28"/>
                  </a:cubicBezTo>
                  <a:cubicBezTo>
                    <a:pt x="19" y="27"/>
                    <a:pt x="19" y="27"/>
                    <a:pt x="19" y="27"/>
                  </a:cubicBezTo>
                  <a:cubicBezTo>
                    <a:pt x="19" y="27"/>
                    <a:pt x="19" y="27"/>
                    <a:pt x="19" y="27"/>
                  </a:cubicBezTo>
                  <a:cubicBezTo>
                    <a:pt x="19" y="27"/>
                    <a:pt x="19" y="27"/>
                    <a:pt x="19" y="27"/>
                  </a:cubicBezTo>
                  <a:cubicBezTo>
                    <a:pt x="19" y="27"/>
                    <a:pt x="19" y="27"/>
                    <a:pt x="19" y="28"/>
                  </a:cubicBezTo>
                  <a:cubicBezTo>
                    <a:pt x="19" y="29"/>
                    <a:pt x="19" y="29"/>
                    <a:pt x="19" y="30"/>
                  </a:cubicBezTo>
                  <a:cubicBezTo>
                    <a:pt x="19" y="30"/>
                    <a:pt x="19" y="30"/>
                    <a:pt x="19" y="30"/>
                  </a:cubicBezTo>
                  <a:cubicBezTo>
                    <a:pt x="19" y="29"/>
                    <a:pt x="18" y="29"/>
                    <a:pt x="18" y="29"/>
                  </a:cubicBezTo>
                  <a:cubicBezTo>
                    <a:pt x="18" y="29"/>
                    <a:pt x="18" y="29"/>
                    <a:pt x="18" y="28"/>
                  </a:cubicBezTo>
                  <a:cubicBezTo>
                    <a:pt x="18" y="28"/>
                    <a:pt x="18" y="28"/>
                    <a:pt x="18" y="28"/>
                  </a:cubicBezTo>
                  <a:cubicBezTo>
                    <a:pt x="18" y="28"/>
                    <a:pt x="18" y="28"/>
                    <a:pt x="18" y="29"/>
                  </a:cubicBezTo>
                  <a:cubicBezTo>
                    <a:pt x="18" y="29"/>
                    <a:pt x="18" y="29"/>
                    <a:pt x="18" y="29"/>
                  </a:cubicBezTo>
                  <a:cubicBezTo>
                    <a:pt x="18" y="30"/>
                    <a:pt x="19" y="30"/>
                    <a:pt x="19" y="30"/>
                  </a:cubicBezTo>
                  <a:cubicBezTo>
                    <a:pt x="19" y="30"/>
                    <a:pt x="18" y="30"/>
                    <a:pt x="18" y="29"/>
                  </a:cubicBezTo>
                  <a:cubicBezTo>
                    <a:pt x="18" y="29"/>
                    <a:pt x="18" y="28"/>
                    <a:pt x="18" y="28"/>
                  </a:cubicBezTo>
                  <a:cubicBezTo>
                    <a:pt x="18" y="27"/>
                    <a:pt x="18" y="27"/>
                    <a:pt x="18" y="26"/>
                  </a:cubicBezTo>
                  <a:cubicBezTo>
                    <a:pt x="18" y="26"/>
                    <a:pt x="18" y="26"/>
                    <a:pt x="18" y="26"/>
                  </a:cubicBezTo>
                  <a:cubicBezTo>
                    <a:pt x="18" y="26"/>
                    <a:pt x="18" y="26"/>
                    <a:pt x="18" y="26"/>
                  </a:cubicBezTo>
                  <a:cubicBezTo>
                    <a:pt x="17" y="26"/>
                    <a:pt x="17" y="26"/>
                    <a:pt x="17" y="26"/>
                  </a:cubicBezTo>
                  <a:cubicBezTo>
                    <a:pt x="17" y="26"/>
                    <a:pt x="17" y="27"/>
                    <a:pt x="17" y="27"/>
                  </a:cubicBezTo>
                  <a:cubicBezTo>
                    <a:pt x="18" y="27"/>
                    <a:pt x="17" y="28"/>
                    <a:pt x="17" y="28"/>
                  </a:cubicBezTo>
                  <a:cubicBezTo>
                    <a:pt x="17" y="29"/>
                    <a:pt x="17" y="29"/>
                    <a:pt x="18" y="29"/>
                  </a:cubicBezTo>
                  <a:cubicBezTo>
                    <a:pt x="18" y="30"/>
                    <a:pt x="18" y="31"/>
                    <a:pt x="19" y="30"/>
                  </a:cubicBezTo>
                  <a:cubicBezTo>
                    <a:pt x="19" y="31"/>
                    <a:pt x="19" y="32"/>
                    <a:pt x="19" y="33"/>
                  </a:cubicBezTo>
                  <a:cubicBezTo>
                    <a:pt x="19" y="33"/>
                    <a:pt x="19" y="34"/>
                    <a:pt x="19" y="34"/>
                  </a:cubicBezTo>
                  <a:cubicBezTo>
                    <a:pt x="19" y="34"/>
                    <a:pt x="19" y="35"/>
                    <a:pt x="19" y="35"/>
                  </a:cubicBezTo>
                  <a:cubicBezTo>
                    <a:pt x="18" y="35"/>
                    <a:pt x="18" y="35"/>
                    <a:pt x="18" y="35"/>
                  </a:cubicBezTo>
                  <a:cubicBezTo>
                    <a:pt x="18" y="35"/>
                    <a:pt x="18" y="34"/>
                    <a:pt x="18" y="34"/>
                  </a:cubicBezTo>
                  <a:cubicBezTo>
                    <a:pt x="18" y="34"/>
                    <a:pt x="18" y="34"/>
                    <a:pt x="18" y="35"/>
                  </a:cubicBezTo>
                  <a:cubicBezTo>
                    <a:pt x="18" y="35"/>
                    <a:pt x="18" y="35"/>
                    <a:pt x="18" y="35"/>
                  </a:cubicBezTo>
                  <a:cubicBezTo>
                    <a:pt x="18" y="36"/>
                    <a:pt x="18" y="36"/>
                    <a:pt x="18" y="36"/>
                  </a:cubicBezTo>
                  <a:cubicBezTo>
                    <a:pt x="18" y="37"/>
                    <a:pt x="18" y="38"/>
                    <a:pt x="17" y="39"/>
                  </a:cubicBezTo>
                  <a:cubicBezTo>
                    <a:pt x="17" y="40"/>
                    <a:pt x="17" y="40"/>
                    <a:pt x="17" y="41"/>
                  </a:cubicBezTo>
                  <a:cubicBezTo>
                    <a:pt x="17" y="41"/>
                    <a:pt x="16" y="41"/>
                    <a:pt x="16" y="41"/>
                  </a:cubicBezTo>
                  <a:cubicBezTo>
                    <a:pt x="16" y="42"/>
                    <a:pt x="16" y="42"/>
                    <a:pt x="15" y="42"/>
                  </a:cubicBezTo>
                  <a:cubicBezTo>
                    <a:pt x="15" y="43"/>
                    <a:pt x="14" y="43"/>
                    <a:pt x="13" y="43"/>
                  </a:cubicBezTo>
                  <a:cubicBezTo>
                    <a:pt x="13" y="43"/>
                    <a:pt x="13" y="43"/>
                    <a:pt x="13" y="42"/>
                  </a:cubicBezTo>
                  <a:cubicBezTo>
                    <a:pt x="13" y="42"/>
                    <a:pt x="13" y="42"/>
                    <a:pt x="13" y="42"/>
                  </a:cubicBezTo>
                  <a:cubicBezTo>
                    <a:pt x="13" y="42"/>
                    <a:pt x="14" y="42"/>
                    <a:pt x="14" y="42"/>
                  </a:cubicBezTo>
                  <a:cubicBezTo>
                    <a:pt x="14" y="42"/>
                    <a:pt x="14" y="41"/>
                    <a:pt x="14" y="41"/>
                  </a:cubicBezTo>
                  <a:cubicBezTo>
                    <a:pt x="14" y="41"/>
                    <a:pt x="15" y="42"/>
                    <a:pt x="15" y="41"/>
                  </a:cubicBezTo>
                  <a:cubicBezTo>
                    <a:pt x="15" y="42"/>
                    <a:pt x="15" y="42"/>
                    <a:pt x="16" y="42"/>
                  </a:cubicBezTo>
                  <a:cubicBezTo>
                    <a:pt x="16" y="42"/>
                    <a:pt x="16" y="42"/>
                    <a:pt x="16" y="42"/>
                  </a:cubicBezTo>
                  <a:cubicBezTo>
                    <a:pt x="16" y="41"/>
                    <a:pt x="15" y="41"/>
                    <a:pt x="15" y="41"/>
                  </a:cubicBezTo>
                  <a:cubicBezTo>
                    <a:pt x="15" y="41"/>
                    <a:pt x="15" y="40"/>
                    <a:pt x="16" y="40"/>
                  </a:cubicBezTo>
                  <a:cubicBezTo>
                    <a:pt x="16" y="40"/>
                    <a:pt x="16" y="40"/>
                    <a:pt x="16" y="40"/>
                  </a:cubicBezTo>
                  <a:cubicBezTo>
                    <a:pt x="17" y="40"/>
                    <a:pt x="17" y="40"/>
                    <a:pt x="17" y="40"/>
                  </a:cubicBezTo>
                  <a:cubicBezTo>
                    <a:pt x="17" y="39"/>
                    <a:pt x="16" y="39"/>
                    <a:pt x="16" y="39"/>
                  </a:cubicBezTo>
                  <a:cubicBezTo>
                    <a:pt x="16" y="39"/>
                    <a:pt x="17" y="38"/>
                    <a:pt x="18" y="38"/>
                  </a:cubicBezTo>
                  <a:cubicBezTo>
                    <a:pt x="18" y="38"/>
                    <a:pt x="18" y="37"/>
                    <a:pt x="18" y="37"/>
                  </a:cubicBezTo>
                  <a:cubicBezTo>
                    <a:pt x="17" y="37"/>
                    <a:pt x="17" y="37"/>
                    <a:pt x="17" y="38"/>
                  </a:cubicBezTo>
                  <a:cubicBezTo>
                    <a:pt x="17" y="38"/>
                    <a:pt x="17" y="38"/>
                    <a:pt x="16" y="38"/>
                  </a:cubicBezTo>
                  <a:cubicBezTo>
                    <a:pt x="16" y="37"/>
                    <a:pt x="17" y="37"/>
                    <a:pt x="16" y="37"/>
                  </a:cubicBezTo>
                  <a:cubicBezTo>
                    <a:pt x="16" y="37"/>
                    <a:pt x="16" y="38"/>
                    <a:pt x="16" y="38"/>
                  </a:cubicBezTo>
                  <a:cubicBezTo>
                    <a:pt x="16" y="38"/>
                    <a:pt x="16" y="38"/>
                    <a:pt x="16" y="38"/>
                  </a:cubicBezTo>
                  <a:cubicBezTo>
                    <a:pt x="16" y="39"/>
                    <a:pt x="16" y="39"/>
                    <a:pt x="16" y="39"/>
                  </a:cubicBezTo>
                  <a:cubicBezTo>
                    <a:pt x="15" y="39"/>
                    <a:pt x="15" y="40"/>
                    <a:pt x="15" y="40"/>
                  </a:cubicBezTo>
                  <a:cubicBezTo>
                    <a:pt x="15" y="40"/>
                    <a:pt x="15" y="41"/>
                    <a:pt x="14" y="41"/>
                  </a:cubicBezTo>
                  <a:cubicBezTo>
                    <a:pt x="14" y="40"/>
                    <a:pt x="15" y="40"/>
                    <a:pt x="15" y="40"/>
                  </a:cubicBezTo>
                  <a:cubicBezTo>
                    <a:pt x="15" y="39"/>
                    <a:pt x="15" y="39"/>
                    <a:pt x="15" y="39"/>
                  </a:cubicBezTo>
                  <a:cubicBezTo>
                    <a:pt x="15" y="38"/>
                    <a:pt x="15" y="38"/>
                    <a:pt x="15" y="38"/>
                  </a:cubicBezTo>
                  <a:cubicBezTo>
                    <a:pt x="15" y="37"/>
                    <a:pt x="15" y="36"/>
                    <a:pt x="16" y="35"/>
                  </a:cubicBezTo>
                  <a:cubicBezTo>
                    <a:pt x="16" y="35"/>
                    <a:pt x="16" y="35"/>
                    <a:pt x="16" y="35"/>
                  </a:cubicBezTo>
                  <a:cubicBezTo>
                    <a:pt x="17" y="34"/>
                    <a:pt x="16" y="34"/>
                    <a:pt x="16" y="34"/>
                  </a:cubicBezTo>
                  <a:cubicBezTo>
                    <a:pt x="16" y="34"/>
                    <a:pt x="16" y="34"/>
                    <a:pt x="15" y="34"/>
                  </a:cubicBezTo>
                  <a:cubicBezTo>
                    <a:pt x="15" y="34"/>
                    <a:pt x="15" y="33"/>
                    <a:pt x="15" y="32"/>
                  </a:cubicBezTo>
                  <a:cubicBezTo>
                    <a:pt x="15" y="32"/>
                    <a:pt x="15" y="32"/>
                    <a:pt x="15" y="31"/>
                  </a:cubicBezTo>
                  <a:cubicBezTo>
                    <a:pt x="15" y="31"/>
                    <a:pt x="15" y="30"/>
                    <a:pt x="15" y="29"/>
                  </a:cubicBezTo>
                  <a:cubicBezTo>
                    <a:pt x="15" y="29"/>
                    <a:pt x="15" y="29"/>
                    <a:pt x="15" y="29"/>
                  </a:cubicBezTo>
                  <a:cubicBezTo>
                    <a:pt x="15" y="29"/>
                    <a:pt x="15" y="29"/>
                    <a:pt x="16" y="28"/>
                  </a:cubicBezTo>
                  <a:cubicBezTo>
                    <a:pt x="16" y="28"/>
                    <a:pt x="15" y="28"/>
                    <a:pt x="15" y="28"/>
                  </a:cubicBezTo>
                  <a:cubicBezTo>
                    <a:pt x="15" y="27"/>
                    <a:pt x="15" y="27"/>
                    <a:pt x="15" y="26"/>
                  </a:cubicBezTo>
                  <a:cubicBezTo>
                    <a:pt x="15" y="26"/>
                    <a:pt x="15" y="25"/>
                    <a:pt x="15" y="25"/>
                  </a:cubicBezTo>
                  <a:cubicBezTo>
                    <a:pt x="15" y="25"/>
                    <a:pt x="16" y="25"/>
                    <a:pt x="16" y="25"/>
                  </a:cubicBezTo>
                  <a:cubicBezTo>
                    <a:pt x="16" y="24"/>
                    <a:pt x="16" y="24"/>
                    <a:pt x="16" y="24"/>
                  </a:cubicBezTo>
                  <a:cubicBezTo>
                    <a:pt x="16" y="23"/>
                    <a:pt x="16" y="23"/>
                    <a:pt x="16" y="23"/>
                  </a:cubicBezTo>
                  <a:cubicBezTo>
                    <a:pt x="17" y="23"/>
                    <a:pt x="17" y="23"/>
                    <a:pt x="17" y="23"/>
                  </a:cubicBezTo>
                  <a:cubicBezTo>
                    <a:pt x="17" y="22"/>
                    <a:pt x="17" y="22"/>
                    <a:pt x="16" y="22"/>
                  </a:cubicBezTo>
                  <a:cubicBezTo>
                    <a:pt x="17" y="22"/>
                    <a:pt x="17" y="21"/>
                    <a:pt x="17" y="21"/>
                  </a:cubicBezTo>
                  <a:cubicBezTo>
                    <a:pt x="17" y="20"/>
                    <a:pt x="18" y="20"/>
                    <a:pt x="18" y="20"/>
                  </a:cubicBezTo>
                  <a:cubicBezTo>
                    <a:pt x="18" y="20"/>
                    <a:pt x="18" y="19"/>
                    <a:pt x="18" y="19"/>
                  </a:cubicBezTo>
                  <a:cubicBezTo>
                    <a:pt x="18" y="19"/>
                    <a:pt x="19" y="20"/>
                    <a:pt x="19" y="20"/>
                  </a:cubicBezTo>
                  <a:cubicBezTo>
                    <a:pt x="20" y="20"/>
                    <a:pt x="20" y="20"/>
                    <a:pt x="21" y="19"/>
                  </a:cubicBezTo>
                  <a:cubicBezTo>
                    <a:pt x="21" y="19"/>
                    <a:pt x="21" y="19"/>
                    <a:pt x="21" y="19"/>
                  </a:cubicBezTo>
                  <a:cubicBezTo>
                    <a:pt x="21" y="19"/>
                    <a:pt x="21" y="18"/>
                    <a:pt x="22" y="18"/>
                  </a:cubicBezTo>
                  <a:cubicBezTo>
                    <a:pt x="22" y="18"/>
                    <a:pt x="22" y="18"/>
                    <a:pt x="22" y="18"/>
                  </a:cubicBezTo>
                  <a:cubicBezTo>
                    <a:pt x="22" y="18"/>
                    <a:pt x="22" y="18"/>
                    <a:pt x="22" y="18"/>
                  </a:cubicBezTo>
                  <a:cubicBezTo>
                    <a:pt x="22" y="18"/>
                    <a:pt x="23" y="17"/>
                    <a:pt x="23" y="17"/>
                  </a:cubicBezTo>
                  <a:cubicBezTo>
                    <a:pt x="23" y="17"/>
                    <a:pt x="22" y="17"/>
                    <a:pt x="22" y="17"/>
                  </a:cubicBezTo>
                  <a:cubicBezTo>
                    <a:pt x="22" y="17"/>
                    <a:pt x="22" y="17"/>
                    <a:pt x="22" y="18"/>
                  </a:cubicBezTo>
                  <a:cubicBezTo>
                    <a:pt x="22" y="18"/>
                    <a:pt x="21" y="18"/>
                    <a:pt x="21" y="18"/>
                  </a:cubicBezTo>
                  <a:cubicBezTo>
                    <a:pt x="21" y="19"/>
                    <a:pt x="21" y="19"/>
                    <a:pt x="21" y="19"/>
                  </a:cubicBezTo>
                  <a:cubicBezTo>
                    <a:pt x="21" y="19"/>
                    <a:pt x="21" y="19"/>
                    <a:pt x="20" y="19"/>
                  </a:cubicBezTo>
                  <a:cubicBezTo>
                    <a:pt x="20" y="20"/>
                    <a:pt x="19" y="20"/>
                    <a:pt x="19" y="19"/>
                  </a:cubicBezTo>
                  <a:cubicBezTo>
                    <a:pt x="19" y="19"/>
                    <a:pt x="19" y="19"/>
                    <a:pt x="18" y="19"/>
                  </a:cubicBezTo>
                  <a:cubicBezTo>
                    <a:pt x="19" y="20"/>
                    <a:pt x="20" y="19"/>
                    <a:pt x="20" y="19"/>
                  </a:cubicBezTo>
                  <a:cubicBezTo>
                    <a:pt x="20" y="19"/>
                    <a:pt x="20" y="19"/>
                    <a:pt x="20" y="19"/>
                  </a:cubicBezTo>
                  <a:cubicBezTo>
                    <a:pt x="20" y="19"/>
                    <a:pt x="20" y="19"/>
                    <a:pt x="20" y="19"/>
                  </a:cubicBezTo>
                  <a:cubicBezTo>
                    <a:pt x="19" y="19"/>
                    <a:pt x="19" y="19"/>
                    <a:pt x="19" y="19"/>
                  </a:cubicBezTo>
                  <a:cubicBezTo>
                    <a:pt x="19" y="19"/>
                    <a:pt x="19" y="19"/>
                    <a:pt x="18" y="19"/>
                  </a:cubicBezTo>
                  <a:cubicBezTo>
                    <a:pt x="19" y="19"/>
                    <a:pt x="20" y="19"/>
                    <a:pt x="20" y="18"/>
                  </a:cubicBezTo>
                  <a:cubicBezTo>
                    <a:pt x="20" y="18"/>
                    <a:pt x="21" y="17"/>
                    <a:pt x="21" y="17"/>
                  </a:cubicBezTo>
                  <a:cubicBezTo>
                    <a:pt x="21" y="17"/>
                    <a:pt x="21" y="17"/>
                    <a:pt x="21" y="17"/>
                  </a:cubicBezTo>
                  <a:cubicBezTo>
                    <a:pt x="21" y="17"/>
                    <a:pt x="21" y="16"/>
                    <a:pt x="21" y="16"/>
                  </a:cubicBezTo>
                  <a:cubicBezTo>
                    <a:pt x="21" y="16"/>
                    <a:pt x="21" y="16"/>
                    <a:pt x="20" y="16"/>
                  </a:cubicBezTo>
                  <a:cubicBezTo>
                    <a:pt x="20" y="17"/>
                    <a:pt x="20" y="17"/>
                    <a:pt x="21" y="17"/>
                  </a:cubicBezTo>
                  <a:cubicBezTo>
                    <a:pt x="20" y="17"/>
                    <a:pt x="20" y="18"/>
                    <a:pt x="20" y="18"/>
                  </a:cubicBezTo>
                  <a:cubicBezTo>
                    <a:pt x="20" y="18"/>
                    <a:pt x="20" y="18"/>
                    <a:pt x="19" y="18"/>
                  </a:cubicBezTo>
                  <a:cubicBezTo>
                    <a:pt x="19" y="19"/>
                    <a:pt x="19" y="19"/>
                    <a:pt x="18" y="18"/>
                  </a:cubicBezTo>
                  <a:cubicBezTo>
                    <a:pt x="18" y="18"/>
                    <a:pt x="19" y="18"/>
                    <a:pt x="19" y="18"/>
                  </a:cubicBezTo>
                  <a:cubicBezTo>
                    <a:pt x="19" y="18"/>
                    <a:pt x="19" y="17"/>
                    <a:pt x="20" y="17"/>
                  </a:cubicBezTo>
                  <a:cubicBezTo>
                    <a:pt x="20" y="16"/>
                    <a:pt x="21" y="15"/>
                    <a:pt x="20" y="14"/>
                  </a:cubicBezTo>
                  <a:cubicBezTo>
                    <a:pt x="21" y="14"/>
                    <a:pt x="21" y="14"/>
                    <a:pt x="21" y="13"/>
                  </a:cubicBezTo>
                  <a:cubicBezTo>
                    <a:pt x="20" y="13"/>
                    <a:pt x="20" y="14"/>
                    <a:pt x="20" y="14"/>
                  </a:cubicBezTo>
                  <a:cubicBezTo>
                    <a:pt x="20" y="15"/>
                    <a:pt x="20" y="17"/>
                    <a:pt x="19" y="17"/>
                  </a:cubicBezTo>
                  <a:cubicBezTo>
                    <a:pt x="19" y="18"/>
                    <a:pt x="19" y="18"/>
                    <a:pt x="18" y="18"/>
                  </a:cubicBezTo>
                  <a:cubicBezTo>
                    <a:pt x="19" y="17"/>
                    <a:pt x="19" y="17"/>
                    <a:pt x="19" y="16"/>
                  </a:cubicBezTo>
                  <a:cubicBezTo>
                    <a:pt x="19" y="16"/>
                    <a:pt x="19" y="16"/>
                    <a:pt x="19" y="16"/>
                  </a:cubicBezTo>
                  <a:cubicBezTo>
                    <a:pt x="19" y="16"/>
                    <a:pt x="19" y="16"/>
                    <a:pt x="19" y="16"/>
                  </a:cubicBezTo>
                  <a:cubicBezTo>
                    <a:pt x="19" y="17"/>
                    <a:pt x="18" y="17"/>
                    <a:pt x="18" y="18"/>
                  </a:cubicBezTo>
                  <a:cubicBezTo>
                    <a:pt x="18" y="17"/>
                    <a:pt x="18" y="17"/>
                    <a:pt x="18" y="17"/>
                  </a:cubicBezTo>
                  <a:cubicBezTo>
                    <a:pt x="18" y="16"/>
                    <a:pt x="18" y="16"/>
                    <a:pt x="19" y="15"/>
                  </a:cubicBezTo>
                  <a:cubicBezTo>
                    <a:pt x="19" y="15"/>
                    <a:pt x="19" y="15"/>
                    <a:pt x="19" y="15"/>
                  </a:cubicBezTo>
                  <a:cubicBezTo>
                    <a:pt x="20" y="15"/>
                    <a:pt x="19" y="14"/>
                    <a:pt x="19" y="14"/>
                  </a:cubicBezTo>
                  <a:cubicBezTo>
                    <a:pt x="19" y="14"/>
                    <a:pt x="18" y="15"/>
                    <a:pt x="19" y="15"/>
                  </a:cubicBezTo>
                  <a:cubicBezTo>
                    <a:pt x="18" y="16"/>
                    <a:pt x="18" y="17"/>
                    <a:pt x="18" y="18"/>
                  </a:cubicBezTo>
                  <a:cubicBezTo>
                    <a:pt x="18" y="17"/>
                    <a:pt x="18" y="16"/>
                    <a:pt x="18" y="16"/>
                  </a:cubicBezTo>
                  <a:cubicBezTo>
                    <a:pt x="18" y="16"/>
                    <a:pt x="18" y="16"/>
                    <a:pt x="17" y="16"/>
                  </a:cubicBezTo>
                  <a:cubicBezTo>
                    <a:pt x="17" y="17"/>
                    <a:pt x="17" y="17"/>
                    <a:pt x="17" y="18"/>
                  </a:cubicBezTo>
                  <a:cubicBezTo>
                    <a:pt x="17" y="18"/>
                    <a:pt x="17" y="17"/>
                    <a:pt x="17" y="17"/>
                  </a:cubicBezTo>
                  <a:cubicBezTo>
                    <a:pt x="17" y="17"/>
                    <a:pt x="17" y="16"/>
                    <a:pt x="17" y="16"/>
                  </a:cubicBezTo>
                  <a:cubicBezTo>
                    <a:pt x="17" y="16"/>
                    <a:pt x="17" y="15"/>
                    <a:pt x="18" y="15"/>
                  </a:cubicBezTo>
                  <a:cubicBezTo>
                    <a:pt x="18" y="15"/>
                    <a:pt x="18" y="14"/>
                    <a:pt x="18" y="14"/>
                  </a:cubicBezTo>
                  <a:cubicBezTo>
                    <a:pt x="18" y="14"/>
                    <a:pt x="18" y="14"/>
                    <a:pt x="18" y="14"/>
                  </a:cubicBezTo>
                  <a:cubicBezTo>
                    <a:pt x="18" y="14"/>
                    <a:pt x="18" y="13"/>
                    <a:pt x="17" y="13"/>
                  </a:cubicBezTo>
                  <a:cubicBezTo>
                    <a:pt x="17" y="14"/>
                    <a:pt x="17" y="14"/>
                    <a:pt x="17" y="14"/>
                  </a:cubicBezTo>
                  <a:cubicBezTo>
                    <a:pt x="17" y="15"/>
                    <a:pt x="17" y="15"/>
                    <a:pt x="17" y="15"/>
                  </a:cubicBezTo>
                  <a:cubicBezTo>
                    <a:pt x="17" y="16"/>
                    <a:pt x="17" y="16"/>
                    <a:pt x="17" y="17"/>
                  </a:cubicBezTo>
                  <a:cubicBezTo>
                    <a:pt x="16" y="17"/>
                    <a:pt x="17" y="18"/>
                    <a:pt x="17" y="18"/>
                  </a:cubicBezTo>
                  <a:cubicBezTo>
                    <a:pt x="17" y="18"/>
                    <a:pt x="17" y="18"/>
                    <a:pt x="17" y="18"/>
                  </a:cubicBezTo>
                  <a:cubicBezTo>
                    <a:pt x="16" y="17"/>
                    <a:pt x="16" y="17"/>
                    <a:pt x="16" y="16"/>
                  </a:cubicBezTo>
                  <a:cubicBezTo>
                    <a:pt x="16" y="16"/>
                    <a:pt x="17" y="16"/>
                    <a:pt x="17" y="15"/>
                  </a:cubicBezTo>
                  <a:cubicBezTo>
                    <a:pt x="17" y="15"/>
                    <a:pt x="17" y="15"/>
                    <a:pt x="17" y="14"/>
                  </a:cubicBezTo>
                  <a:cubicBezTo>
                    <a:pt x="16" y="14"/>
                    <a:pt x="16" y="15"/>
                    <a:pt x="16" y="15"/>
                  </a:cubicBezTo>
                  <a:cubicBezTo>
                    <a:pt x="16" y="16"/>
                    <a:pt x="16" y="17"/>
                    <a:pt x="16" y="18"/>
                  </a:cubicBezTo>
                  <a:cubicBezTo>
                    <a:pt x="16" y="18"/>
                    <a:pt x="16" y="18"/>
                    <a:pt x="16" y="18"/>
                  </a:cubicBezTo>
                  <a:cubicBezTo>
                    <a:pt x="16" y="18"/>
                    <a:pt x="17" y="18"/>
                    <a:pt x="17" y="18"/>
                  </a:cubicBezTo>
                  <a:cubicBezTo>
                    <a:pt x="17" y="18"/>
                    <a:pt x="18" y="18"/>
                    <a:pt x="18" y="18"/>
                  </a:cubicBezTo>
                  <a:cubicBezTo>
                    <a:pt x="18" y="19"/>
                    <a:pt x="17" y="19"/>
                    <a:pt x="17" y="20"/>
                  </a:cubicBezTo>
                  <a:cubicBezTo>
                    <a:pt x="17" y="20"/>
                    <a:pt x="17" y="20"/>
                    <a:pt x="16" y="21"/>
                  </a:cubicBezTo>
                  <a:cubicBezTo>
                    <a:pt x="16" y="21"/>
                    <a:pt x="16" y="20"/>
                    <a:pt x="16" y="20"/>
                  </a:cubicBezTo>
                  <a:cubicBezTo>
                    <a:pt x="16" y="20"/>
                    <a:pt x="16" y="20"/>
                    <a:pt x="16" y="20"/>
                  </a:cubicBezTo>
                  <a:cubicBezTo>
                    <a:pt x="15" y="20"/>
                    <a:pt x="15" y="20"/>
                    <a:pt x="15" y="20"/>
                  </a:cubicBezTo>
                  <a:cubicBezTo>
                    <a:pt x="15" y="21"/>
                    <a:pt x="16" y="21"/>
                    <a:pt x="16" y="21"/>
                  </a:cubicBezTo>
                  <a:cubicBezTo>
                    <a:pt x="16" y="21"/>
                    <a:pt x="16" y="21"/>
                    <a:pt x="16" y="21"/>
                  </a:cubicBezTo>
                  <a:cubicBezTo>
                    <a:pt x="16" y="22"/>
                    <a:pt x="16" y="22"/>
                    <a:pt x="16" y="22"/>
                  </a:cubicBezTo>
                  <a:cubicBezTo>
                    <a:pt x="16" y="22"/>
                    <a:pt x="16" y="23"/>
                    <a:pt x="15" y="23"/>
                  </a:cubicBezTo>
                  <a:cubicBezTo>
                    <a:pt x="15" y="24"/>
                    <a:pt x="15" y="24"/>
                    <a:pt x="15" y="25"/>
                  </a:cubicBezTo>
                  <a:cubicBezTo>
                    <a:pt x="15" y="25"/>
                    <a:pt x="15" y="25"/>
                    <a:pt x="15" y="25"/>
                  </a:cubicBezTo>
                  <a:cubicBezTo>
                    <a:pt x="15" y="25"/>
                    <a:pt x="15" y="25"/>
                    <a:pt x="14" y="25"/>
                  </a:cubicBezTo>
                  <a:cubicBezTo>
                    <a:pt x="14" y="25"/>
                    <a:pt x="14" y="25"/>
                    <a:pt x="14" y="25"/>
                  </a:cubicBezTo>
                  <a:cubicBezTo>
                    <a:pt x="14" y="24"/>
                    <a:pt x="14" y="24"/>
                    <a:pt x="14" y="24"/>
                  </a:cubicBezTo>
                  <a:cubicBezTo>
                    <a:pt x="14" y="24"/>
                    <a:pt x="14" y="24"/>
                    <a:pt x="14" y="24"/>
                  </a:cubicBezTo>
                  <a:cubicBezTo>
                    <a:pt x="14" y="24"/>
                    <a:pt x="13" y="24"/>
                    <a:pt x="13" y="24"/>
                  </a:cubicBezTo>
                  <a:cubicBezTo>
                    <a:pt x="13" y="25"/>
                    <a:pt x="14" y="25"/>
                    <a:pt x="14" y="25"/>
                  </a:cubicBezTo>
                  <a:cubicBezTo>
                    <a:pt x="14" y="25"/>
                    <a:pt x="14" y="26"/>
                    <a:pt x="15" y="26"/>
                  </a:cubicBezTo>
                  <a:cubicBezTo>
                    <a:pt x="14" y="27"/>
                    <a:pt x="15" y="28"/>
                    <a:pt x="14" y="28"/>
                  </a:cubicBezTo>
                  <a:cubicBezTo>
                    <a:pt x="14" y="29"/>
                    <a:pt x="14" y="29"/>
                    <a:pt x="14" y="29"/>
                  </a:cubicBezTo>
                  <a:cubicBezTo>
                    <a:pt x="14" y="29"/>
                    <a:pt x="14" y="29"/>
                    <a:pt x="14" y="30"/>
                  </a:cubicBezTo>
                  <a:cubicBezTo>
                    <a:pt x="14" y="30"/>
                    <a:pt x="14" y="31"/>
                    <a:pt x="14" y="31"/>
                  </a:cubicBezTo>
                  <a:cubicBezTo>
                    <a:pt x="14" y="31"/>
                    <a:pt x="14" y="30"/>
                    <a:pt x="13" y="31"/>
                  </a:cubicBezTo>
                  <a:cubicBezTo>
                    <a:pt x="13" y="31"/>
                    <a:pt x="13" y="31"/>
                    <a:pt x="14" y="31"/>
                  </a:cubicBezTo>
                  <a:cubicBezTo>
                    <a:pt x="14" y="31"/>
                    <a:pt x="14" y="31"/>
                    <a:pt x="14" y="31"/>
                  </a:cubicBezTo>
                  <a:cubicBezTo>
                    <a:pt x="14" y="32"/>
                    <a:pt x="14" y="32"/>
                    <a:pt x="15" y="32"/>
                  </a:cubicBezTo>
                  <a:cubicBezTo>
                    <a:pt x="15" y="32"/>
                    <a:pt x="15" y="32"/>
                    <a:pt x="15" y="33"/>
                  </a:cubicBezTo>
                  <a:cubicBezTo>
                    <a:pt x="15" y="34"/>
                    <a:pt x="15" y="36"/>
                    <a:pt x="15" y="38"/>
                  </a:cubicBezTo>
                  <a:cubicBezTo>
                    <a:pt x="15" y="38"/>
                    <a:pt x="15" y="39"/>
                    <a:pt x="14" y="39"/>
                  </a:cubicBezTo>
                  <a:cubicBezTo>
                    <a:pt x="14" y="39"/>
                    <a:pt x="14" y="38"/>
                    <a:pt x="14" y="38"/>
                  </a:cubicBezTo>
                  <a:cubicBezTo>
                    <a:pt x="14" y="38"/>
                    <a:pt x="13" y="38"/>
                    <a:pt x="13" y="38"/>
                  </a:cubicBezTo>
                  <a:cubicBezTo>
                    <a:pt x="13" y="38"/>
                    <a:pt x="14" y="38"/>
                    <a:pt x="14" y="38"/>
                  </a:cubicBezTo>
                  <a:cubicBezTo>
                    <a:pt x="14" y="39"/>
                    <a:pt x="14" y="39"/>
                    <a:pt x="14" y="39"/>
                  </a:cubicBezTo>
                  <a:cubicBezTo>
                    <a:pt x="14" y="39"/>
                    <a:pt x="14" y="40"/>
                    <a:pt x="14" y="40"/>
                  </a:cubicBezTo>
                  <a:cubicBezTo>
                    <a:pt x="14" y="40"/>
                    <a:pt x="14" y="40"/>
                    <a:pt x="14" y="40"/>
                  </a:cubicBezTo>
                  <a:cubicBezTo>
                    <a:pt x="14" y="40"/>
                    <a:pt x="14" y="41"/>
                    <a:pt x="13" y="41"/>
                  </a:cubicBezTo>
                  <a:cubicBezTo>
                    <a:pt x="13" y="41"/>
                    <a:pt x="13" y="41"/>
                    <a:pt x="13" y="42"/>
                  </a:cubicBezTo>
                  <a:cubicBezTo>
                    <a:pt x="13" y="42"/>
                    <a:pt x="13" y="42"/>
                    <a:pt x="13" y="42"/>
                  </a:cubicBezTo>
                  <a:cubicBezTo>
                    <a:pt x="13" y="42"/>
                    <a:pt x="13" y="42"/>
                    <a:pt x="13" y="43"/>
                  </a:cubicBezTo>
                  <a:cubicBezTo>
                    <a:pt x="13" y="43"/>
                    <a:pt x="12" y="43"/>
                    <a:pt x="12" y="43"/>
                  </a:cubicBezTo>
                  <a:cubicBezTo>
                    <a:pt x="12" y="43"/>
                    <a:pt x="12" y="43"/>
                    <a:pt x="12" y="43"/>
                  </a:cubicBezTo>
                  <a:cubicBezTo>
                    <a:pt x="12" y="43"/>
                    <a:pt x="12" y="43"/>
                    <a:pt x="12" y="43"/>
                  </a:cubicBezTo>
                  <a:cubicBezTo>
                    <a:pt x="12" y="42"/>
                    <a:pt x="12" y="42"/>
                    <a:pt x="12" y="42"/>
                  </a:cubicBezTo>
                  <a:cubicBezTo>
                    <a:pt x="12" y="42"/>
                    <a:pt x="12" y="42"/>
                    <a:pt x="12" y="41"/>
                  </a:cubicBezTo>
                  <a:cubicBezTo>
                    <a:pt x="12" y="41"/>
                    <a:pt x="12" y="41"/>
                    <a:pt x="12" y="42"/>
                  </a:cubicBezTo>
                  <a:cubicBezTo>
                    <a:pt x="11" y="41"/>
                    <a:pt x="12" y="41"/>
                    <a:pt x="12" y="40"/>
                  </a:cubicBezTo>
                  <a:cubicBezTo>
                    <a:pt x="12" y="40"/>
                    <a:pt x="13" y="40"/>
                    <a:pt x="13" y="39"/>
                  </a:cubicBezTo>
                  <a:cubicBezTo>
                    <a:pt x="12" y="39"/>
                    <a:pt x="12" y="40"/>
                    <a:pt x="12" y="40"/>
                  </a:cubicBezTo>
                  <a:cubicBezTo>
                    <a:pt x="12" y="39"/>
                    <a:pt x="12" y="39"/>
                    <a:pt x="12" y="38"/>
                  </a:cubicBezTo>
                  <a:cubicBezTo>
                    <a:pt x="12" y="38"/>
                    <a:pt x="12" y="38"/>
                    <a:pt x="12" y="39"/>
                  </a:cubicBezTo>
                  <a:cubicBezTo>
                    <a:pt x="12" y="39"/>
                    <a:pt x="11" y="39"/>
                    <a:pt x="11" y="39"/>
                  </a:cubicBezTo>
                  <a:cubicBezTo>
                    <a:pt x="11" y="39"/>
                    <a:pt x="11" y="40"/>
                    <a:pt x="11" y="40"/>
                  </a:cubicBezTo>
                  <a:cubicBezTo>
                    <a:pt x="11" y="40"/>
                    <a:pt x="11" y="39"/>
                    <a:pt x="11" y="39"/>
                  </a:cubicBezTo>
                  <a:cubicBezTo>
                    <a:pt x="10" y="40"/>
                    <a:pt x="11" y="40"/>
                    <a:pt x="11" y="41"/>
                  </a:cubicBezTo>
                  <a:cubicBezTo>
                    <a:pt x="11" y="41"/>
                    <a:pt x="11" y="42"/>
                    <a:pt x="11" y="42"/>
                  </a:cubicBezTo>
                  <a:cubicBezTo>
                    <a:pt x="11" y="42"/>
                    <a:pt x="11" y="42"/>
                    <a:pt x="11" y="42"/>
                  </a:cubicBezTo>
                  <a:cubicBezTo>
                    <a:pt x="11" y="41"/>
                    <a:pt x="11" y="41"/>
                    <a:pt x="10" y="41"/>
                  </a:cubicBezTo>
                  <a:cubicBezTo>
                    <a:pt x="10" y="40"/>
                    <a:pt x="10" y="40"/>
                    <a:pt x="10" y="39"/>
                  </a:cubicBezTo>
                  <a:cubicBezTo>
                    <a:pt x="10" y="39"/>
                    <a:pt x="9" y="39"/>
                    <a:pt x="9" y="39"/>
                  </a:cubicBezTo>
                  <a:cubicBezTo>
                    <a:pt x="10" y="39"/>
                    <a:pt x="10" y="38"/>
                    <a:pt x="10" y="38"/>
                  </a:cubicBezTo>
                  <a:cubicBezTo>
                    <a:pt x="11" y="38"/>
                    <a:pt x="11" y="38"/>
                    <a:pt x="11" y="37"/>
                  </a:cubicBezTo>
                  <a:cubicBezTo>
                    <a:pt x="11" y="37"/>
                    <a:pt x="11" y="37"/>
                    <a:pt x="12" y="37"/>
                  </a:cubicBezTo>
                  <a:cubicBezTo>
                    <a:pt x="12" y="37"/>
                    <a:pt x="12" y="36"/>
                    <a:pt x="13" y="36"/>
                  </a:cubicBezTo>
                  <a:cubicBezTo>
                    <a:pt x="13" y="36"/>
                    <a:pt x="13" y="36"/>
                    <a:pt x="13" y="35"/>
                  </a:cubicBezTo>
                  <a:cubicBezTo>
                    <a:pt x="12" y="35"/>
                    <a:pt x="12" y="36"/>
                    <a:pt x="12" y="37"/>
                  </a:cubicBezTo>
                  <a:cubicBezTo>
                    <a:pt x="12" y="36"/>
                    <a:pt x="12" y="35"/>
                    <a:pt x="12" y="34"/>
                  </a:cubicBezTo>
                  <a:cubicBezTo>
                    <a:pt x="12" y="34"/>
                    <a:pt x="12" y="34"/>
                    <a:pt x="12" y="34"/>
                  </a:cubicBezTo>
                  <a:cubicBezTo>
                    <a:pt x="12" y="33"/>
                    <a:pt x="13" y="32"/>
                    <a:pt x="12" y="32"/>
                  </a:cubicBezTo>
                  <a:cubicBezTo>
                    <a:pt x="12" y="32"/>
                    <a:pt x="12" y="33"/>
                    <a:pt x="12" y="33"/>
                  </a:cubicBezTo>
                  <a:cubicBezTo>
                    <a:pt x="12" y="33"/>
                    <a:pt x="12" y="33"/>
                    <a:pt x="12" y="33"/>
                  </a:cubicBezTo>
                  <a:cubicBezTo>
                    <a:pt x="12" y="33"/>
                    <a:pt x="12" y="32"/>
                    <a:pt x="11" y="32"/>
                  </a:cubicBezTo>
                  <a:cubicBezTo>
                    <a:pt x="11" y="32"/>
                    <a:pt x="11" y="32"/>
                    <a:pt x="11" y="31"/>
                  </a:cubicBezTo>
                  <a:cubicBezTo>
                    <a:pt x="11" y="31"/>
                    <a:pt x="12" y="31"/>
                    <a:pt x="11" y="30"/>
                  </a:cubicBezTo>
                  <a:cubicBezTo>
                    <a:pt x="11" y="30"/>
                    <a:pt x="11" y="30"/>
                    <a:pt x="11" y="30"/>
                  </a:cubicBezTo>
                  <a:cubicBezTo>
                    <a:pt x="11" y="31"/>
                    <a:pt x="11" y="31"/>
                    <a:pt x="11" y="32"/>
                  </a:cubicBezTo>
                  <a:cubicBezTo>
                    <a:pt x="11" y="32"/>
                    <a:pt x="11" y="32"/>
                    <a:pt x="11" y="32"/>
                  </a:cubicBezTo>
                  <a:cubicBezTo>
                    <a:pt x="11" y="32"/>
                    <a:pt x="11" y="32"/>
                    <a:pt x="11" y="32"/>
                  </a:cubicBezTo>
                  <a:cubicBezTo>
                    <a:pt x="11" y="32"/>
                    <a:pt x="11" y="32"/>
                    <a:pt x="11" y="32"/>
                  </a:cubicBezTo>
                  <a:cubicBezTo>
                    <a:pt x="11" y="32"/>
                    <a:pt x="11" y="33"/>
                    <a:pt x="11" y="33"/>
                  </a:cubicBezTo>
                  <a:cubicBezTo>
                    <a:pt x="11" y="33"/>
                    <a:pt x="11" y="33"/>
                    <a:pt x="11" y="33"/>
                  </a:cubicBezTo>
                  <a:cubicBezTo>
                    <a:pt x="12" y="33"/>
                    <a:pt x="11" y="34"/>
                    <a:pt x="12" y="34"/>
                  </a:cubicBezTo>
                  <a:cubicBezTo>
                    <a:pt x="11" y="34"/>
                    <a:pt x="11" y="34"/>
                    <a:pt x="11" y="34"/>
                  </a:cubicBezTo>
                  <a:cubicBezTo>
                    <a:pt x="11" y="34"/>
                    <a:pt x="11" y="34"/>
                    <a:pt x="11" y="35"/>
                  </a:cubicBezTo>
                  <a:cubicBezTo>
                    <a:pt x="11" y="35"/>
                    <a:pt x="11" y="35"/>
                    <a:pt x="11" y="35"/>
                  </a:cubicBezTo>
                  <a:cubicBezTo>
                    <a:pt x="11" y="35"/>
                    <a:pt x="11" y="35"/>
                    <a:pt x="12" y="35"/>
                  </a:cubicBezTo>
                  <a:cubicBezTo>
                    <a:pt x="12" y="36"/>
                    <a:pt x="11" y="37"/>
                    <a:pt x="11" y="37"/>
                  </a:cubicBezTo>
                  <a:cubicBezTo>
                    <a:pt x="11" y="37"/>
                    <a:pt x="11" y="36"/>
                    <a:pt x="10" y="36"/>
                  </a:cubicBezTo>
                  <a:cubicBezTo>
                    <a:pt x="10" y="36"/>
                    <a:pt x="10" y="37"/>
                    <a:pt x="10" y="37"/>
                  </a:cubicBezTo>
                  <a:cubicBezTo>
                    <a:pt x="10" y="38"/>
                    <a:pt x="10" y="38"/>
                    <a:pt x="10" y="38"/>
                  </a:cubicBezTo>
                  <a:cubicBezTo>
                    <a:pt x="10" y="38"/>
                    <a:pt x="9" y="38"/>
                    <a:pt x="9" y="38"/>
                  </a:cubicBezTo>
                  <a:cubicBezTo>
                    <a:pt x="9" y="38"/>
                    <a:pt x="9" y="38"/>
                    <a:pt x="9" y="38"/>
                  </a:cubicBezTo>
                  <a:cubicBezTo>
                    <a:pt x="9" y="37"/>
                    <a:pt x="9" y="37"/>
                    <a:pt x="9" y="37"/>
                  </a:cubicBezTo>
                  <a:cubicBezTo>
                    <a:pt x="9" y="36"/>
                    <a:pt x="9" y="36"/>
                    <a:pt x="9" y="36"/>
                  </a:cubicBezTo>
                  <a:cubicBezTo>
                    <a:pt x="9" y="36"/>
                    <a:pt x="9" y="35"/>
                    <a:pt x="9" y="35"/>
                  </a:cubicBezTo>
                  <a:cubicBezTo>
                    <a:pt x="9" y="35"/>
                    <a:pt x="9" y="35"/>
                    <a:pt x="9" y="36"/>
                  </a:cubicBezTo>
                  <a:cubicBezTo>
                    <a:pt x="9" y="35"/>
                    <a:pt x="9" y="35"/>
                    <a:pt x="8" y="35"/>
                  </a:cubicBezTo>
                  <a:cubicBezTo>
                    <a:pt x="8" y="35"/>
                    <a:pt x="8" y="34"/>
                    <a:pt x="8" y="34"/>
                  </a:cubicBezTo>
                  <a:cubicBezTo>
                    <a:pt x="8" y="34"/>
                    <a:pt x="8" y="33"/>
                    <a:pt x="8" y="33"/>
                  </a:cubicBezTo>
                  <a:cubicBezTo>
                    <a:pt x="8" y="32"/>
                    <a:pt x="8" y="32"/>
                    <a:pt x="8" y="32"/>
                  </a:cubicBezTo>
                  <a:cubicBezTo>
                    <a:pt x="9" y="32"/>
                    <a:pt x="9" y="32"/>
                    <a:pt x="9" y="31"/>
                  </a:cubicBezTo>
                  <a:cubicBezTo>
                    <a:pt x="9" y="31"/>
                    <a:pt x="9" y="31"/>
                    <a:pt x="9" y="30"/>
                  </a:cubicBezTo>
                  <a:cubicBezTo>
                    <a:pt x="9" y="30"/>
                    <a:pt x="8" y="31"/>
                    <a:pt x="8" y="31"/>
                  </a:cubicBezTo>
                  <a:cubicBezTo>
                    <a:pt x="8" y="31"/>
                    <a:pt x="8" y="32"/>
                    <a:pt x="8" y="32"/>
                  </a:cubicBezTo>
                  <a:cubicBezTo>
                    <a:pt x="8" y="32"/>
                    <a:pt x="8" y="31"/>
                    <a:pt x="8" y="31"/>
                  </a:cubicBezTo>
                  <a:cubicBezTo>
                    <a:pt x="8" y="31"/>
                    <a:pt x="8" y="29"/>
                    <a:pt x="8" y="28"/>
                  </a:cubicBezTo>
                  <a:cubicBezTo>
                    <a:pt x="8" y="28"/>
                    <a:pt x="8" y="28"/>
                    <a:pt x="8" y="27"/>
                  </a:cubicBezTo>
                  <a:cubicBezTo>
                    <a:pt x="8" y="27"/>
                    <a:pt x="8" y="27"/>
                    <a:pt x="8" y="27"/>
                  </a:cubicBezTo>
                  <a:cubicBezTo>
                    <a:pt x="8" y="26"/>
                    <a:pt x="9" y="26"/>
                    <a:pt x="9" y="26"/>
                  </a:cubicBezTo>
                  <a:cubicBezTo>
                    <a:pt x="9" y="26"/>
                    <a:pt x="9" y="26"/>
                    <a:pt x="9" y="26"/>
                  </a:cubicBezTo>
                  <a:cubicBezTo>
                    <a:pt x="9" y="25"/>
                    <a:pt x="10" y="25"/>
                    <a:pt x="9" y="25"/>
                  </a:cubicBezTo>
                  <a:cubicBezTo>
                    <a:pt x="9" y="25"/>
                    <a:pt x="9" y="25"/>
                    <a:pt x="9" y="25"/>
                  </a:cubicBezTo>
                  <a:cubicBezTo>
                    <a:pt x="9" y="25"/>
                    <a:pt x="9" y="25"/>
                    <a:pt x="9" y="25"/>
                  </a:cubicBezTo>
                  <a:cubicBezTo>
                    <a:pt x="9" y="25"/>
                    <a:pt x="9" y="24"/>
                    <a:pt x="9" y="23"/>
                  </a:cubicBezTo>
                  <a:cubicBezTo>
                    <a:pt x="9" y="23"/>
                    <a:pt x="9" y="23"/>
                    <a:pt x="9" y="23"/>
                  </a:cubicBezTo>
                  <a:cubicBezTo>
                    <a:pt x="9" y="22"/>
                    <a:pt x="10" y="22"/>
                    <a:pt x="10" y="22"/>
                  </a:cubicBezTo>
                  <a:cubicBezTo>
                    <a:pt x="10" y="22"/>
                    <a:pt x="10" y="22"/>
                    <a:pt x="10" y="21"/>
                  </a:cubicBezTo>
                  <a:cubicBezTo>
                    <a:pt x="10" y="21"/>
                    <a:pt x="10" y="21"/>
                    <a:pt x="11" y="20"/>
                  </a:cubicBezTo>
                  <a:cubicBezTo>
                    <a:pt x="11" y="20"/>
                    <a:pt x="11" y="19"/>
                    <a:pt x="11" y="19"/>
                  </a:cubicBezTo>
                  <a:cubicBezTo>
                    <a:pt x="11" y="19"/>
                    <a:pt x="12" y="19"/>
                    <a:pt x="12" y="18"/>
                  </a:cubicBezTo>
                  <a:cubicBezTo>
                    <a:pt x="12" y="18"/>
                    <a:pt x="12" y="18"/>
                    <a:pt x="12" y="18"/>
                  </a:cubicBezTo>
                  <a:cubicBezTo>
                    <a:pt x="12" y="18"/>
                    <a:pt x="11" y="18"/>
                    <a:pt x="11" y="18"/>
                  </a:cubicBezTo>
                  <a:cubicBezTo>
                    <a:pt x="11" y="18"/>
                    <a:pt x="11" y="17"/>
                    <a:pt x="11" y="17"/>
                  </a:cubicBezTo>
                  <a:cubicBezTo>
                    <a:pt x="11" y="17"/>
                    <a:pt x="11" y="16"/>
                    <a:pt x="11" y="16"/>
                  </a:cubicBezTo>
                  <a:cubicBezTo>
                    <a:pt x="11" y="16"/>
                    <a:pt x="11" y="16"/>
                    <a:pt x="11" y="16"/>
                  </a:cubicBezTo>
                  <a:cubicBezTo>
                    <a:pt x="12" y="16"/>
                    <a:pt x="12" y="16"/>
                    <a:pt x="12" y="15"/>
                  </a:cubicBezTo>
                  <a:cubicBezTo>
                    <a:pt x="12" y="16"/>
                    <a:pt x="13" y="15"/>
                    <a:pt x="12" y="14"/>
                  </a:cubicBezTo>
                  <a:cubicBezTo>
                    <a:pt x="12" y="15"/>
                    <a:pt x="12" y="15"/>
                    <a:pt x="12" y="15"/>
                  </a:cubicBezTo>
                  <a:cubicBezTo>
                    <a:pt x="12" y="14"/>
                    <a:pt x="12" y="13"/>
                    <a:pt x="12" y="12"/>
                  </a:cubicBezTo>
                  <a:cubicBezTo>
                    <a:pt x="12" y="12"/>
                    <a:pt x="12" y="12"/>
                    <a:pt x="12" y="12"/>
                  </a:cubicBezTo>
                  <a:cubicBezTo>
                    <a:pt x="12" y="12"/>
                    <a:pt x="12" y="12"/>
                    <a:pt x="12" y="12"/>
                  </a:cubicBezTo>
                  <a:cubicBezTo>
                    <a:pt x="12" y="12"/>
                    <a:pt x="12" y="11"/>
                    <a:pt x="12" y="11"/>
                  </a:cubicBezTo>
                  <a:cubicBezTo>
                    <a:pt x="12" y="11"/>
                    <a:pt x="12" y="11"/>
                    <a:pt x="12" y="10"/>
                  </a:cubicBezTo>
                  <a:cubicBezTo>
                    <a:pt x="12" y="10"/>
                    <a:pt x="12" y="10"/>
                    <a:pt x="12" y="9"/>
                  </a:cubicBezTo>
                  <a:cubicBezTo>
                    <a:pt x="12" y="9"/>
                    <a:pt x="12" y="9"/>
                    <a:pt x="12" y="9"/>
                  </a:cubicBezTo>
                  <a:cubicBezTo>
                    <a:pt x="12" y="9"/>
                    <a:pt x="12" y="8"/>
                    <a:pt x="12" y="8"/>
                  </a:cubicBezTo>
                  <a:cubicBezTo>
                    <a:pt x="12" y="8"/>
                    <a:pt x="13" y="8"/>
                    <a:pt x="13" y="7"/>
                  </a:cubicBezTo>
                  <a:cubicBezTo>
                    <a:pt x="12" y="7"/>
                    <a:pt x="12" y="7"/>
                    <a:pt x="12" y="8"/>
                  </a:cubicBezTo>
                  <a:cubicBezTo>
                    <a:pt x="11" y="7"/>
                    <a:pt x="11" y="7"/>
                    <a:pt x="11" y="6"/>
                  </a:cubicBezTo>
                  <a:cubicBezTo>
                    <a:pt x="11" y="6"/>
                    <a:pt x="12" y="6"/>
                    <a:pt x="12" y="6"/>
                  </a:cubicBezTo>
                  <a:cubicBezTo>
                    <a:pt x="13" y="5"/>
                    <a:pt x="13" y="4"/>
                    <a:pt x="13" y="3"/>
                  </a:cubicBezTo>
                  <a:cubicBezTo>
                    <a:pt x="13" y="3"/>
                    <a:pt x="13" y="2"/>
                    <a:pt x="13" y="2"/>
                  </a:cubicBezTo>
                  <a:cubicBezTo>
                    <a:pt x="13" y="2"/>
                    <a:pt x="13" y="2"/>
                    <a:pt x="13" y="2"/>
                  </a:cubicBezTo>
                  <a:cubicBezTo>
                    <a:pt x="13" y="2"/>
                    <a:pt x="13" y="2"/>
                    <a:pt x="12" y="1"/>
                  </a:cubicBezTo>
                  <a:cubicBezTo>
                    <a:pt x="12" y="1"/>
                    <a:pt x="12" y="1"/>
                    <a:pt x="12" y="1"/>
                  </a:cubicBezTo>
                  <a:cubicBezTo>
                    <a:pt x="12" y="1"/>
                    <a:pt x="13" y="1"/>
                    <a:pt x="12" y="1"/>
                  </a:cubicBezTo>
                  <a:cubicBezTo>
                    <a:pt x="12" y="1"/>
                    <a:pt x="12" y="1"/>
                    <a:pt x="12" y="1"/>
                  </a:cubicBezTo>
                  <a:cubicBezTo>
                    <a:pt x="12" y="0"/>
                    <a:pt x="12" y="1"/>
                    <a:pt x="12" y="1"/>
                  </a:cubicBezTo>
                  <a:cubicBezTo>
                    <a:pt x="12" y="1"/>
                    <a:pt x="12" y="1"/>
                    <a:pt x="12" y="1"/>
                  </a:cubicBezTo>
                  <a:cubicBezTo>
                    <a:pt x="12" y="1"/>
                    <a:pt x="12" y="1"/>
                    <a:pt x="12" y="1"/>
                  </a:cubicBezTo>
                  <a:cubicBezTo>
                    <a:pt x="12" y="1"/>
                    <a:pt x="12" y="1"/>
                    <a:pt x="12" y="1"/>
                  </a:cubicBezTo>
                  <a:cubicBezTo>
                    <a:pt x="13" y="2"/>
                    <a:pt x="13" y="6"/>
                    <a:pt x="11" y="6"/>
                  </a:cubicBezTo>
                  <a:cubicBezTo>
                    <a:pt x="11" y="5"/>
                    <a:pt x="11" y="5"/>
                    <a:pt x="12" y="5"/>
                  </a:cubicBezTo>
                  <a:cubicBezTo>
                    <a:pt x="12" y="5"/>
                    <a:pt x="12" y="5"/>
                    <a:pt x="12" y="4"/>
                  </a:cubicBezTo>
                  <a:cubicBezTo>
                    <a:pt x="12" y="4"/>
                    <a:pt x="12" y="3"/>
                    <a:pt x="12" y="2"/>
                  </a:cubicBezTo>
                  <a:cubicBezTo>
                    <a:pt x="12" y="2"/>
                    <a:pt x="12" y="2"/>
                    <a:pt x="12" y="2"/>
                  </a:cubicBezTo>
                  <a:cubicBezTo>
                    <a:pt x="12" y="3"/>
                    <a:pt x="12" y="5"/>
                    <a:pt x="12" y="5"/>
                  </a:cubicBezTo>
                  <a:cubicBezTo>
                    <a:pt x="12" y="4"/>
                    <a:pt x="12" y="4"/>
                    <a:pt x="12" y="3"/>
                  </a:cubicBezTo>
                  <a:cubicBezTo>
                    <a:pt x="11" y="3"/>
                    <a:pt x="11" y="3"/>
                    <a:pt x="11" y="2"/>
                  </a:cubicBezTo>
                  <a:cubicBezTo>
                    <a:pt x="11" y="2"/>
                    <a:pt x="11" y="2"/>
                    <a:pt x="11" y="2"/>
                  </a:cubicBezTo>
                  <a:cubicBezTo>
                    <a:pt x="11" y="2"/>
                    <a:pt x="11" y="1"/>
                    <a:pt x="10" y="1"/>
                  </a:cubicBezTo>
                  <a:cubicBezTo>
                    <a:pt x="10" y="1"/>
                    <a:pt x="10" y="2"/>
                    <a:pt x="11" y="2"/>
                  </a:cubicBezTo>
                  <a:cubicBezTo>
                    <a:pt x="11" y="2"/>
                    <a:pt x="12" y="3"/>
                    <a:pt x="11" y="4"/>
                  </a:cubicBezTo>
                  <a:cubicBezTo>
                    <a:pt x="11" y="5"/>
                    <a:pt x="11" y="5"/>
                    <a:pt x="11" y="5"/>
                  </a:cubicBezTo>
                  <a:cubicBezTo>
                    <a:pt x="11" y="4"/>
                    <a:pt x="10" y="3"/>
                    <a:pt x="10" y="2"/>
                  </a:cubicBezTo>
                  <a:cubicBezTo>
                    <a:pt x="10" y="2"/>
                    <a:pt x="10" y="1"/>
                    <a:pt x="10" y="1"/>
                  </a:cubicBezTo>
                  <a:cubicBezTo>
                    <a:pt x="9" y="1"/>
                    <a:pt x="9" y="1"/>
                    <a:pt x="9" y="2"/>
                  </a:cubicBezTo>
                  <a:cubicBezTo>
                    <a:pt x="9" y="2"/>
                    <a:pt x="9" y="2"/>
                    <a:pt x="9" y="2"/>
                  </a:cubicBezTo>
                  <a:cubicBezTo>
                    <a:pt x="10" y="2"/>
                    <a:pt x="10" y="3"/>
                    <a:pt x="10" y="3"/>
                  </a:cubicBezTo>
                  <a:cubicBezTo>
                    <a:pt x="10" y="4"/>
                    <a:pt x="11" y="4"/>
                    <a:pt x="10" y="5"/>
                  </a:cubicBezTo>
                  <a:cubicBezTo>
                    <a:pt x="10" y="5"/>
                    <a:pt x="10" y="4"/>
                    <a:pt x="9" y="4"/>
                  </a:cubicBezTo>
                  <a:cubicBezTo>
                    <a:pt x="9" y="3"/>
                    <a:pt x="9" y="3"/>
                    <a:pt x="9" y="2"/>
                  </a:cubicBezTo>
                  <a:cubicBezTo>
                    <a:pt x="9" y="2"/>
                    <a:pt x="9" y="2"/>
                    <a:pt x="9" y="2"/>
                  </a:cubicBezTo>
                  <a:cubicBezTo>
                    <a:pt x="9" y="3"/>
                    <a:pt x="9" y="4"/>
                    <a:pt x="9" y="5"/>
                  </a:cubicBezTo>
                  <a:cubicBezTo>
                    <a:pt x="9" y="5"/>
                    <a:pt x="10" y="5"/>
                    <a:pt x="10" y="5"/>
                  </a:cubicBezTo>
                  <a:cubicBezTo>
                    <a:pt x="10" y="5"/>
                    <a:pt x="10" y="5"/>
                    <a:pt x="10" y="6"/>
                  </a:cubicBezTo>
                  <a:cubicBezTo>
                    <a:pt x="9" y="6"/>
                    <a:pt x="9" y="5"/>
                    <a:pt x="8" y="5"/>
                  </a:cubicBezTo>
                  <a:cubicBezTo>
                    <a:pt x="8" y="4"/>
                    <a:pt x="8" y="3"/>
                    <a:pt x="8" y="2"/>
                  </a:cubicBezTo>
                  <a:cubicBezTo>
                    <a:pt x="8" y="2"/>
                    <a:pt x="8" y="1"/>
                    <a:pt x="8" y="1"/>
                  </a:cubicBezTo>
                  <a:cubicBezTo>
                    <a:pt x="8" y="1"/>
                    <a:pt x="8" y="1"/>
                    <a:pt x="8" y="1"/>
                  </a:cubicBezTo>
                  <a:cubicBezTo>
                    <a:pt x="8" y="1"/>
                    <a:pt x="8" y="2"/>
                    <a:pt x="8" y="2"/>
                  </a:cubicBezTo>
                  <a:cubicBezTo>
                    <a:pt x="8" y="3"/>
                    <a:pt x="8" y="3"/>
                    <a:pt x="8" y="4"/>
                  </a:cubicBezTo>
                  <a:cubicBezTo>
                    <a:pt x="8" y="5"/>
                    <a:pt x="8" y="5"/>
                    <a:pt x="9" y="6"/>
                  </a:cubicBezTo>
                  <a:cubicBezTo>
                    <a:pt x="9" y="6"/>
                    <a:pt x="8" y="6"/>
                    <a:pt x="8" y="5"/>
                  </a:cubicBezTo>
                  <a:cubicBezTo>
                    <a:pt x="8" y="5"/>
                    <a:pt x="8" y="4"/>
                    <a:pt x="7" y="4"/>
                  </a:cubicBezTo>
                  <a:cubicBezTo>
                    <a:pt x="7" y="4"/>
                    <a:pt x="7" y="4"/>
                    <a:pt x="7" y="4"/>
                  </a:cubicBezTo>
                  <a:cubicBezTo>
                    <a:pt x="7" y="3"/>
                    <a:pt x="7" y="3"/>
                    <a:pt x="7" y="3"/>
                  </a:cubicBezTo>
                  <a:cubicBezTo>
                    <a:pt x="7" y="2"/>
                    <a:pt x="6" y="2"/>
                    <a:pt x="6" y="2"/>
                  </a:cubicBezTo>
                  <a:cubicBezTo>
                    <a:pt x="6" y="2"/>
                    <a:pt x="6" y="2"/>
                    <a:pt x="6" y="3"/>
                  </a:cubicBezTo>
                  <a:cubicBezTo>
                    <a:pt x="6" y="3"/>
                    <a:pt x="6" y="3"/>
                    <a:pt x="6" y="3"/>
                  </a:cubicBezTo>
                  <a:cubicBezTo>
                    <a:pt x="7" y="3"/>
                    <a:pt x="7" y="4"/>
                    <a:pt x="7" y="4"/>
                  </a:cubicBezTo>
                  <a:cubicBezTo>
                    <a:pt x="7" y="4"/>
                    <a:pt x="7" y="5"/>
                    <a:pt x="7" y="5"/>
                  </a:cubicBezTo>
                  <a:cubicBezTo>
                    <a:pt x="7" y="5"/>
                    <a:pt x="7" y="5"/>
                    <a:pt x="7" y="5"/>
                  </a:cubicBezTo>
                  <a:cubicBezTo>
                    <a:pt x="8" y="6"/>
                    <a:pt x="9" y="6"/>
                    <a:pt x="10" y="6"/>
                  </a:cubicBezTo>
                  <a:cubicBezTo>
                    <a:pt x="10" y="6"/>
                    <a:pt x="9" y="6"/>
                    <a:pt x="9" y="6"/>
                  </a:cubicBezTo>
                  <a:cubicBezTo>
                    <a:pt x="9" y="7"/>
                    <a:pt x="8" y="7"/>
                    <a:pt x="8" y="7"/>
                  </a:cubicBezTo>
                  <a:cubicBezTo>
                    <a:pt x="8" y="6"/>
                    <a:pt x="7" y="6"/>
                    <a:pt x="7" y="5"/>
                  </a:cubicBezTo>
                  <a:cubicBezTo>
                    <a:pt x="7" y="5"/>
                    <a:pt x="7" y="5"/>
                    <a:pt x="7" y="5"/>
                  </a:cubicBezTo>
                  <a:cubicBezTo>
                    <a:pt x="7" y="5"/>
                    <a:pt x="7" y="5"/>
                    <a:pt x="7" y="5"/>
                  </a:cubicBezTo>
                  <a:cubicBezTo>
                    <a:pt x="7" y="6"/>
                    <a:pt x="7" y="6"/>
                    <a:pt x="7" y="6"/>
                  </a:cubicBezTo>
                  <a:cubicBezTo>
                    <a:pt x="8" y="6"/>
                    <a:pt x="8" y="7"/>
                    <a:pt x="8" y="7"/>
                  </a:cubicBezTo>
                  <a:cubicBezTo>
                    <a:pt x="8" y="7"/>
                    <a:pt x="9" y="7"/>
                    <a:pt x="10" y="7"/>
                  </a:cubicBezTo>
                  <a:cubicBezTo>
                    <a:pt x="10" y="7"/>
                    <a:pt x="9" y="7"/>
                    <a:pt x="9" y="7"/>
                  </a:cubicBezTo>
                  <a:cubicBezTo>
                    <a:pt x="9" y="7"/>
                    <a:pt x="9" y="7"/>
                    <a:pt x="8" y="7"/>
                  </a:cubicBezTo>
                  <a:cubicBezTo>
                    <a:pt x="7" y="7"/>
                    <a:pt x="7" y="7"/>
                    <a:pt x="7" y="6"/>
                  </a:cubicBezTo>
                  <a:cubicBezTo>
                    <a:pt x="7" y="6"/>
                    <a:pt x="7" y="5"/>
                    <a:pt x="6" y="5"/>
                  </a:cubicBezTo>
                  <a:cubicBezTo>
                    <a:pt x="6" y="5"/>
                    <a:pt x="6" y="5"/>
                    <a:pt x="6" y="5"/>
                  </a:cubicBezTo>
                  <a:cubicBezTo>
                    <a:pt x="6" y="6"/>
                    <a:pt x="6" y="6"/>
                    <a:pt x="7" y="6"/>
                  </a:cubicBezTo>
                  <a:cubicBezTo>
                    <a:pt x="7" y="7"/>
                    <a:pt x="7" y="7"/>
                    <a:pt x="8" y="8"/>
                  </a:cubicBezTo>
                  <a:cubicBezTo>
                    <a:pt x="8" y="8"/>
                    <a:pt x="8" y="8"/>
                    <a:pt x="9" y="8"/>
                  </a:cubicBezTo>
                  <a:cubicBezTo>
                    <a:pt x="9" y="8"/>
                    <a:pt x="10" y="7"/>
                    <a:pt x="10" y="7"/>
                  </a:cubicBezTo>
                  <a:cubicBezTo>
                    <a:pt x="10" y="7"/>
                    <a:pt x="10" y="6"/>
                    <a:pt x="10" y="6"/>
                  </a:cubicBezTo>
                  <a:cubicBezTo>
                    <a:pt x="10" y="6"/>
                    <a:pt x="10" y="6"/>
                    <a:pt x="10" y="6"/>
                  </a:cubicBezTo>
                  <a:cubicBezTo>
                    <a:pt x="10" y="6"/>
                    <a:pt x="11" y="7"/>
                    <a:pt x="11" y="7"/>
                  </a:cubicBezTo>
                  <a:cubicBezTo>
                    <a:pt x="11" y="7"/>
                    <a:pt x="11" y="7"/>
                    <a:pt x="11" y="7"/>
                  </a:cubicBezTo>
                  <a:cubicBezTo>
                    <a:pt x="11" y="8"/>
                    <a:pt x="11" y="9"/>
                    <a:pt x="11" y="10"/>
                  </a:cubicBezTo>
                  <a:cubicBezTo>
                    <a:pt x="11" y="10"/>
                    <a:pt x="11" y="10"/>
                    <a:pt x="10" y="10"/>
                  </a:cubicBezTo>
                  <a:cubicBezTo>
                    <a:pt x="10" y="11"/>
                    <a:pt x="11" y="11"/>
                    <a:pt x="11" y="11"/>
                  </a:cubicBezTo>
                  <a:cubicBezTo>
                    <a:pt x="11" y="11"/>
                    <a:pt x="11" y="12"/>
                    <a:pt x="11" y="12"/>
                  </a:cubicBezTo>
                  <a:cubicBezTo>
                    <a:pt x="11" y="12"/>
                    <a:pt x="11" y="12"/>
                    <a:pt x="11" y="12"/>
                  </a:cubicBezTo>
                  <a:cubicBezTo>
                    <a:pt x="11" y="12"/>
                    <a:pt x="11" y="13"/>
                    <a:pt x="11" y="14"/>
                  </a:cubicBezTo>
                  <a:cubicBezTo>
                    <a:pt x="11" y="14"/>
                    <a:pt x="11" y="14"/>
                    <a:pt x="11" y="15"/>
                  </a:cubicBezTo>
                  <a:cubicBezTo>
                    <a:pt x="11" y="15"/>
                    <a:pt x="11" y="15"/>
                    <a:pt x="11" y="15"/>
                  </a:cubicBezTo>
                  <a:cubicBezTo>
                    <a:pt x="11" y="15"/>
                    <a:pt x="11" y="15"/>
                    <a:pt x="11" y="15"/>
                  </a:cubicBezTo>
                  <a:cubicBezTo>
                    <a:pt x="11" y="16"/>
                    <a:pt x="11" y="16"/>
                    <a:pt x="11" y="16"/>
                  </a:cubicBezTo>
                  <a:cubicBezTo>
                    <a:pt x="11" y="17"/>
                    <a:pt x="11" y="17"/>
                    <a:pt x="11" y="18"/>
                  </a:cubicBezTo>
                  <a:cubicBezTo>
                    <a:pt x="11" y="18"/>
                    <a:pt x="10" y="17"/>
                    <a:pt x="10" y="17"/>
                  </a:cubicBezTo>
                  <a:cubicBezTo>
                    <a:pt x="10" y="17"/>
                    <a:pt x="10" y="17"/>
                    <a:pt x="10" y="17"/>
                  </a:cubicBezTo>
                  <a:cubicBezTo>
                    <a:pt x="9" y="17"/>
                    <a:pt x="10" y="18"/>
                    <a:pt x="10" y="18"/>
                  </a:cubicBezTo>
                  <a:cubicBezTo>
                    <a:pt x="10" y="19"/>
                    <a:pt x="10" y="19"/>
                    <a:pt x="10" y="19"/>
                  </a:cubicBezTo>
                  <a:cubicBezTo>
                    <a:pt x="10" y="19"/>
                    <a:pt x="10" y="20"/>
                    <a:pt x="10" y="20"/>
                  </a:cubicBezTo>
                  <a:cubicBezTo>
                    <a:pt x="10" y="20"/>
                    <a:pt x="10" y="20"/>
                    <a:pt x="10" y="20"/>
                  </a:cubicBezTo>
                  <a:cubicBezTo>
                    <a:pt x="10" y="21"/>
                    <a:pt x="10" y="21"/>
                    <a:pt x="9" y="22"/>
                  </a:cubicBezTo>
                  <a:cubicBezTo>
                    <a:pt x="9" y="22"/>
                    <a:pt x="9" y="21"/>
                    <a:pt x="9" y="21"/>
                  </a:cubicBezTo>
                  <a:cubicBezTo>
                    <a:pt x="9" y="21"/>
                    <a:pt x="9" y="21"/>
                    <a:pt x="9" y="21"/>
                  </a:cubicBezTo>
                  <a:cubicBezTo>
                    <a:pt x="8" y="21"/>
                    <a:pt x="8" y="21"/>
                    <a:pt x="8" y="21"/>
                  </a:cubicBezTo>
                  <a:cubicBezTo>
                    <a:pt x="9" y="22"/>
                    <a:pt x="9" y="23"/>
                    <a:pt x="9" y="23"/>
                  </a:cubicBezTo>
                  <a:cubicBezTo>
                    <a:pt x="9" y="24"/>
                    <a:pt x="8" y="24"/>
                    <a:pt x="8" y="24"/>
                  </a:cubicBezTo>
                  <a:cubicBezTo>
                    <a:pt x="8" y="24"/>
                    <a:pt x="8" y="24"/>
                    <a:pt x="8" y="24"/>
                  </a:cubicBezTo>
                  <a:cubicBezTo>
                    <a:pt x="8" y="24"/>
                    <a:pt x="8" y="23"/>
                    <a:pt x="8" y="23"/>
                  </a:cubicBezTo>
                  <a:cubicBezTo>
                    <a:pt x="8" y="23"/>
                    <a:pt x="8" y="23"/>
                    <a:pt x="7" y="22"/>
                  </a:cubicBezTo>
                  <a:cubicBezTo>
                    <a:pt x="7" y="23"/>
                    <a:pt x="7" y="23"/>
                    <a:pt x="7" y="23"/>
                  </a:cubicBezTo>
                  <a:cubicBezTo>
                    <a:pt x="7" y="23"/>
                    <a:pt x="7" y="23"/>
                    <a:pt x="7" y="22"/>
                  </a:cubicBezTo>
                  <a:cubicBezTo>
                    <a:pt x="7" y="22"/>
                    <a:pt x="7" y="22"/>
                    <a:pt x="7" y="22"/>
                  </a:cubicBezTo>
                  <a:cubicBezTo>
                    <a:pt x="7" y="22"/>
                    <a:pt x="7" y="22"/>
                    <a:pt x="7" y="22"/>
                  </a:cubicBezTo>
                  <a:cubicBezTo>
                    <a:pt x="7" y="22"/>
                    <a:pt x="7" y="22"/>
                    <a:pt x="7" y="21"/>
                  </a:cubicBezTo>
                  <a:cubicBezTo>
                    <a:pt x="7" y="21"/>
                    <a:pt x="7" y="21"/>
                    <a:pt x="7" y="21"/>
                  </a:cubicBezTo>
                  <a:cubicBezTo>
                    <a:pt x="7" y="21"/>
                    <a:pt x="7" y="21"/>
                    <a:pt x="7" y="21"/>
                  </a:cubicBezTo>
                  <a:cubicBezTo>
                    <a:pt x="6" y="20"/>
                    <a:pt x="7" y="20"/>
                    <a:pt x="6" y="20"/>
                  </a:cubicBezTo>
                  <a:cubicBezTo>
                    <a:pt x="6" y="20"/>
                    <a:pt x="6" y="20"/>
                    <a:pt x="6" y="20"/>
                  </a:cubicBezTo>
                  <a:cubicBezTo>
                    <a:pt x="6" y="20"/>
                    <a:pt x="6" y="20"/>
                    <a:pt x="6" y="20"/>
                  </a:cubicBezTo>
                  <a:cubicBezTo>
                    <a:pt x="6" y="19"/>
                    <a:pt x="6" y="19"/>
                    <a:pt x="6" y="19"/>
                  </a:cubicBezTo>
                  <a:cubicBezTo>
                    <a:pt x="6" y="19"/>
                    <a:pt x="7" y="18"/>
                    <a:pt x="7" y="18"/>
                  </a:cubicBezTo>
                  <a:cubicBezTo>
                    <a:pt x="7" y="18"/>
                    <a:pt x="7" y="18"/>
                    <a:pt x="7" y="18"/>
                  </a:cubicBezTo>
                  <a:cubicBezTo>
                    <a:pt x="6" y="18"/>
                    <a:pt x="6" y="18"/>
                    <a:pt x="6" y="18"/>
                  </a:cubicBezTo>
                  <a:cubicBezTo>
                    <a:pt x="6" y="18"/>
                    <a:pt x="6" y="17"/>
                    <a:pt x="6" y="17"/>
                  </a:cubicBezTo>
                  <a:cubicBezTo>
                    <a:pt x="6" y="17"/>
                    <a:pt x="6" y="17"/>
                    <a:pt x="6" y="17"/>
                  </a:cubicBezTo>
                  <a:cubicBezTo>
                    <a:pt x="5" y="16"/>
                    <a:pt x="5" y="15"/>
                    <a:pt x="4" y="14"/>
                  </a:cubicBezTo>
                  <a:cubicBezTo>
                    <a:pt x="4" y="14"/>
                    <a:pt x="4" y="14"/>
                    <a:pt x="4" y="14"/>
                  </a:cubicBezTo>
                  <a:cubicBezTo>
                    <a:pt x="4" y="14"/>
                    <a:pt x="5" y="14"/>
                    <a:pt x="5" y="14"/>
                  </a:cubicBezTo>
                  <a:cubicBezTo>
                    <a:pt x="6" y="14"/>
                    <a:pt x="6" y="14"/>
                    <a:pt x="6" y="13"/>
                  </a:cubicBezTo>
                  <a:cubicBezTo>
                    <a:pt x="7" y="13"/>
                    <a:pt x="7" y="13"/>
                    <a:pt x="7" y="12"/>
                  </a:cubicBezTo>
                  <a:cubicBezTo>
                    <a:pt x="7" y="12"/>
                    <a:pt x="6" y="11"/>
                    <a:pt x="6" y="10"/>
                  </a:cubicBezTo>
                  <a:cubicBezTo>
                    <a:pt x="6" y="10"/>
                    <a:pt x="7" y="10"/>
                    <a:pt x="7" y="10"/>
                  </a:cubicBezTo>
                  <a:cubicBezTo>
                    <a:pt x="7" y="10"/>
                    <a:pt x="6" y="9"/>
                    <a:pt x="6" y="9"/>
                  </a:cubicBezTo>
                  <a:cubicBezTo>
                    <a:pt x="6" y="9"/>
                    <a:pt x="6" y="10"/>
                    <a:pt x="6" y="10"/>
                  </a:cubicBezTo>
                  <a:cubicBezTo>
                    <a:pt x="6" y="11"/>
                    <a:pt x="6" y="12"/>
                    <a:pt x="6" y="12"/>
                  </a:cubicBezTo>
                  <a:cubicBezTo>
                    <a:pt x="6" y="13"/>
                    <a:pt x="6" y="13"/>
                    <a:pt x="6" y="13"/>
                  </a:cubicBezTo>
                  <a:cubicBezTo>
                    <a:pt x="6" y="14"/>
                    <a:pt x="5" y="13"/>
                    <a:pt x="4" y="13"/>
                  </a:cubicBezTo>
                  <a:cubicBezTo>
                    <a:pt x="5" y="13"/>
                    <a:pt x="5" y="13"/>
                    <a:pt x="6" y="12"/>
                  </a:cubicBezTo>
                  <a:cubicBezTo>
                    <a:pt x="6" y="12"/>
                    <a:pt x="6" y="11"/>
                    <a:pt x="5" y="11"/>
                  </a:cubicBezTo>
                  <a:cubicBezTo>
                    <a:pt x="6" y="10"/>
                    <a:pt x="6" y="10"/>
                    <a:pt x="6" y="10"/>
                  </a:cubicBezTo>
                  <a:cubicBezTo>
                    <a:pt x="5" y="10"/>
                    <a:pt x="5" y="10"/>
                    <a:pt x="5" y="10"/>
                  </a:cubicBezTo>
                  <a:cubicBezTo>
                    <a:pt x="5" y="10"/>
                    <a:pt x="5" y="10"/>
                    <a:pt x="5" y="10"/>
                  </a:cubicBezTo>
                  <a:cubicBezTo>
                    <a:pt x="5" y="10"/>
                    <a:pt x="5" y="11"/>
                    <a:pt x="5" y="11"/>
                  </a:cubicBezTo>
                  <a:cubicBezTo>
                    <a:pt x="5" y="11"/>
                    <a:pt x="5" y="11"/>
                    <a:pt x="5" y="11"/>
                  </a:cubicBezTo>
                  <a:cubicBezTo>
                    <a:pt x="6" y="11"/>
                    <a:pt x="6" y="12"/>
                    <a:pt x="6" y="12"/>
                  </a:cubicBezTo>
                  <a:cubicBezTo>
                    <a:pt x="5" y="13"/>
                    <a:pt x="5" y="13"/>
                    <a:pt x="4" y="13"/>
                  </a:cubicBezTo>
                  <a:cubicBezTo>
                    <a:pt x="4" y="13"/>
                    <a:pt x="5" y="12"/>
                    <a:pt x="5" y="12"/>
                  </a:cubicBezTo>
                  <a:cubicBezTo>
                    <a:pt x="5" y="11"/>
                    <a:pt x="5" y="10"/>
                    <a:pt x="5" y="10"/>
                  </a:cubicBezTo>
                  <a:cubicBezTo>
                    <a:pt x="4" y="9"/>
                    <a:pt x="4" y="9"/>
                    <a:pt x="4" y="9"/>
                  </a:cubicBezTo>
                  <a:cubicBezTo>
                    <a:pt x="4" y="9"/>
                    <a:pt x="4" y="8"/>
                    <a:pt x="4" y="8"/>
                  </a:cubicBezTo>
                  <a:cubicBezTo>
                    <a:pt x="4" y="8"/>
                    <a:pt x="3" y="9"/>
                    <a:pt x="4" y="9"/>
                  </a:cubicBezTo>
                  <a:cubicBezTo>
                    <a:pt x="4" y="9"/>
                    <a:pt x="4" y="9"/>
                    <a:pt x="4" y="9"/>
                  </a:cubicBezTo>
                  <a:cubicBezTo>
                    <a:pt x="4" y="9"/>
                    <a:pt x="4" y="10"/>
                    <a:pt x="5" y="10"/>
                  </a:cubicBezTo>
                  <a:cubicBezTo>
                    <a:pt x="5" y="10"/>
                    <a:pt x="5" y="11"/>
                    <a:pt x="5" y="11"/>
                  </a:cubicBezTo>
                  <a:cubicBezTo>
                    <a:pt x="5" y="12"/>
                    <a:pt x="4" y="13"/>
                    <a:pt x="4" y="13"/>
                  </a:cubicBezTo>
                  <a:cubicBezTo>
                    <a:pt x="4" y="12"/>
                    <a:pt x="4" y="11"/>
                    <a:pt x="4" y="10"/>
                  </a:cubicBezTo>
                  <a:cubicBezTo>
                    <a:pt x="4" y="10"/>
                    <a:pt x="4" y="10"/>
                    <a:pt x="4" y="10"/>
                  </a:cubicBezTo>
                  <a:cubicBezTo>
                    <a:pt x="4" y="10"/>
                    <a:pt x="4" y="10"/>
                    <a:pt x="4" y="10"/>
                  </a:cubicBezTo>
                  <a:cubicBezTo>
                    <a:pt x="3" y="10"/>
                    <a:pt x="4" y="10"/>
                    <a:pt x="4" y="10"/>
                  </a:cubicBezTo>
                  <a:cubicBezTo>
                    <a:pt x="4" y="11"/>
                    <a:pt x="4" y="12"/>
                    <a:pt x="3" y="12"/>
                  </a:cubicBezTo>
                  <a:cubicBezTo>
                    <a:pt x="3" y="12"/>
                    <a:pt x="3" y="11"/>
                    <a:pt x="3" y="11"/>
                  </a:cubicBezTo>
                  <a:cubicBezTo>
                    <a:pt x="3" y="11"/>
                    <a:pt x="3" y="10"/>
                    <a:pt x="3" y="10"/>
                  </a:cubicBezTo>
                  <a:cubicBezTo>
                    <a:pt x="3" y="10"/>
                    <a:pt x="3" y="11"/>
                    <a:pt x="3" y="11"/>
                  </a:cubicBezTo>
                  <a:cubicBezTo>
                    <a:pt x="3" y="11"/>
                    <a:pt x="3" y="11"/>
                    <a:pt x="3" y="11"/>
                  </a:cubicBezTo>
                  <a:cubicBezTo>
                    <a:pt x="3" y="12"/>
                    <a:pt x="3" y="12"/>
                    <a:pt x="3" y="12"/>
                  </a:cubicBezTo>
                  <a:cubicBezTo>
                    <a:pt x="3" y="12"/>
                    <a:pt x="3" y="12"/>
                    <a:pt x="3" y="12"/>
                  </a:cubicBezTo>
                  <a:close/>
                  <a:moveTo>
                    <a:pt x="8" y="1"/>
                  </a:moveTo>
                  <a:cubicBezTo>
                    <a:pt x="8" y="1"/>
                    <a:pt x="8" y="1"/>
                    <a:pt x="8" y="1"/>
                  </a:cubicBezTo>
                  <a:cubicBezTo>
                    <a:pt x="8" y="1"/>
                    <a:pt x="8" y="1"/>
                    <a:pt x="8" y="1"/>
                  </a:cubicBezTo>
                  <a:cubicBezTo>
                    <a:pt x="8" y="1"/>
                    <a:pt x="8" y="1"/>
                    <a:pt x="8" y="1"/>
                  </a:cubicBezTo>
                  <a:close/>
                  <a:moveTo>
                    <a:pt x="11" y="18"/>
                  </a:moveTo>
                  <a:cubicBezTo>
                    <a:pt x="11" y="18"/>
                    <a:pt x="11" y="18"/>
                    <a:pt x="11" y="18"/>
                  </a:cubicBezTo>
                  <a:cubicBezTo>
                    <a:pt x="12" y="18"/>
                    <a:pt x="12" y="18"/>
                    <a:pt x="12" y="18"/>
                  </a:cubicBezTo>
                  <a:cubicBezTo>
                    <a:pt x="12" y="18"/>
                    <a:pt x="12" y="18"/>
                    <a:pt x="11" y="18"/>
                  </a:cubicBezTo>
                  <a:close/>
                  <a:moveTo>
                    <a:pt x="11" y="34"/>
                  </a:moveTo>
                  <a:cubicBezTo>
                    <a:pt x="11" y="34"/>
                    <a:pt x="11" y="34"/>
                    <a:pt x="11" y="34"/>
                  </a:cubicBezTo>
                  <a:cubicBezTo>
                    <a:pt x="11" y="34"/>
                    <a:pt x="11" y="34"/>
                    <a:pt x="11" y="34"/>
                  </a:cubicBezTo>
                  <a:cubicBezTo>
                    <a:pt x="11" y="34"/>
                    <a:pt x="11" y="34"/>
                    <a:pt x="11" y="34"/>
                  </a:cubicBezTo>
                  <a:cubicBezTo>
                    <a:pt x="11" y="34"/>
                    <a:pt x="11" y="34"/>
                    <a:pt x="11" y="34"/>
                  </a:cubicBezTo>
                  <a:close/>
                  <a:moveTo>
                    <a:pt x="12" y="39"/>
                  </a:moveTo>
                  <a:cubicBezTo>
                    <a:pt x="12" y="39"/>
                    <a:pt x="12" y="39"/>
                    <a:pt x="12" y="39"/>
                  </a:cubicBezTo>
                  <a:cubicBezTo>
                    <a:pt x="12" y="39"/>
                    <a:pt x="12" y="39"/>
                    <a:pt x="12" y="39"/>
                  </a:cubicBezTo>
                  <a:cubicBezTo>
                    <a:pt x="12" y="39"/>
                    <a:pt x="12" y="39"/>
                    <a:pt x="12" y="39"/>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3"/>
            <p:cNvSpPr/>
            <p:nvPr/>
          </p:nvSpPr>
          <p:spPr bwMode="auto">
            <a:xfrm>
              <a:off x="7534275" y="3260726"/>
              <a:ext cx="312738" cy="276225"/>
            </a:xfrm>
            <a:custGeom>
              <a:avLst/>
              <a:gdLst>
                <a:gd name="T0" fmla="*/ 22 w 26"/>
                <a:gd name="T1" fmla="*/ 17 h 23"/>
                <a:gd name="T2" fmla="*/ 23 w 26"/>
                <a:gd name="T3" fmla="*/ 11 h 23"/>
                <a:gd name="T4" fmla="*/ 15 w 26"/>
                <a:gd name="T5" fmla="*/ 9 h 23"/>
                <a:gd name="T6" fmla="*/ 14 w 26"/>
                <a:gd name="T7" fmla="*/ 5 h 23"/>
                <a:gd name="T8" fmla="*/ 12 w 26"/>
                <a:gd name="T9" fmla="*/ 6 h 23"/>
                <a:gd name="T10" fmla="*/ 11 w 26"/>
                <a:gd name="T11" fmla="*/ 3 h 23"/>
                <a:gd name="T12" fmla="*/ 8 w 26"/>
                <a:gd name="T13" fmla="*/ 0 h 23"/>
                <a:gd name="T14" fmla="*/ 6 w 26"/>
                <a:gd name="T15" fmla="*/ 2 h 23"/>
                <a:gd name="T16" fmla="*/ 1 w 26"/>
                <a:gd name="T17" fmla="*/ 7 h 23"/>
                <a:gd name="T18" fmla="*/ 9 w 26"/>
                <a:gd name="T19" fmla="*/ 11 h 23"/>
                <a:gd name="T20" fmla="*/ 14 w 26"/>
                <a:gd name="T21" fmla="*/ 14 h 23"/>
                <a:gd name="T22" fmla="*/ 16 w 26"/>
                <a:gd name="T23" fmla="*/ 15 h 23"/>
                <a:gd name="T24" fmla="*/ 18 w 26"/>
                <a:gd name="T25" fmla="*/ 17 h 23"/>
                <a:gd name="T26" fmla="*/ 18 w 26"/>
                <a:gd name="T27" fmla="*/ 17 h 23"/>
                <a:gd name="T28" fmla="*/ 16 w 26"/>
                <a:gd name="T29" fmla="*/ 16 h 23"/>
                <a:gd name="T30" fmla="*/ 13 w 26"/>
                <a:gd name="T31" fmla="*/ 14 h 23"/>
                <a:gd name="T32" fmla="*/ 8 w 26"/>
                <a:gd name="T33" fmla="*/ 11 h 23"/>
                <a:gd name="T34" fmla="*/ 1 w 26"/>
                <a:gd name="T35" fmla="*/ 8 h 23"/>
                <a:gd name="T36" fmla="*/ 2 w 26"/>
                <a:gd name="T37" fmla="*/ 9 h 23"/>
                <a:gd name="T38" fmla="*/ 0 w 26"/>
                <a:gd name="T39" fmla="*/ 12 h 23"/>
                <a:gd name="T40" fmla="*/ 1 w 26"/>
                <a:gd name="T41" fmla="*/ 14 h 23"/>
                <a:gd name="T42" fmla="*/ 5 w 26"/>
                <a:gd name="T43" fmla="*/ 18 h 23"/>
                <a:gd name="T44" fmla="*/ 7 w 26"/>
                <a:gd name="T45" fmla="*/ 18 h 23"/>
                <a:gd name="T46" fmla="*/ 8 w 26"/>
                <a:gd name="T47" fmla="*/ 22 h 23"/>
                <a:gd name="T48" fmla="*/ 13 w 26"/>
                <a:gd name="T49" fmla="*/ 20 h 23"/>
                <a:gd name="T50" fmla="*/ 16 w 26"/>
                <a:gd name="T51" fmla="*/ 23 h 23"/>
                <a:gd name="T52" fmla="*/ 21 w 26"/>
                <a:gd name="T53" fmla="*/ 20 h 23"/>
                <a:gd name="T54" fmla="*/ 26 w 26"/>
                <a:gd name="T55" fmla="*/ 21 h 23"/>
                <a:gd name="T56" fmla="*/ 22 w 26"/>
                <a:gd name="T5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3">
                  <a:moveTo>
                    <a:pt x="22" y="17"/>
                  </a:moveTo>
                  <a:cubicBezTo>
                    <a:pt x="21" y="15"/>
                    <a:pt x="22" y="13"/>
                    <a:pt x="23" y="11"/>
                  </a:cubicBezTo>
                  <a:cubicBezTo>
                    <a:pt x="19" y="14"/>
                    <a:pt x="16" y="10"/>
                    <a:pt x="15" y="9"/>
                  </a:cubicBezTo>
                  <a:cubicBezTo>
                    <a:pt x="15" y="8"/>
                    <a:pt x="15" y="6"/>
                    <a:pt x="14" y="5"/>
                  </a:cubicBezTo>
                  <a:cubicBezTo>
                    <a:pt x="14" y="6"/>
                    <a:pt x="13" y="7"/>
                    <a:pt x="12" y="6"/>
                  </a:cubicBezTo>
                  <a:cubicBezTo>
                    <a:pt x="11" y="6"/>
                    <a:pt x="11" y="4"/>
                    <a:pt x="11" y="3"/>
                  </a:cubicBezTo>
                  <a:cubicBezTo>
                    <a:pt x="8" y="5"/>
                    <a:pt x="8" y="1"/>
                    <a:pt x="8" y="0"/>
                  </a:cubicBezTo>
                  <a:cubicBezTo>
                    <a:pt x="6" y="4"/>
                    <a:pt x="6" y="3"/>
                    <a:pt x="6" y="2"/>
                  </a:cubicBezTo>
                  <a:cubicBezTo>
                    <a:pt x="6" y="6"/>
                    <a:pt x="4" y="8"/>
                    <a:pt x="1" y="7"/>
                  </a:cubicBezTo>
                  <a:cubicBezTo>
                    <a:pt x="4" y="8"/>
                    <a:pt x="6" y="10"/>
                    <a:pt x="9" y="11"/>
                  </a:cubicBezTo>
                  <a:cubicBezTo>
                    <a:pt x="10" y="12"/>
                    <a:pt x="12" y="13"/>
                    <a:pt x="14" y="14"/>
                  </a:cubicBezTo>
                  <a:cubicBezTo>
                    <a:pt x="14" y="14"/>
                    <a:pt x="15" y="15"/>
                    <a:pt x="16" y="15"/>
                  </a:cubicBezTo>
                  <a:cubicBezTo>
                    <a:pt x="17" y="16"/>
                    <a:pt x="17" y="17"/>
                    <a:pt x="18" y="17"/>
                  </a:cubicBezTo>
                  <a:cubicBezTo>
                    <a:pt x="18" y="17"/>
                    <a:pt x="18" y="17"/>
                    <a:pt x="18" y="17"/>
                  </a:cubicBezTo>
                  <a:cubicBezTo>
                    <a:pt x="17" y="17"/>
                    <a:pt x="16" y="16"/>
                    <a:pt x="16" y="16"/>
                  </a:cubicBezTo>
                  <a:cubicBezTo>
                    <a:pt x="15" y="15"/>
                    <a:pt x="14" y="15"/>
                    <a:pt x="13" y="14"/>
                  </a:cubicBezTo>
                  <a:cubicBezTo>
                    <a:pt x="12" y="13"/>
                    <a:pt x="10" y="12"/>
                    <a:pt x="8" y="11"/>
                  </a:cubicBezTo>
                  <a:cubicBezTo>
                    <a:pt x="6" y="10"/>
                    <a:pt x="4" y="9"/>
                    <a:pt x="1" y="8"/>
                  </a:cubicBezTo>
                  <a:cubicBezTo>
                    <a:pt x="2" y="9"/>
                    <a:pt x="2" y="9"/>
                    <a:pt x="2" y="9"/>
                  </a:cubicBezTo>
                  <a:cubicBezTo>
                    <a:pt x="2" y="10"/>
                    <a:pt x="1" y="12"/>
                    <a:pt x="0" y="12"/>
                  </a:cubicBezTo>
                  <a:cubicBezTo>
                    <a:pt x="1" y="13"/>
                    <a:pt x="1" y="13"/>
                    <a:pt x="1" y="14"/>
                  </a:cubicBezTo>
                  <a:cubicBezTo>
                    <a:pt x="3" y="14"/>
                    <a:pt x="5" y="16"/>
                    <a:pt x="5" y="18"/>
                  </a:cubicBezTo>
                  <a:cubicBezTo>
                    <a:pt x="6" y="17"/>
                    <a:pt x="7" y="18"/>
                    <a:pt x="7" y="18"/>
                  </a:cubicBezTo>
                  <a:cubicBezTo>
                    <a:pt x="8" y="19"/>
                    <a:pt x="8" y="21"/>
                    <a:pt x="8" y="22"/>
                  </a:cubicBezTo>
                  <a:cubicBezTo>
                    <a:pt x="9" y="20"/>
                    <a:pt x="12" y="20"/>
                    <a:pt x="13" y="20"/>
                  </a:cubicBezTo>
                  <a:cubicBezTo>
                    <a:pt x="15" y="21"/>
                    <a:pt x="16" y="21"/>
                    <a:pt x="16" y="23"/>
                  </a:cubicBezTo>
                  <a:cubicBezTo>
                    <a:pt x="16" y="21"/>
                    <a:pt x="19" y="20"/>
                    <a:pt x="21" y="20"/>
                  </a:cubicBezTo>
                  <a:cubicBezTo>
                    <a:pt x="23" y="20"/>
                    <a:pt x="25" y="20"/>
                    <a:pt x="26" y="21"/>
                  </a:cubicBezTo>
                  <a:cubicBezTo>
                    <a:pt x="25" y="20"/>
                    <a:pt x="23" y="19"/>
                    <a:pt x="22" y="17"/>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5"/>
            <p:cNvSpPr/>
            <p:nvPr/>
          </p:nvSpPr>
          <p:spPr bwMode="auto">
            <a:xfrm>
              <a:off x="7389813" y="3392488"/>
              <a:ext cx="217488" cy="373063"/>
            </a:xfrm>
            <a:custGeom>
              <a:avLst/>
              <a:gdLst>
                <a:gd name="T0" fmla="*/ 9 w 18"/>
                <a:gd name="T1" fmla="*/ 14 h 31"/>
                <a:gd name="T2" fmla="*/ 9 w 18"/>
                <a:gd name="T3" fmla="*/ 9 h 31"/>
                <a:gd name="T4" fmla="*/ 9 w 18"/>
                <a:gd name="T5" fmla="*/ 5 h 31"/>
                <a:gd name="T6" fmla="*/ 9 w 18"/>
                <a:gd name="T7" fmla="*/ 3 h 31"/>
                <a:gd name="T8" fmla="*/ 9 w 18"/>
                <a:gd name="T9" fmla="*/ 3 h 31"/>
                <a:gd name="T10" fmla="*/ 9 w 18"/>
                <a:gd name="T11" fmla="*/ 2 h 31"/>
                <a:gd name="T12" fmla="*/ 6 w 18"/>
                <a:gd name="T13" fmla="*/ 2 h 31"/>
                <a:gd name="T14" fmla="*/ 5 w 18"/>
                <a:gd name="T15" fmla="*/ 0 h 31"/>
                <a:gd name="T16" fmla="*/ 0 w 18"/>
                <a:gd name="T17" fmla="*/ 5 h 31"/>
                <a:gd name="T18" fmla="*/ 2 w 18"/>
                <a:gd name="T19" fmla="*/ 12 h 31"/>
                <a:gd name="T20" fmla="*/ 1 w 18"/>
                <a:gd name="T21" fmla="*/ 17 h 31"/>
                <a:gd name="T22" fmla="*/ 3 w 18"/>
                <a:gd name="T23" fmla="*/ 22 h 31"/>
                <a:gd name="T24" fmla="*/ 11 w 18"/>
                <a:gd name="T25" fmla="*/ 31 h 31"/>
                <a:gd name="T26" fmla="*/ 18 w 18"/>
                <a:gd name="T27" fmla="*/ 18 h 31"/>
                <a:gd name="T28" fmla="*/ 14 w 18"/>
                <a:gd name="T29" fmla="*/ 14 h 31"/>
                <a:gd name="T30" fmla="*/ 17 w 18"/>
                <a:gd name="T31" fmla="*/ 12 h 31"/>
                <a:gd name="T32" fmla="*/ 14 w 18"/>
                <a:gd name="T33" fmla="*/ 9 h 31"/>
                <a:gd name="T34" fmla="*/ 16 w 18"/>
                <a:gd name="T35" fmla="*/ 8 h 31"/>
                <a:gd name="T36" fmla="*/ 14 w 18"/>
                <a:gd name="T37" fmla="*/ 4 h 31"/>
                <a:gd name="T38" fmla="*/ 12 w 18"/>
                <a:gd name="T39" fmla="*/ 2 h 31"/>
                <a:gd name="T40" fmla="*/ 9 w 18"/>
                <a:gd name="T41" fmla="*/ 2 h 31"/>
                <a:gd name="T42" fmla="*/ 9 w 18"/>
                <a:gd name="T43" fmla="*/ 3 h 31"/>
                <a:gd name="T44" fmla="*/ 9 w 18"/>
                <a:gd name="T45" fmla="*/ 3 h 31"/>
                <a:gd name="T46" fmla="*/ 9 w 18"/>
                <a:gd name="T47" fmla="*/ 5 h 31"/>
                <a:gd name="T48" fmla="*/ 9 w 18"/>
                <a:gd name="T49" fmla="*/ 7 h 31"/>
                <a:gd name="T50" fmla="*/ 9 w 18"/>
                <a:gd name="T51" fmla="*/ 9 h 31"/>
                <a:gd name="T52" fmla="*/ 9 w 18"/>
                <a:gd name="T53" fmla="*/ 14 h 31"/>
                <a:gd name="T54" fmla="*/ 9 w 18"/>
                <a:gd name="T55" fmla="*/ 20 h 31"/>
                <a:gd name="T56" fmla="*/ 9 w 18"/>
                <a:gd name="T57" fmla="*/ 21 h 31"/>
                <a:gd name="T58" fmla="*/ 9 w 18"/>
                <a:gd name="T5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31">
                  <a:moveTo>
                    <a:pt x="9" y="14"/>
                  </a:moveTo>
                  <a:cubicBezTo>
                    <a:pt x="9" y="12"/>
                    <a:pt x="8" y="11"/>
                    <a:pt x="9" y="9"/>
                  </a:cubicBezTo>
                  <a:cubicBezTo>
                    <a:pt x="9" y="8"/>
                    <a:pt x="9" y="7"/>
                    <a:pt x="9" y="5"/>
                  </a:cubicBezTo>
                  <a:cubicBezTo>
                    <a:pt x="9" y="5"/>
                    <a:pt x="9" y="4"/>
                    <a:pt x="9" y="3"/>
                  </a:cubicBezTo>
                  <a:cubicBezTo>
                    <a:pt x="9" y="3"/>
                    <a:pt x="9" y="3"/>
                    <a:pt x="9" y="3"/>
                  </a:cubicBezTo>
                  <a:cubicBezTo>
                    <a:pt x="9" y="3"/>
                    <a:pt x="9" y="3"/>
                    <a:pt x="9" y="2"/>
                  </a:cubicBezTo>
                  <a:cubicBezTo>
                    <a:pt x="8" y="2"/>
                    <a:pt x="7" y="2"/>
                    <a:pt x="6" y="2"/>
                  </a:cubicBezTo>
                  <a:cubicBezTo>
                    <a:pt x="5" y="1"/>
                    <a:pt x="5" y="0"/>
                    <a:pt x="5" y="0"/>
                  </a:cubicBezTo>
                  <a:cubicBezTo>
                    <a:pt x="5" y="1"/>
                    <a:pt x="6" y="5"/>
                    <a:pt x="0" y="5"/>
                  </a:cubicBezTo>
                  <a:cubicBezTo>
                    <a:pt x="2" y="5"/>
                    <a:pt x="5" y="11"/>
                    <a:pt x="2" y="12"/>
                  </a:cubicBezTo>
                  <a:cubicBezTo>
                    <a:pt x="4" y="13"/>
                    <a:pt x="3" y="17"/>
                    <a:pt x="1" y="17"/>
                  </a:cubicBezTo>
                  <a:cubicBezTo>
                    <a:pt x="4" y="17"/>
                    <a:pt x="4" y="20"/>
                    <a:pt x="3" y="22"/>
                  </a:cubicBezTo>
                  <a:cubicBezTo>
                    <a:pt x="7" y="19"/>
                    <a:pt x="10" y="28"/>
                    <a:pt x="11" y="31"/>
                  </a:cubicBezTo>
                  <a:cubicBezTo>
                    <a:pt x="11" y="29"/>
                    <a:pt x="15" y="17"/>
                    <a:pt x="18" y="18"/>
                  </a:cubicBezTo>
                  <a:cubicBezTo>
                    <a:pt x="18" y="18"/>
                    <a:pt x="15" y="15"/>
                    <a:pt x="14" y="14"/>
                  </a:cubicBezTo>
                  <a:cubicBezTo>
                    <a:pt x="14" y="13"/>
                    <a:pt x="15" y="11"/>
                    <a:pt x="17" y="12"/>
                  </a:cubicBezTo>
                  <a:cubicBezTo>
                    <a:pt x="16" y="11"/>
                    <a:pt x="14" y="10"/>
                    <a:pt x="14" y="9"/>
                  </a:cubicBezTo>
                  <a:cubicBezTo>
                    <a:pt x="14" y="8"/>
                    <a:pt x="15" y="8"/>
                    <a:pt x="16" y="8"/>
                  </a:cubicBezTo>
                  <a:cubicBezTo>
                    <a:pt x="14" y="6"/>
                    <a:pt x="13" y="6"/>
                    <a:pt x="14" y="4"/>
                  </a:cubicBezTo>
                  <a:cubicBezTo>
                    <a:pt x="14" y="4"/>
                    <a:pt x="11" y="4"/>
                    <a:pt x="12" y="2"/>
                  </a:cubicBezTo>
                  <a:cubicBezTo>
                    <a:pt x="11" y="2"/>
                    <a:pt x="10" y="2"/>
                    <a:pt x="9" y="2"/>
                  </a:cubicBezTo>
                  <a:cubicBezTo>
                    <a:pt x="9" y="2"/>
                    <a:pt x="9" y="3"/>
                    <a:pt x="9" y="3"/>
                  </a:cubicBezTo>
                  <a:cubicBezTo>
                    <a:pt x="9" y="3"/>
                    <a:pt x="9" y="3"/>
                    <a:pt x="9" y="3"/>
                  </a:cubicBezTo>
                  <a:cubicBezTo>
                    <a:pt x="9" y="4"/>
                    <a:pt x="9" y="5"/>
                    <a:pt x="9" y="5"/>
                  </a:cubicBezTo>
                  <a:cubicBezTo>
                    <a:pt x="9" y="6"/>
                    <a:pt x="9" y="6"/>
                    <a:pt x="9" y="7"/>
                  </a:cubicBezTo>
                  <a:cubicBezTo>
                    <a:pt x="9" y="8"/>
                    <a:pt x="9" y="8"/>
                    <a:pt x="9" y="9"/>
                  </a:cubicBezTo>
                  <a:cubicBezTo>
                    <a:pt x="9" y="11"/>
                    <a:pt x="9" y="13"/>
                    <a:pt x="9" y="14"/>
                  </a:cubicBezTo>
                  <a:cubicBezTo>
                    <a:pt x="9" y="16"/>
                    <a:pt x="9" y="19"/>
                    <a:pt x="9" y="20"/>
                  </a:cubicBezTo>
                  <a:cubicBezTo>
                    <a:pt x="9" y="21"/>
                    <a:pt x="9" y="21"/>
                    <a:pt x="9" y="21"/>
                  </a:cubicBezTo>
                  <a:lnTo>
                    <a:pt x="9" y="14"/>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77"/>
            <p:cNvSpPr/>
            <p:nvPr/>
          </p:nvSpPr>
          <p:spPr bwMode="auto">
            <a:xfrm>
              <a:off x="7486650" y="3235326"/>
              <a:ext cx="107950" cy="96838"/>
            </a:xfrm>
            <a:custGeom>
              <a:avLst/>
              <a:gdLst>
                <a:gd name="T0" fmla="*/ 8 w 9"/>
                <a:gd name="T1" fmla="*/ 2 h 8"/>
                <a:gd name="T2" fmla="*/ 5 w 9"/>
                <a:gd name="T3" fmla="*/ 0 h 8"/>
                <a:gd name="T4" fmla="*/ 2 w 9"/>
                <a:gd name="T5" fmla="*/ 1 h 8"/>
                <a:gd name="T6" fmla="*/ 0 w 9"/>
                <a:gd name="T7" fmla="*/ 4 h 8"/>
                <a:gd name="T8" fmla="*/ 2 w 9"/>
                <a:gd name="T9" fmla="*/ 6 h 8"/>
                <a:gd name="T10" fmla="*/ 3 w 9"/>
                <a:gd name="T11" fmla="*/ 7 h 8"/>
                <a:gd name="T12" fmla="*/ 4 w 9"/>
                <a:gd name="T13" fmla="*/ 7 h 8"/>
                <a:gd name="T14" fmla="*/ 5 w 9"/>
                <a:gd name="T15" fmla="*/ 8 h 8"/>
                <a:gd name="T16" fmla="*/ 9 w 9"/>
                <a:gd name="T17" fmla="*/ 5 h 8"/>
                <a:gd name="T18" fmla="*/ 9 w 9"/>
                <a:gd name="T19" fmla="*/ 5 h 8"/>
                <a:gd name="T20" fmla="*/ 8 w 9"/>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
                  <a:moveTo>
                    <a:pt x="8" y="2"/>
                  </a:moveTo>
                  <a:cubicBezTo>
                    <a:pt x="8" y="1"/>
                    <a:pt x="7" y="0"/>
                    <a:pt x="5" y="0"/>
                  </a:cubicBezTo>
                  <a:cubicBezTo>
                    <a:pt x="4" y="0"/>
                    <a:pt x="3" y="0"/>
                    <a:pt x="2" y="1"/>
                  </a:cubicBezTo>
                  <a:cubicBezTo>
                    <a:pt x="1" y="2"/>
                    <a:pt x="1" y="2"/>
                    <a:pt x="0" y="4"/>
                  </a:cubicBezTo>
                  <a:cubicBezTo>
                    <a:pt x="1" y="4"/>
                    <a:pt x="2" y="5"/>
                    <a:pt x="2" y="6"/>
                  </a:cubicBezTo>
                  <a:cubicBezTo>
                    <a:pt x="2" y="6"/>
                    <a:pt x="3" y="6"/>
                    <a:pt x="3" y="7"/>
                  </a:cubicBezTo>
                  <a:cubicBezTo>
                    <a:pt x="4" y="7"/>
                    <a:pt x="4" y="7"/>
                    <a:pt x="4" y="7"/>
                  </a:cubicBezTo>
                  <a:cubicBezTo>
                    <a:pt x="4" y="8"/>
                    <a:pt x="5" y="8"/>
                    <a:pt x="5" y="8"/>
                  </a:cubicBezTo>
                  <a:cubicBezTo>
                    <a:pt x="7" y="8"/>
                    <a:pt x="8" y="7"/>
                    <a:pt x="9" y="5"/>
                  </a:cubicBezTo>
                  <a:cubicBezTo>
                    <a:pt x="9" y="5"/>
                    <a:pt x="9" y="5"/>
                    <a:pt x="9" y="5"/>
                  </a:cubicBezTo>
                  <a:cubicBezTo>
                    <a:pt x="9" y="4"/>
                    <a:pt x="9" y="3"/>
                    <a:pt x="8" y="2"/>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78"/>
            <p:cNvSpPr/>
            <p:nvPr/>
          </p:nvSpPr>
          <p:spPr bwMode="auto">
            <a:xfrm>
              <a:off x="7413625" y="3271838"/>
              <a:ext cx="84138" cy="84138"/>
            </a:xfrm>
            <a:custGeom>
              <a:avLst/>
              <a:gdLst>
                <a:gd name="T0" fmla="*/ 5 w 7"/>
                <a:gd name="T1" fmla="*/ 1 h 7"/>
                <a:gd name="T2" fmla="*/ 3 w 7"/>
                <a:gd name="T3" fmla="*/ 0 h 7"/>
                <a:gd name="T4" fmla="*/ 1 w 7"/>
                <a:gd name="T5" fmla="*/ 2 h 7"/>
                <a:gd name="T6" fmla="*/ 0 w 7"/>
                <a:gd name="T7" fmla="*/ 4 h 7"/>
                <a:gd name="T8" fmla="*/ 3 w 7"/>
                <a:gd name="T9" fmla="*/ 7 h 7"/>
                <a:gd name="T10" fmla="*/ 4 w 7"/>
                <a:gd name="T11" fmla="*/ 4 h 7"/>
                <a:gd name="T12" fmla="*/ 5 w 7"/>
                <a:gd name="T13" fmla="*/ 3 h 7"/>
                <a:gd name="T14" fmla="*/ 5 w 7"/>
                <a:gd name="T15" fmla="*/ 3 h 7"/>
                <a:gd name="T16" fmla="*/ 6 w 7"/>
                <a:gd name="T17" fmla="*/ 3 h 7"/>
                <a:gd name="T18" fmla="*/ 7 w 7"/>
                <a:gd name="T19" fmla="*/ 3 h 7"/>
                <a:gd name="T20" fmla="*/ 5 w 7"/>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5" y="1"/>
                  </a:moveTo>
                  <a:cubicBezTo>
                    <a:pt x="5" y="1"/>
                    <a:pt x="4" y="0"/>
                    <a:pt x="3" y="0"/>
                  </a:cubicBezTo>
                  <a:cubicBezTo>
                    <a:pt x="2" y="1"/>
                    <a:pt x="1" y="1"/>
                    <a:pt x="1" y="2"/>
                  </a:cubicBezTo>
                  <a:cubicBezTo>
                    <a:pt x="1" y="2"/>
                    <a:pt x="0" y="3"/>
                    <a:pt x="0" y="4"/>
                  </a:cubicBezTo>
                  <a:cubicBezTo>
                    <a:pt x="1" y="5"/>
                    <a:pt x="1" y="6"/>
                    <a:pt x="3" y="7"/>
                  </a:cubicBezTo>
                  <a:cubicBezTo>
                    <a:pt x="3" y="6"/>
                    <a:pt x="3" y="5"/>
                    <a:pt x="4" y="4"/>
                  </a:cubicBezTo>
                  <a:cubicBezTo>
                    <a:pt x="4" y="4"/>
                    <a:pt x="5" y="4"/>
                    <a:pt x="5" y="3"/>
                  </a:cubicBezTo>
                  <a:cubicBezTo>
                    <a:pt x="5" y="3"/>
                    <a:pt x="5" y="3"/>
                    <a:pt x="5" y="3"/>
                  </a:cubicBezTo>
                  <a:cubicBezTo>
                    <a:pt x="6" y="3"/>
                    <a:pt x="6" y="3"/>
                    <a:pt x="6" y="3"/>
                  </a:cubicBezTo>
                  <a:cubicBezTo>
                    <a:pt x="6" y="3"/>
                    <a:pt x="6" y="3"/>
                    <a:pt x="7" y="3"/>
                  </a:cubicBezTo>
                  <a:cubicBezTo>
                    <a:pt x="7" y="2"/>
                    <a:pt x="6" y="1"/>
                    <a:pt x="5"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79"/>
            <p:cNvSpPr/>
            <p:nvPr/>
          </p:nvSpPr>
          <p:spPr bwMode="auto">
            <a:xfrm>
              <a:off x="7462838" y="3319463"/>
              <a:ext cx="84138" cy="96838"/>
            </a:xfrm>
            <a:custGeom>
              <a:avLst/>
              <a:gdLst>
                <a:gd name="T0" fmla="*/ 5 w 7"/>
                <a:gd name="T1" fmla="*/ 1 h 8"/>
                <a:gd name="T2" fmla="*/ 3 w 7"/>
                <a:gd name="T3" fmla="*/ 0 h 8"/>
                <a:gd name="T4" fmla="*/ 1 w 7"/>
                <a:gd name="T5" fmla="*/ 1 h 8"/>
                <a:gd name="T6" fmla="*/ 0 w 7"/>
                <a:gd name="T7" fmla="*/ 4 h 8"/>
                <a:gd name="T8" fmla="*/ 0 w 7"/>
                <a:gd name="T9" fmla="*/ 5 h 8"/>
                <a:gd name="T10" fmla="*/ 0 w 7"/>
                <a:gd name="T11" fmla="*/ 6 h 8"/>
                <a:gd name="T12" fmla="*/ 1 w 7"/>
                <a:gd name="T13" fmla="*/ 7 h 8"/>
                <a:gd name="T14" fmla="*/ 4 w 7"/>
                <a:gd name="T15" fmla="*/ 7 h 8"/>
                <a:gd name="T16" fmla="*/ 5 w 7"/>
                <a:gd name="T17" fmla="*/ 7 h 8"/>
                <a:gd name="T18" fmla="*/ 6 w 7"/>
                <a:gd name="T19" fmla="*/ 6 h 8"/>
                <a:gd name="T20" fmla="*/ 6 w 7"/>
                <a:gd name="T21" fmla="*/ 4 h 8"/>
                <a:gd name="T22" fmla="*/ 6 w 7"/>
                <a:gd name="T23" fmla="*/ 2 h 8"/>
                <a:gd name="T24" fmla="*/ 5 w 7"/>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5" y="1"/>
                  </a:moveTo>
                  <a:cubicBezTo>
                    <a:pt x="5" y="0"/>
                    <a:pt x="4" y="0"/>
                    <a:pt x="3" y="0"/>
                  </a:cubicBezTo>
                  <a:cubicBezTo>
                    <a:pt x="3" y="0"/>
                    <a:pt x="2" y="0"/>
                    <a:pt x="1" y="1"/>
                  </a:cubicBezTo>
                  <a:cubicBezTo>
                    <a:pt x="0" y="2"/>
                    <a:pt x="0" y="3"/>
                    <a:pt x="0" y="4"/>
                  </a:cubicBezTo>
                  <a:cubicBezTo>
                    <a:pt x="0" y="4"/>
                    <a:pt x="0" y="4"/>
                    <a:pt x="0" y="5"/>
                  </a:cubicBezTo>
                  <a:cubicBezTo>
                    <a:pt x="0" y="5"/>
                    <a:pt x="0" y="5"/>
                    <a:pt x="0" y="6"/>
                  </a:cubicBezTo>
                  <a:cubicBezTo>
                    <a:pt x="0" y="6"/>
                    <a:pt x="1" y="6"/>
                    <a:pt x="1" y="7"/>
                  </a:cubicBezTo>
                  <a:cubicBezTo>
                    <a:pt x="2" y="7"/>
                    <a:pt x="3" y="8"/>
                    <a:pt x="4" y="7"/>
                  </a:cubicBezTo>
                  <a:cubicBezTo>
                    <a:pt x="4" y="7"/>
                    <a:pt x="5" y="7"/>
                    <a:pt x="5" y="7"/>
                  </a:cubicBezTo>
                  <a:cubicBezTo>
                    <a:pt x="5" y="6"/>
                    <a:pt x="6" y="6"/>
                    <a:pt x="6" y="6"/>
                  </a:cubicBezTo>
                  <a:cubicBezTo>
                    <a:pt x="6" y="5"/>
                    <a:pt x="7" y="5"/>
                    <a:pt x="6" y="4"/>
                  </a:cubicBezTo>
                  <a:cubicBezTo>
                    <a:pt x="6" y="3"/>
                    <a:pt x="6" y="3"/>
                    <a:pt x="6" y="2"/>
                  </a:cubicBezTo>
                  <a:cubicBezTo>
                    <a:pt x="6" y="2"/>
                    <a:pt x="6" y="1"/>
                    <a:pt x="5"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0"/>
            <p:cNvSpPr/>
            <p:nvPr/>
          </p:nvSpPr>
          <p:spPr bwMode="auto">
            <a:xfrm>
              <a:off x="7812088" y="3163888"/>
              <a:ext cx="239713" cy="300038"/>
            </a:xfrm>
            <a:custGeom>
              <a:avLst/>
              <a:gdLst>
                <a:gd name="T0" fmla="*/ 4 w 20"/>
                <a:gd name="T1" fmla="*/ 19 h 25"/>
                <a:gd name="T2" fmla="*/ 0 w 20"/>
                <a:gd name="T3" fmla="*/ 6 h 25"/>
                <a:gd name="T4" fmla="*/ 16 w 20"/>
                <a:gd name="T5" fmla="*/ 0 h 25"/>
                <a:gd name="T6" fmla="*/ 20 w 20"/>
                <a:gd name="T7" fmla="*/ 16 h 25"/>
                <a:gd name="T8" fmla="*/ 17 w 20"/>
                <a:gd name="T9" fmla="*/ 19 h 25"/>
                <a:gd name="T10" fmla="*/ 14 w 20"/>
                <a:gd name="T11" fmla="*/ 16 h 25"/>
                <a:gd name="T12" fmla="*/ 17 w 20"/>
                <a:gd name="T13" fmla="*/ 13 h 25"/>
                <a:gd name="T14" fmla="*/ 18 w 20"/>
                <a:gd name="T15" fmla="*/ 14 h 25"/>
                <a:gd name="T16" fmla="*/ 16 w 20"/>
                <a:gd name="T17" fmla="*/ 4 h 25"/>
                <a:gd name="T18" fmla="*/ 3 w 20"/>
                <a:gd name="T19" fmla="*/ 11 h 25"/>
                <a:gd name="T20" fmla="*/ 7 w 20"/>
                <a:gd name="T21" fmla="*/ 22 h 25"/>
                <a:gd name="T22" fmla="*/ 4 w 20"/>
                <a:gd name="T23" fmla="*/ 25 h 25"/>
                <a:gd name="T24" fmla="*/ 0 w 20"/>
                <a:gd name="T25" fmla="*/ 22 h 25"/>
                <a:gd name="T26" fmla="*/ 4 w 20"/>
                <a:gd name="T27" fmla="*/ 19 h 25"/>
                <a:gd name="T28" fmla="*/ 4 w 20"/>
                <a:gd name="T2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5">
                  <a:moveTo>
                    <a:pt x="4" y="19"/>
                  </a:moveTo>
                  <a:cubicBezTo>
                    <a:pt x="0" y="6"/>
                    <a:pt x="0" y="6"/>
                    <a:pt x="0" y="6"/>
                  </a:cubicBezTo>
                  <a:cubicBezTo>
                    <a:pt x="16" y="0"/>
                    <a:pt x="16" y="0"/>
                    <a:pt x="16" y="0"/>
                  </a:cubicBezTo>
                  <a:cubicBezTo>
                    <a:pt x="17" y="5"/>
                    <a:pt x="20" y="12"/>
                    <a:pt x="20" y="16"/>
                  </a:cubicBezTo>
                  <a:cubicBezTo>
                    <a:pt x="20" y="18"/>
                    <a:pt x="19" y="19"/>
                    <a:pt x="17" y="19"/>
                  </a:cubicBezTo>
                  <a:cubicBezTo>
                    <a:pt x="16" y="19"/>
                    <a:pt x="14" y="18"/>
                    <a:pt x="14" y="16"/>
                  </a:cubicBezTo>
                  <a:cubicBezTo>
                    <a:pt x="14" y="15"/>
                    <a:pt x="16" y="13"/>
                    <a:pt x="17" y="13"/>
                  </a:cubicBezTo>
                  <a:cubicBezTo>
                    <a:pt x="18" y="13"/>
                    <a:pt x="18" y="14"/>
                    <a:pt x="18" y="14"/>
                  </a:cubicBezTo>
                  <a:cubicBezTo>
                    <a:pt x="16" y="4"/>
                    <a:pt x="16" y="4"/>
                    <a:pt x="16" y="4"/>
                  </a:cubicBezTo>
                  <a:cubicBezTo>
                    <a:pt x="3" y="11"/>
                    <a:pt x="3" y="11"/>
                    <a:pt x="3" y="11"/>
                  </a:cubicBezTo>
                  <a:cubicBezTo>
                    <a:pt x="4" y="14"/>
                    <a:pt x="7" y="20"/>
                    <a:pt x="7" y="22"/>
                  </a:cubicBezTo>
                  <a:cubicBezTo>
                    <a:pt x="7" y="24"/>
                    <a:pt x="5" y="25"/>
                    <a:pt x="4" y="25"/>
                  </a:cubicBezTo>
                  <a:cubicBezTo>
                    <a:pt x="2" y="25"/>
                    <a:pt x="0" y="24"/>
                    <a:pt x="0" y="22"/>
                  </a:cubicBezTo>
                  <a:cubicBezTo>
                    <a:pt x="0" y="21"/>
                    <a:pt x="2" y="19"/>
                    <a:pt x="4" y="19"/>
                  </a:cubicBezTo>
                  <a:cubicBezTo>
                    <a:pt x="4" y="19"/>
                    <a:pt x="4" y="19"/>
                    <a:pt x="4" y="19"/>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81"/>
            <p:cNvSpPr/>
            <p:nvPr/>
          </p:nvSpPr>
          <p:spPr bwMode="auto">
            <a:xfrm>
              <a:off x="7523163" y="2417763"/>
              <a:ext cx="239713" cy="204788"/>
            </a:xfrm>
            <a:custGeom>
              <a:avLst/>
              <a:gdLst>
                <a:gd name="T0" fmla="*/ 9 w 20"/>
                <a:gd name="T1" fmla="*/ 7 h 17"/>
                <a:gd name="T2" fmla="*/ 5 w 20"/>
                <a:gd name="T3" fmla="*/ 4 h 17"/>
                <a:gd name="T4" fmla="*/ 8 w 20"/>
                <a:gd name="T5" fmla="*/ 17 h 17"/>
                <a:gd name="T6" fmla="*/ 9 w 20"/>
                <a:gd name="T7" fmla="*/ 7 h 17"/>
              </a:gdLst>
              <a:ahLst/>
              <a:cxnLst>
                <a:cxn ang="0">
                  <a:pos x="T0" y="T1"/>
                </a:cxn>
                <a:cxn ang="0">
                  <a:pos x="T2" y="T3"/>
                </a:cxn>
                <a:cxn ang="0">
                  <a:pos x="T4" y="T5"/>
                </a:cxn>
                <a:cxn ang="0">
                  <a:pos x="T6" y="T7"/>
                </a:cxn>
              </a:cxnLst>
              <a:rect l="0" t="0" r="r" b="b"/>
              <a:pathLst>
                <a:path w="20" h="17">
                  <a:moveTo>
                    <a:pt x="9" y="7"/>
                  </a:moveTo>
                  <a:cubicBezTo>
                    <a:pt x="9" y="7"/>
                    <a:pt x="8" y="4"/>
                    <a:pt x="5" y="4"/>
                  </a:cubicBezTo>
                  <a:cubicBezTo>
                    <a:pt x="0" y="4"/>
                    <a:pt x="6" y="17"/>
                    <a:pt x="8" y="17"/>
                  </a:cubicBezTo>
                  <a:cubicBezTo>
                    <a:pt x="20" y="9"/>
                    <a:pt x="11" y="0"/>
                    <a:pt x="9" y="7"/>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82"/>
            <p:cNvSpPr/>
            <p:nvPr/>
          </p:nvSpPr>
          <p:spPr bwMode="auto">
            <a:xfrm>
              <a:off x="7751763" y="3392488"/>
              <a:ext cx="396875" cy="349250"/>
            </a:xfrm>
            <a:custGeom>
              <a:avLst/>
              <a:gdLst>
                <a:gd name="T0" fmla="*/ 16 w 33"/>
                <a:gd name="T1" fmla="*/ 13 h 29"/>
                <a:gd name="T2" fmla="*/ 7 w 33"/>
                <a:gd name="T3" fmla="*/ 11 h 29"/>
                <a:gd name="T4" fmla="*/ 22 w 33"/>
                <a:gd name="T5" fmla="*/ 27 h 29"/>
                <a:gd name="T6" fmla="*/ 16 w 33"/>
                <a:gd name="T7" fmla="*/ 13 h 29"/>
              </a:gdLst>
              <a:ahLst/>
              <a:cxnLst>
                <a:cxn ang="0">
                  <a:pos x="T0" y="T1"/>
                </a:cxn>
                <a:cxn ang="0">
                  <a:pos x="T2" y="T3"/>
                </a:cxn>
                <a:cxn ang="0">
                  <a:pos x="T4" y="T5"/>
                </a:cxn>
                <a:cxn ang="0">
                  <a:pos x="T6" y="T7"/>
                </a:cxn>
              </a:cxnLst>
              <a:rect l="0" t="0" r="r" b="b"/>
              <a:pathLst>
                <a:path w="33" h="29">
                  <a:moveTo>
                    <a:pt x="16" y="13"/>
                  </a:moveTo>
                  <a:cubicBezTo>
                    <a:pt x="16" y="13"/>
                    <a:pt x="11" y="9"/>
                    <a:pt x="7" y="11"/>
                  </a:cubicBezTo>
                  <a:cubicBezTo>
                    <a:pt x="0" y="16"/>
                    <a:pt x="21" y="29"/>
                    <a:pt x="22" y="27"/>
                  </a:cubicBezTo>
                  <a:cubicBezTo>
                    <a:pt x="33" y="5"/>
                    <a:pt x="14" y="0"/>
                    <a:pt x="16" y="13"/>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83"/>
            <p:cNvSpPr>
              <a:spLocks noEditPoints="1"/>
            </p:cNvSpPr>
            <p:nvPr/>
          </p:nvSpPr>
          <p:spPr bwMode="auto">
            <a:xfrm>
              <a:off x="5981700" y="4906963"/>
              <a:ext cx="854075" cy="481013"/>
            </a:xfrm>
            <a:custGeom>
              <a:avLst/>
              <a:gdLst>
                <a:gd name="T0" fmla="*/ 64 w 71"/>
                <a:gd name="T1" fmla="*/ 19 h 40"/>
                <a:gd name="T2" fmla="*/ 56 w 71"/>
                <a:gd name="T3" fmla="*/ 23 h 40"/>
                <a:gd name="T4" fmla="*/ 51 w 71"/>
                <a:gd name="T5" fmla="*/ 27 h 40"/>
                <a:gd name="T6" fmla="*/ 35 w 71"/>
                <a:gd name="T7" fmla="*/ 38 h 40"/>
                <a:gd name="T8" fmla="*/ 15 w 71"/>
                <a:gd name="T9" fmla="*/ 32 h 40"/>
                <a:gd name="T10" fmla="*/ 6 w 71"/>
                <a:gd name="T11" fmla="*/ 27 h 40"/>
                <a:gd name="T12" fmla="*/ 2 w 71"/>
                <a:gd name="T13" fmla="*/ 21 h 40"/>
                <a:gd name="T14" fmla="*/ 9 w 71"/>
                <a:gd name="T15" fmla="*/ 23 h 40"/>
                <a:gd name="T16" fmla="*/ 4 w 71"/>
                <a:gd name="T17" fmla="*/ 12 h 40"/>
                <a:gd name="T18" fmla="*/ 7 w 71"/>
                <a:gd name="T19" fmla="*/ 11 h 40"/>
                <a:gd name="T20" fmla="*/ 8 w 71"/>
                <a:gd name="T21" fmla="*/ 12 h 40"/>
                <a:gd name="T22" fmla="*/ 13 w 71"/>
                <a:gd name="T23" fmla="*/ 8 h 40"/>
                <a:gd name="T24" fmla="*/ 15 w 71"/>
                <a:gd name="T25" fmla="*/ 9 h 40"/>
                <a:gd name="T26" fmla="*/ 20 w 71"/>
                <a:gd name="T27" fmla="*/ 9 h 40"/>
                <a:gd name="T28" fmla="*/ 13 w 71"/>
                <a:gd name="T29" fmla="*/ 22 h 40"/>
                <a:gd name="T30" fmla="*/ 14 w 71"/>
                <a:gd name="T31" fmla="*/ 18 h 40"/>
                <a:gd name="T32" fmla="*/ 16 w 71"/>
                <a:gd name="T33" fmla="*/ 18 h 40"/>
                <a:gd name="T34" fmla="*/ 21 w 71"/>
                <a:gd name="T35" fmla="*/ 13 h 40"/>
                <a:gd name="T36" fmla="*/ 22 w 71"/>
                <a:gd name="T37" fmla="*/ 1 h 40"/>
                <a:gd name="T38" fmla="*/ 26 w 71"/>
                <a:gd name="T39" fmla="*/ 9 h 40"/>
                <a:gd name="T40" fmla="*/ 30 w 71"/>
                <a:gd name="T41" fmla="*/ 7 h 40"/>
                <a:gd name="T42" fmla="*/ 20 w 71"/>
                <a:gd name="T43" fmla="*/ 17 h 40"/>
                <a:gd name="T44" fmla="*/ 17 w 71"/>
                <a:gd name="T45" fmla="*/ 25 h 40"/>
                <a:gd name="T46" fmla="*/ 21 w 71"/>
                <a:gd name="T47" fmla="*/ 29 h 40"/>
                <a:gd name="T48" fmla="*/ 24 w 71"/>
                <a:gd name="T49" fmla="*/ 22 h 40"/>
                <a:gd name="T50" fmla="*/ 24 w 71"/>
                <a:gd name="T51" fmla="*/ 26 h 40"/>
                <a:gd name="T52" fmla="*/ 27 w 71"/>
                <a:gd name="T53" fmla="*/ 26 h 40"/>
                <a:gd name="T54" fmla="*/ 33 w 71"/>
                <a:gd name="T55" fmla="*/ 22 h 40"/>
                <a:gd name="T56" fmla="*/ 28 w 71"/>
                <a:gd name="T57" fmla="*/ 16 h 40"/>
                <a:gd name="T58" fmla="*/ 34 w 71"/>
                <a:gd name="T59" fmla="*/ 20 h 40"/>
                <a:gd name="T60" fmla="*/ 33 w 71"/>
                <a:gd name="T61" fmla="*/ 8 h 40"/>
                <a:gd name="T62" fmla="*/ 37 w 71"/>
                <a:gd name="T63" fmla="*/ 14 h 40"/>
                <a:gd name="T64" fmla="*/ 37 w 71"/>
                <a:gd name="T65" fmla="*/ 16 h 40"/>
                <a:gd name="T66" fmla="*/ 29 w 71"/>
                <a:gd name="T67" fmla="*/ 31 h 40"/>
                <a:gd name="T68" fmla="*/ 24 w 71"/>
                <a:gd name="T69" fmla="*/ 34 h 40"/>
                <a:gd name="T70" fmla="*/ 33 w 71"/>
                <a:gd name="T71" fmla="*/ 37 h 40"/>
                <a:gd name="T72" fmla="*/ 34 w 71"/>
                <a:gd name="T73" fmla="*/ 34 h 40"/>
                <a:gd name="T74" fmla="*/ 34 w 71"/>
                <a:gd name="T75" fmla="*/ 31 h 40"/>
                <a:gd name="T76" fmla="*/ 40 w 71"/>
                <a:gd name="T77" fmla="*/ 26 h 40"/>
                <a:gd name="T78" fmla="*/ 42 w 71"/>
                <a:gd name="T79" fmla="*/ 24 h 40"/>
                <a:gd name="T80" fmla="*/ 39 w 71"/>
                <a:gd name="T81" fmla="*/ 20 h 40"/>
                <a:gd name="T82" fmla="*/ 40 w 71"/>
                <a:gd name="T83" fmla="*/ 15 h 40"/>
                <a:gd name="T84" fmla="*/ 45 w 71"/>
                <a:gd name="T85" fmla="*/ 11 h 40"/>
                <a:gd name="T86" fmla="*/ 48 w 71"/>
                <a:gd name="T87" fmla="*/ 12 h 40"/>
                <a:gd name="T88" fmla="*/ 51 w 71"/>
                <a:gd name="T89" fmla="*/ 12 h 40"/>
                <a:gd name="T90" fmla="*/ 57 w 71"/>
                <a:gd name="T91" fmla="*/ 8 h 40"/>
                <a:gd name="T92" fmla="*/ 54 w 71"/>
                <a:gd name="T93" fmla="*/ 12 h 40"/>
                <a:gd name="T94" fmla="*/ 53 w 71"/>
                <a:gd name="T95" fmla="*/ 21 h 40"/>
                <a:gd name="T96" fmla="*/ 62 w 71"/>
                <a:gd name="T97" fmla="*/ 18 h 40"/>
                <a:gd name="T98" fmla="*/ 64 w 71"/>
                <a:gd name="T99" fmla="*/ 15 h 40"/>
                <a:gd name="T100" fmla="*/ 68 w 71"/>
                <a:gd name="T101" fmla="*/ 12 h 40"/>
                <a:gd name="T102" fmla="*/ 46 w 71"/>
                <a:gd name="T103" fmla="*/ 19 h 40"/>
                <a:gd name="T104" fmla="*/ 49 w 71"/>
                <a:gd name="T105" fmla="*/ 23 h 40"/>
                <a:gd name="T106" fmla="*/ 51 w 71"/>
                <a:gd name="T107" fmla="*/ 25 h 40"/>
                <a:gd name="T108" fmla="*/ 5 w 71"/>
                <a:gd name="T109" fmla="*/ 19 h 40"/>
                <a:gd name="T110" fmla="*/ 61 w 71"/>
                <a:gd name="T111" fmla="*/ 20 h 40"/>
                <a:gd name="T112" fmla="*/ 20 w 71"/>
                <a:gd name="T113" fmla="*/ 33 h 40"/>
                <a:gd name="T114" fmla="*/ 26 w 71"/>
                <a:gd name="T11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 h="40">
                  <a:moveTo>
                    <a:pt x="64" y="16"/>
                  </a:moveTo>
                  <a:cubicBezTo>
                    <a:pt x="64" y="17"/>
                    <a:pt x="64" y="18"/>
                    <a:pt x="64" y="18"/>
                  </a:cubicBezTo>
                  <a:cubicBezTo>
                    <a:pt x="65" y="18"/>
                    <a:pt x="66" y="18"/>
                    <a:pt x="66" y="17"/>
                  </a:cubicBezTo>
                  <a:cubicBezTo>
                    <a:pt x="66" y="17"/>
                    <a:pt x="65" y="17"/>
                    <a:pt x="65" y="17"/>
                  </a:cubicBezTo>
                  <a:cubicBezTo>
                    <a:pt x="64" y="16"/>
                    <a:pt x="65" y="16"/>
                    <a:pt x="65" y="15"/>
                  </a:cubicBezTo>
                  <a:cubicBezTo>
                    <a:pt x="67" y="15"/>
                    <a:pt x="68" y="15"/>
                    <a:pt x="69" y="15"/>
                  </a:cubicBezTo>
                  <a:cubicBezTo>
                    <a:pt x="70" y="16"/>
                    <a:pt x="70" y="17"/>
                    <a:pt x="70" y="17"/>
                  </a:cubicBezTo>
                  <a:cubicBezTo>
                    <a:pt x="69" y="18"/>
                    <a:pt x="68" y="17"/>
                    <a:pt x="67" y="17"/>
                  </a:cubicBezTo>
                  <a:cubicBezTo>
                    <a:pt x="67" y="18"/>
                    <a:pt x="65" y="19"/>
                    <a:pt x="64" y="19"/>
                  </a:cubicBezTo>
                  <a:cubicBezTo>
                    <a:pt x="64" y="20"/>
                    <a:pt x="64" y="20"/>
                    <a:pt x="64" y="20"/>
                  </a:cubicBezTo>
                  <a:cubicBezTo>
                    <a:pt x="64" y="21"/>
                    <a:pt x="65" y="21"/>
                    <a:pt x="66" y="20"/>
                  </a:cubicBezTo>
                  <a:cubicBezTo>
                    <a:pt x="66" y="20"/>
                    <a:pt x="66" y="20"/>
                    <a:pt x="67" y="20"/>
                  </a:cubicBezTo>
                  <a:cubicBezTo>
                    <a:pt x="67" y="21"/>
                    <a:pt x="66" y="21"/>
                    <a:pt x="65" y="21"/>
                  </a:cubicBezTo>
                  <a:cubicBezTo>
                    <a:pt x="65" y="21"/>
                    <a:pt x="64" y="21"/>
                    <a:pt x="64" y="21"/>
                  </a:cubicBezTo>
                  <a:cubicBezTo>
                    <a:pt x="64" y="21"/>
                    <a:pt x="64" y="21"/>
                    <a:pt x="63" y="21"/>
                  </a:cubicBezTo>
                  <a:cubicBezTo>
                    <a:pt x="63" y="21"/>
                    <a:pt x="63" y="22"/>
                    <a:pt x="62" y="22"/>
                  </a:cubicBezTo>
                  <a:cubicBezTo>
                    <a:pt x="61" y="22"/>
                    <a:pt x="59" y="23"/>
                    <a:pt x="58" y="23"/>
                  </a:cubicBezTo>
                  <a:cubicBezTo>
                    <a:pt x="58" y="23"/>
                    <a:pt x="57" y="23"/>
                    <a:pt x="56" y="23"/>
                  </a:cubicBezTo>
                  <a:cubicBezTo>
                    <a:pt x="56" y="23"/>
                    <a:pt x="55" y="24"/>
                    <a:pt x="55" y="24"/>
                  </a:cubicBezTo>
                  <a:cubicBezTo>
                    <a:pt x="55" y="24"/>
                    <a:pt x="55" y="24"/>
                    <a:pt x="55" y="24"/>
                  </a:cubicBezTo>
                  <a:cubicBezTo>
                    <a:pt x="55" y="24"/>
                    <a:pt x="54" y="24"/>
                    <a:pt x="54" y="24"/>
                  </a:cubicBezTo>
                  <a:cubicBezTo>
                    <a:pt x="54" y="24"/>
                    <a:pt x="54" y="24"/>
                    <a:pt x="53" y="24"/>
                  </a:cubicBezTo>
                  <a:cubicBezTo>
                    <a:pt x="52" y="24"/>
                    <a:pt x="52" y="25"/>
                    <a:pt x="51" y="26"/>
                  </a:cubicBezTo>
                  <a:cubicBezTo>
                    <a:pt x="52" y="26"/>
                    <a:pt x="53" y="26"/>
                    <a:pt x="54" y="26"/>
                  </a:cubicBezTo>
                  <a:cubicBezTo>
                    <a:pt x="54" y="25"/>
                    <a:pt x="55" y="25"/>
                    <a:pt x="55" y="25"/>
                  </a:cubicBezTo>
                  <a:cubicBezTo>
                    <a:pt x="55" y="26"/>
                    <a:pt x="54" y="26"/>
                    <a:pt x="54" y="26"/>
                  </a:cubicBezTo>
                  <a:cubicBezTo>
                    <a:pt x="53" y="26"/>
                    <a:pt x="53" y="27"/>
                    <a:pt x="51" y="27"/>
                  </a:cubicBezTo>
                  <a:cubicBezTo>
                    <a:pt x="51" y="27"/>
                    <a:pt x="51" y="27"/>
                    <a:pt x="51" y="27"/>
                  </a:cubicBezTo>
                  <a:cubicBezTo>
                    <a:pt x="51" y="27"/>
                    <a:pt x="51" y="27"/>
                    <a:pt x="50" y="27"/>
                  </a:cubicBezTo>
                  <a:cubicBezTo>
                    <a:pt x="50" y="28"/>
                    <a:pt x="49" y="28"/>
                    <a:pt x="48" y="29"/>
                  </a:cubicBezTo>
                  <a:cubicBezTo>
                    <a:pt x="46" y="29"/>
                    <a:pt x="44" y="29"/>
                    <a:pt x="43" y="30"/>
                  </a:cubicBezTo>
                  <a:cubicBezTo>
                    <a:pt x="43" y="31"/>
                    <a:pt x="42" y="33"/>
                    <a:pt x="41" y="34"/>
                  </a:cubicBezTo>
                  <a:cubicBezTo>
                    <a:pt x="41" y="35"/>
                    <a:pt x="40" y="35"/>
                    <a:pt x="39" y="36"/>
                  </a:cubicBezTo>
                  <a:cubicBezTo>
                    <a:pt x="39" y="36"/>
                    <a:pt x="38" y="37"/>
                    <a:pt x="38" y="37"/>
                  </a:cubicBezTo>
                  <a:cubicBezTo>
                    <a:pt x="37" y="37"/>
                    <a:pt x="37" y="37"/>
                    <a:pt x="36" y="38"/>
                  </a:cubicBezTo>
                  <a:cubicBezTo>
                    <a:pt x="36" y="38"/>
                    <a:pt x="36" y="38"/>
                    <a:pt x="35" y="38"/>
                  </a:cubicBezTo>
                  <a:cubicBezTo>
                    <a:pt x="35" y="39"/>
                    <a:pt x="33" y="39"/>
                    <a:pt x="32" y="39"/>
                  </a:cubicBezTo>
                  <a:cubicBezTo>
                    <a:pt x="31" y="39"/>
                    <a:pt x="30" y="39"/>
                    <a:pt x="28" y="40"/>
                  </a:cubicBezTo>
                  <a:cubicBezTo>
                    <a:pt x="28" y="40"/>
                    <a:pt x="27" y="40"/>
                    <a:pt x="27" y="40"/>
                  </a:cubicBezTo>
                  <a:cubicBezTo>
                    <a:pt x="26" y="39"/>
                    <a:pt x="25" y="39"/>
                    <a:pt x="25" y="39"/>
                  </a:cubicBezTo>
                  <a:cubicBezTo>
                    <a:pt x="24" y="38"/>
                    <a:pt x="24" y="38"/>
                    <a:pt x="23" y="37"/>
                  </a:cubicBezTo>
                  <a:cubicBezTo>
                    <a:pt x="22" y="36"/>
                    <a:pt x="21" y="35"/>
                    <a:pt x="20" y="35"/>
                  </a:cubicBezTo>
                  <a:cubicBezTo>
                    <a:pt x="19" y="34"/>
                    <a:pt x="19" y="34"/>
                    <a:pt x="19" y="34"/>
                  </a:cubicBezTo>
                  <a:cubicBezTo>
                    <a:pt x="18" y="34"/>
                    <a:pt x="18" y="34"/>
                    <a:pt x="17" y="33"/>
                  </a:cubicBezTo>
                  <a:cubicBezTo>
                    <a:pt x="16" y="33"/>
                    <a:pt x="15" y="33"/>
                    <a:pt x="15" y="32"/>
                  </a:cubicBezTo>
                  <a:cubicBezTo>
                    <a:pt x="15" y="32"/>
                    <a:pt x="15" y="32"/>
                    <a:pt x="14" y="32"/>
                  </a:cubicBezTo>
                  <a:cubicBezTo>
                    <a:pt x="14" y="32"/>
                    <a:pt x="13" y="31"/>
                    <a:pt x="13" y="31"/>
                  </a:cubicBezTo>
                  <a:cubicBezTo>
                    <a:pt x="12" y="31"/>
                    <a:pt x="12" y="32"/>
                    <a:pt x="11" y="32"/>
                  </a:cubicBezTo>
                  <a:cubicBezTo>
                    <a:pt x="11" y="32"/>
                    <a:pt x="10" y="32"/>
                    <a:pt x="10" y="31"/>
                  </a:cubicBezTo>
                  <a:cubicBezTo>
                    <a:pt x="10" y="31"/>
                    <a:pt x="11" y="31"/>
                    <a:pt x="11" y="31"/>
                  </a:cubicBezTo>
                  <a:cubicBezTo>
                    <a:pt x="11" y="30"/>
                    <a:pt x="10" y="29"/>
                    <a:pt x="10" y="28"/>
                  </a:cubicBezTo>
                  <a:cubicBezTo>
                    <a:pt x="9" y="28"/>
                    <a:pt x="7" y="29"/>
                    <a:pt x="6" y="28"/>
                  </a:cubicBezTo>
                  <a:cubicBezTo>
                    <a:pt x="6" y="28"/>
                    <a:pt x="6" y="27"/>
                    <a:pt x="6" y="27"/>
                  </a:cubicBezTo>
                  <a:cubicBezTo>
                    <a:pt x="7" y="27"/>
                    <a:pt x="6" y="27"/>
                    <a:pt x="6" y="27"/>
                  </a:cubicBezTo>
                  <a:cubicBezTo>
                    <a:pt x="7" y="28"/>
                    <a:pt x="9" y="28"/>
                    <a:pt x="10" y="27"/>
                  </a:cubicBezTo>
                  <a:cubicBezTo>
                    <a:pt x="9" y="26"/>
                    <a:pt x="9" y="25"/>
                    <a:pt x="9" y="24"/>
                  </a:cubicBezTo>
                  <a:cubicBezTo>
                    <a:pt x="8" y="24"/>
                    <a:pt x="7" y="24"/>
                    <a:pt x="6" y="24"/>
                  </a:cubicBezTo>
                  <a:cubicBezTo>
                    <a:pt x="5" y="24"/>
                    <a:pt x="4" y="24"/>
                    <a:pt x="3" y="24"/>
                  </a:cubicBezTo>
                  <a:cubicBezTo>
                    <a:pt x="3" y="24"/>
                    <a:pt x="2" y="24"/>
                    <a:pt x="2" y="24"/>
                  </a:cubicBezTo>
                  <a:cubicBezTo>
                    <a:pt x="2" y="24"/>
                    <a:pt x="3" y="24"/>
                    <a:pt x="3" y="24"/>
                  </a:cubicBezTo>
                  <a:cubicBezTo>
                    <a:pt x="4" y="24"/>
                    <a:pt x="5" y="24"/>
                    <a:pt x="5" y="24"/>
                  </a:cubicBezTo>
                  <a:cubicBezTo>
                    <a:pt x="4" y="23"/>
                    <a:pt x="3" y="22"/>
                    <a:pt x="3" y="21"/>
                  </a:cubicBezTo>
                  <a:cubicBezTo>
                    <a:pt x="3" y="21"/>
                    <a:pt x="3" y="21"/>
                    <a:pt x="2" y="21"/>
                  </a:cubicBezTo>
                  <a:cubicBezTo>
                    <a:pt x="2" y="21"/>
                    <a:pt x="2" y="21"/>
                    <a:pt x="2" y="20"/>
                  </a:cubicBezTo>
                  <a:cubicBezTo>
                    <a:pt x="3" y="20"/>
                    <a:pt x="3" y="20"/>
                    <a:pt x="3" y="19"/>
                  </a:cubicBezTo>
                  <a:cubicBezTo>
                    <a:pt x="3" y="19"/>
                    <a:pt x="4" y="19"/>
                    <a:pt x="4" y="19"/>
                  </a:cubicBezTo>
                  <a:cubicBezTo>
                    <a:pt x="4" y="18"/>
                    <a:pt x="5" y="18"/>
                    <a:pt x="6" y="19"/>
                  </a:cubicBezTo>
                  <a:cubicBezTo>
                    <a:pt x="6" y="19"/>
                    <a:pt x="7" y="20"/>
                    <a:pt x="6" y="21"/>
                  </a:cubicBezTo>
                  <a:cubicBezTo>
                    <a:pt x="5" y="21"/>
                    <a:pt x="5" y="21"/>
                    <a:pt x="4" y="21"/>
                  </a:cubicBezTo>
                  <a:cubicBezTo>
                    <a:pt x="4" y="22"/>
                    <a:pt x="5" y="22"/>
                    <a:pt x="6" y="23"/>
                  </a:cubicBezTo>
                  <a:cubicBezTo>
                    <a:pt x="6" y="23"/>
                    <a:pt x="7" y="23"/>
                    <a:pt x="7" y="23"/>
                  </a:cubicBezTo>
                  <a:cubicBezTo>
                    <a:pt x="8" y="23"/>
                    <a:pt x="8" y="23"/>
                    <a:pt x="9" y="23"/>
                  </a:cubicBezTo>
                  <a:cubicBezTo>
                    <a:pt x="9" y="23"/>
                    <a:pt x="9" y="22"/>
                    <a:pt x="9" y="21"/>
                  </a:cubicBezTo>
                  <a:cubicBezTo>
                    <a:pt x="9" y="21"/>
                    <a:pt x="8" y="21"/>
                    <a:pt x="8" y="21"/>
                  </a:cubicBezTo>
                  <a:cubicBezTo>
                    <a:pt x="8" y="20"/>
                    <a:pt x="7" y="18"/>
                    <a:pt x="7" y="16"/>
                  </a:cubicBezTo>
                  <a:cubicBezTo>
                    <a:pt x="7" y="15"/>
                    <a:pt x="6" y="16"/>
                    <a:pt x="6" y="15"/>
                  </a:cubicBezTo>
                  <a:cubicBezTo>
                    <a:pt x="6" y="14"/>
                    <a:pt x="5" y="14"/>
                    <a:pt x="4" y="13"/>
                  </a:cubicBezTo>
                  <a:cubicBezTo>
                    <a:pt x="3" y="13"/>
                    <a:pt x="2" y="12"/>
                    <a:pt x="2" y="12"/>
                  </a:cubicBezTo>
                  <a:cubicBezTo>
                    <a:pt x="2" y="11"/>
                    <a:pt x="2" y="11"/>
                    <a:pt x="3" y="11"/>
                  </a:cubicBezTo>
                  <a:cubicBezTo>
                    <a:pt x="3" y="11"/>
                    <a:pt x="3" y="11"/>
                    <a:pt x="3" y="12"/>
                  </a:cubicBezTo>
                  <a:cubicBezTo>
                    <a:pt x="3" y="12"/>
                    <a:pt x="3" y="12"/>
                    <a:pt x="4" y="12"/>
                  </a:cubicBezTo>
                  <a:cubicBezTo>
                    <a:pt x="4" y="11"/>
                    <a:pt x="4" y="10"/>
                    <a:pt x="4" y="9"/>
                  </a:cubicBezTo>
                  <a:cubicBezTo>
                    <a:pt x="3" y="9"/>
                    <a:pt x="2" y="10"/>
                    <a:pt x="1" y="9"/>
                  </a:cubicBezTo>
                  <a:cubicBezTo>
                    <a:pt x="0" y="9"/>
                    <a:pt x="0" y="8"/>
                    <a:pt x="1" y="8"/>
                  </a:cubicBezTo>
                  <a:cubicBezTo>
                    <a:pt x="1" y="8"/>
                    <a:pt x="1" y="7"/>
                    <a:pt x="2" y="7"/>
                  </a:cubicBezTo>
                  <a:cubicBezTo>
                    <a:pt x="2" y="7"/>
                    <a:pt x="3" y="6"/>
                    <a:pt x="4" y="7"/>
                  </a:cubicBezTo>
                  <a:cubicBezTo>
                    <a:pt x="4" y="7"/>
                    <a:pt x="5" y="7"/>
                    <a:pt x="5" y="7"/>
                  </a:cubicBezTo>
                  <a:cubicBezTo>
                    <a:pt x="5" y="8"/>
                    <a:pt x="6" y="9"/>
                    <a:pt x="5" y="9"/>
                  </a:cubicBezTo>
                  <a:cubicBezTo>
                    <a:pt x="4" y="11"/>
                    <a:pt x="5" y="12"/>
                    <a:pt x="7" y="13"/>
                  </a:cubicBezTo>
                  <a:cubicBezTo>
                    <a:pt x="7" y="12"/>
                    <a:pt x="7" y="12"/>
                    <a:pt x="7" y="11"/>
                  </a:cubicBezTo>
                  <a:cubicBezTo>
                    <a:pt x="7" y="10"/>
                    <a:pt x="8" y="9"/>
                    <a:pt x="8" y="8"/>
                  </a:cubicBezTo>
                  <a:cubicBezTo>
                    <a:pt x="7" y="8"/>
                    <a:pt x="6" y="8"/>
                    <a:pt x="6" y="8"/>
                  </a:cubicBezTo>
                  <a:cubicBezTo>
                    <a:pt x="6" y="8"/>
                    <a:pt x="6" y="7"/>
                    <a:pt x="7" y="7"/>
                  </a:cubicBezTo>
                  <a:cubicBezTo>
                    <a:pt x="7" y="7"/>
                    <a:pt x="7" y="7"/>
                    <a:pt x="8" y="7"/>
                  </a:cubicBezTo>
                  <a:cubicBezTo>
                    <a:pt x="8" y="7"/>
                    <a:pt x="8" y="7"/>
                    <a:pt x="8" y="7"/>
                  </a:cubicBezTo>
                  <a:cubicBezTo>
                    <a:pt x="9" y="7"/>
                    <a:pt x="10" y="7"/>
                    <a:pt x="10" y="8"/>
                  </a:cubicBezTo>
                  <a:cubicBezTo>
                    <a:pt x="10" y="8"/>
                    <a:pt x="10" y="8"/>
                    <a:pt x="10" y="8"/>
                  </a:cubicBezTo>
                  <a:cubicBezTo>
                    <a:pt x="10" y="9"/>
                    <a:pt x="9" y="9"/>
                    <a:pt x="8" y="9"/>
                  </a:cubicBezTo>
                  <a:cubicBezTo>
                    <a:pt x="8" y="10"/>
                    <a:pt x="8" y="11"/>
                    <a:pt x="8" y="12"/>
                  </a:cubicBezTo>
                  <a:cubicBezTo>
                    <a:pt x="8" y="15"/>
                    <a:pt x="8" y="17"/>
                    <a:pt x="9" y="19"/>
                  </a:cubicBezTo>
                  <a:cubicBezTo>
                    <a:pt x="9" y="17"/>
                    <a:pt x="9" y="16"/>
                    <a:pt x="10" y="14"/>
                  </a:cubicBezTo>
                  <a:cubicBezTo>
                    <a:pt x="10" y="14"/>
                    <a:pt x="10" y="13"/>
                    <a:pt x="10" y="13"/>
                  </a:cubicBezTo>
                  <a:cubicBezTo>
                    <a:pt x="11" y="12"/>
                    <a:pt x="11" y="11"/>
                    <a:pt x="11" y="11"/>
                  </a:cubicBezTo>
                  <a:cubicBezTo>
                    <a:pt x="11" y="10"/>
                    <a:pt x="10" y="10"/>
                    <a:pt x="10" y="9"/>
                  </a:cubicBezTo>
                  <a:cubicBezTo>
                    <a:pt x="10" y="9"/>
                    <a:pt x="10" y="9"/>
                    <a:pt x="11" y="9"/>
                  </a:cubicBezTo>
                  <a:cubicBezTo>
                    <a:pt x="11" y="9"/>
                    <a:pt x="11" y="9"/>
                    <a:pt x="11" y="10"/>
                  </a:cubicBezTo>
                  <a:cubicBezTo>
                    <a:pt x="11" y="10"/>
                    <a:pt x="11" y="10"/>
                    <a:pt x="11" y="10"/>
                  </a:cubicBezTo>
                  <a:cubicBezTo>
                    <a:pt x="12" y="9"/>
                    <a:pt x="12" y="9"/>
                    <a:pt x="13" y="8"/>
                  </a:cubicBezTo>
                  <a:cubicBezTo>
                    <a:pt x="13" y="7"/>
                    <a:pt x="14" y="6"/>
                    <a:pt x="14" y="5"/>
                  </a:cubicBezTo>
                  <a:cubicBezTo>
                    <a:pt x="14" y="5"/>
                    <a:pt x="14" y="5"/>
                    <a:pt x="13" y="5"/>
                  </a:cubicBezTo>
                  <a:cubicBezTo>
                    <a:pt x="13" y="5"/>
                    <a:pt x="12" y="5"/>
                    <a:pt x="12" y="5"/>
                  </a:cubicBezTo>
                  <a:cubicBezTo>
                    <a:pt x="12" y="3"/>
                    <a:pt x="14" y="3"/>
                    <a:pt x="15" y="3"/>
                  </a:cubicBezTo>
                  <a:cubicBezTo>
                    <a:pt x="15" y="3"/>
                    <a:pt x="15" y="3"/>
                    <a:pt x="16" y="3"/>
                  </a:cubicBezTo>
                  <a:cubicBezTo>
                    <a:pt x="16" y="4"/>
                    <a:pt x="17" y="5"/>
                    <a:pt x="16" y="5"/>
                  </a:cubicBezTo>
                  <a:cubicBezTo>
                    <a:pt x="16" y="5"/>
                    <a:pt x="15" y="5"/>
                    <a:pt x="15" y="5"/>
                  </a:cubicBezTo>
                  <a:cubicBezTo>
                    <a:pt x="15" y="7"/>
                    <a:pt x="14" y="8"/>
                    <a:pt x="13" y="9"/>
                  </a:cubicBezTo>
                  <a:cubicBezTo>
                    <a:pt x="14" y="9"/>
                    <a:pt x="15" y="9"/>
                    <a:pt x="15" y="9"/>
                  </a:cubicBezTo>
                  <a:cubicBezTo>
                    <a:pt x="17" y="9"/>
                    <a:pt x="18" y="8"/>
                    <a:pt x="18" y="7"/>
                  </a:cubicBezTo>
                  <a:cubicBezTo>
                    <a:pt x="18" y="7"/>
                    <a:pt x="17" y="7"/>
                    <a:pt x="17" y="7"/>
                  </a:cubicBezTo>
                  <a:cubicBezTo>
                    <a:pt x="17" y="6"/>
                    <a:pt x="17" y="6"/>
                    <a:pt x="18" y="6"/>
                  </a:cubicBezTo>
                  <a:cubicBezTo>
                    <a:pt x="18" y="5"/>
                    <a:pt x="19" y="5"/>
                    <a:pt x="20" y="5"/>
                  </a:cubicBezTo>
                  <a:cubicBezTo>
                    <a:pt x="20" y="6"/>
                    <a:pt x="21" y="6"/>
                    <a:pt x="21" y="6"/>
                  </a:cubicBezTo>
                  <a:cubicBezTo>
                    <a:pt x="21" y="7"/>
                    <a:pt x="20" y="7"/>
                    <a:pt x="19" y="7"/>
                  </a:cubicBezTo>
                  <a:cubicBezTo>
                    <a:pt x="19" y="7"/>
                    <a:pt x="19" y="8"/>
                    <a:pt x="19" y="8"/>
                  </a:cubicBezTo>
                  <a:cubicBezTo>
                    <a:pt x="18" y="9"/>
                    <a:pt x="18" y="9"/>
                    <a:pt x="17" y="9"/>
                  </a:cubicBezTo>
                  <a:cubicBezTo>
                    <a:pt x="18" y="10"/>
                    <a:pt x="19" y="9"/>
                    <a:pt x="20" y="9"/>
                  </a:cubicBezTo>
                  <a:cubicBezTo>
                    <a:pt x="20" y="9"/>
                    <a:pt x="20" y="9"/>
                    <a:pt x="20" y="10"/>
                  </a:cubicBezTo>
                  <a:cubicBezTo>
                    <a:pt x="19" y="10"/>
                    <a:pt x="18" y="10"/>
                    <a:pt x="17" y="10"/>
                  </a:cubicBezTo>
                  <a:cubicBezTo>
                    <a:pt x="16" y="10"/>
                    <a:pt x="14" y="10"/>
                    <a:pt x="12" y="10"/>
                  </a:cubicBezTo>
                  <a:cubicBezTo>
                    <a:pt x="11" y="12"/>
                    <a:pt x="10" y="15"/>
                    <a:pt x="10" y="18"/>
                  </a:cubicBezTo>
                  <a:cubicBezTo>
                    <a:pt x="10" y="19"/>
                    <a:pt x="10" y="21"/>
                    <a:pt x="10" y="22"/>
                  </a:cubicBezTo>
                  <a:cubicBezTo>
                    <a:pt x="10" y="23"/>
                    <a:pt x="10" y="24"/>
                    <a:pt x="10" y="25"/>
                  </a:cubicBezTo>
                  <a:cubicBezTo>
                    <a:pt x="12" y="26"/>
                    <a:pt x="14" y="24"/>
                    <a:pt x="15" y="24"/>
                  </a:cubicBezTo>
                  <a:cubicBezTo>
                    <a:pt x="15" y="24"/>
                    <a:pt x="14" y="23"/>
                    <a:pt x="13" y="23"/>
                  </a:cubicBezTo>
                  <a:cubicBezTo>
                    <a:pt x="13" y="23"/>
                    <a:pt x="13" y="22"/>
                    <a:pt x="13" y="22"/>
                  </a:cubicBezTo>
                  <a:cubicBezTo>
                    <a:pt x="14" y="22"/>
                    <a:pt x="14" y="22"/>
                    <a:pt x="13" y="22"/>
                  </a:cubicBezTo>
                  <a:cubicBezTo>
                    <a:pt x="14" y="23"/>
                    <a:pt x="15" y="23"/>
                    <a:pt x="15" y="24"/>
                  </a:cubicBezTo>
                  <a:cubicBezTo>
                    <a:pt x="16" y="23"/>
                    <a:pt x="16" y="23"/>
                    <a:pt x="17" y="23"/>
                  </a:cubicBezTo>
                  <a:cubicBezTo>
                    <a:pt x="17" y="22"/>
                    <a:pt x="17" y="21"/>
                    <a:pt x="18" y="20"/>
                  </a:cubicBezTo>
                  <a:cubicBezTo>
                    <a:pt x="17" y="20"/>
                    <a:pt x="16" y="20"/>
                    <a:pt x="16" y="19"/>
                  </a:cubicBezTo>
                  <a:cubicBezTo>
                    <a:pt x="15" y="20"/>
                    <a:pt x="13" y="19"/>
                    <a:pt x="13" y="18"/>
                  </a:cubicBezTo>
                  <a:cubicBezTo>
                    <a:pt x="13" y="18"/>
                    <a:pt x="14" y="19"/>
                    <a:pt x="15" y="19"/>
                  </a:cubicBezTo>
                  <a:cubicBezTo>
                    <a:pt x="15" y="19"/>
                    <a:pt x="15" y="18"/>
                    <a:pt x="15" y="18"/>
                  </a:cubicBezTo>
                  <a:cubicBezTo>
                    <a:pt x="15" y="18"/>
                    <a:pt x="15" y="18"/>
                    <a:pt x="14" y="18"/>
                  </a:cubicBezTo>
                  <a:cubicBezTo>
                    <a:pt x="14" y="17"/>
                    <a:pt x="14" y="17"/>
                    <a:pt x="14" y="16"/>
                  </a:cubicBezTo>
                  <a:cubicBezTo>
                    <a:pt x="14" y="16"/>
                    <a:pt x="14" y="15"/>
                    <a:pt x="14" y="15"/>
                  </a:cubicBezTo>
                  <a:cubicBezTo>
                    <a:pt x="13" y="15"/>
                    <a:pt x="12" y="15"/>
                    <a:pt x="12" y="15"/>
                  </a:cubicBezTo>
                  <a:cubicBezTo>
                    <a:pt x="12" y="14"/>
                    <a:pt x="14" y="13"/>
                    <a:pt x="14" y="13"/>
                  </a:cubicBezTo>
                  <a:cubicBezTo>
                    <a:pt x="15" y="13"/>
                    <a:pt x="16" y="13"/>
                    <a:pt x="17" y="14"/>
                  </a:cubicBezTo>
                  <a:cubicBezTo>
                    <a:pt x="17" y="14"/>
                    <a:pt x="17" y="14"/>
                    <a:pt x="17" y="15"/>
                  </a:cubicBezTo>
                  <a:cubicBezTo>
                    <a:pt x="17" y="15"/>
                    <a:pt x="16" y="15"/>
                    <a:pt x="16" y="16"/>
                  </a:cubicBezTo>
                  <a:cubicBezTo>
                    <a:pt x="15" y="16"/>
                    <a:pt x="15" y="15"/>
                    <a:pt x="15" y="16"/>
                  </a:cubicBezTo>
                  <a:cubicBezTo>
                    <a:pt x="15" y="16"/>
                    <a:pt x="15" y="17"/>
                    <a:pt x="16" y="18"/>
                  </a:cubicBezTo>
                  <a:cubicBezTo>
                    <a:pt x="16" y="19"/>
                    <a:pt x="17" y="19"/>
                    <a:pt x="18" y="19"/>
                  </a:cubicBezTo>
                  <a:cubicBezTo>
                    <a:pt x="18" y="19"/>
                    <a:pt x="18" y="19"/>
                    <a:pt x="18" y="18"/>
                  </a:cubicBezTo>
                  <a:cubicBezTo>
                    <a:pt x="18" y="18"/>
                    <a:pt x="19" y="18"/>
                    <a:pt x="19" y="18"/>
                  </a:cubicBezTo>
                  <a:cubicBezTo>
                    <a:pt x="19" y="16"/>
                    <a:pt x="19" y="15"/>
                    <a:pt x="20" y="13"/>
                  </a:cubicBezTo>
                  <a:cubicBezTo>
                    <a:pt x="19" y="13"/>
                    <a:pt x="19" y="13"/>
                    <a:pt x="18" y="13"/>
                  </a:cubicBezTo>
                  <a:cubicBezTo>
                    <a:pt x="19" y="12"/>
                    <a:pt x="20" y="11"/>
                    <a:pt x="21" y="11"/>
                  </a:cubicBezTo>
                  <a:cubicBezTo>
                    <a:pt x="22" y="12"/>
                    <a:pt x="22" y="12"/>
                    <a:pt x="23" y="12"/>
                  </a:cubicBezTo>
                  <a:cubicBezTo>
                    <a:pt x="23" y="12"/>
                    <a:pt x="23" y="12"/>
                    <a:pt x="23" y="12"/>
                  </a:cubicBezTo>
                  <a:cubicBezTo>
                    <a:pt x="23" y="13"/>
                    <a:pt x="22" y="13"/>
                    <a:pt x="21" y="13"/>
                  </a:cubicBezTo>
                  <a:cubicBezTo>
                    <a:pt x="21" y="13"/>
                    <a:pt x="21" y="13"/>
                    <a:pt x="21" y="13"/>
                  </a:cubicBezTo>
                  <a:cubicBezTo>
                    <a:pt x="20" y="14"/>
                    <a:pt x="20" y="15"/>
                    <a:pt x="20" y="16"/>
                  </a:cubicBezTo>
                  <a:cubicBezTo>
                    <a:pt x="20" y="16"/>
                    <a:pt x="20" y="16"/>
                    <a:pt x="20" y="16"/>
                  </a:cubicBezTo>
                  <a:cubicBezTo>
                    <a:pt x="23" y="16"/>
                    <a:pt x="24" y="14"/>
                    <a:pt x="25" y="13"/>
                  </a:cubicBezTo>
                  <a:cubicBezTo>
                    <a:pt x="26" y="13"/>
                    <a:pt x="26" y="11"/>
                    <a:pt x="26" y="10"/>
                  </a:cubicBezTo>
                  <a:cubicBezTo>
                    <a:pt x="24" y="9"/>
                    <a:pt x="23" y="8"/>
                    <a:pt x="22" y="6"/>
                  </a:cubicBezTo>
                  <a:cubicBezTo>
                    <a:pt x="22" y="5"/>
                    <a:pt x="22" y="4"/>
                    <a:pt x="22" y="3"/>
                  </a:cubicBezTo>
                  <a:cubicBezTo>
                    <a:pt x="22" y="3"/>
                    <a:pt x="21" y="2"/>
                    <a:pt x="21" y="2"/>
                  </a:cubicBezTo>
                  <a:cubicBezTo>
                    <a:pt x="21" y="1"/>
                    <a:pt x="21" y="1"/>
                    <a:pt x="22" y="1"/>
                  </a:cubicBezTo>
                  <a:cubicBezTo>
                    <a:pt x="23" y="1"/>
                    <a:pt x="25" y="0"/>
                    <a:pt x="26" y="1"/>
                  </a:cubicBezTo>
                  <a:cubicBezTo>
                    <a:pt x="26" y="1"/>
                    <a:pt x="26" y="1"/>
                    <a:pt x="26" y="2"/>
                  </a:cubicBezTo>
                  <a:cubicBezTo>
                    <a:pt x="26" y="2"/>
                    <a:pt x="26" y="2"/>
                    <a:pt x="26" y="2"/>
                  </a:cubicBezTo>
                  <a:cubicBezTo>
                    <a:pt x="26" y="3"/>
                    <a:pt x="25" y="3"/>
                    <a:pt x="25" y="3"/>
                  </a:cubicBezTo>
                  <a:cubicBezTo>
                    <a:pt x="25" y="3"/>
                    <a:pt x="24" y="3"/>
                    <a:pt x="23" y="3"/>
                  </a:cubicBezTo>
                  <a:cubicBezTo>
                    <a:pt x="23" y="3"/>
                    <a:pt x="23" y="4"/>
                    <a:pt x="23" y="4"/>
                  </a:cubicBezTo>
                  <a:cubicBezTo>
                    <a:pt x="23" y="5"/>
                    <a:pt x="24" y="7"/>
                    <a:pt x="24" y="7"/>
                  </a:cubicBezTo>
                  <a:cubicBezTo>
                    <a:pt x="24" y="8"/>
                    <a:pt x="25" y="8"/>
                    <a:pt x="25" y="8"/>
                  </a:cubicBezTo>
                  <a:cubicBezTo>
                    <a:pt x="26" y="8"/>
                    <a:pt x="26" y="9"/>
                    <a:pt x="26" y="9"/>
                  </a:cubicBezTo>
                  <a:cubicBezTo>
                    <a:pt x="27" y="8"/>
                    <a:pt x="27" y="7"/>
                    <a:pt x="27" y="6"/>
                  </a:cubicBezTo>
                  <a:cubicBezTo>
                    <a:pt x="27" y="6"/>
                    <a:pt x="26" y="6"/>
                    <a:pt x="26" y="6"/>
                  </a:cubicBezTo>
                  <a:cubicBezTo>
                    <a:pt x="25" y="5"/>
                    <a:pt x="28" y="3"/>
                    <a:pt x="29" y="4"/>
                  </a:cubicBezTo>
                  <a:cubicBezTo>
                    <a:pt x="29" y="4"/>
                    <a:pt x="30" y="5"/>
                    <a:pt x="30" y="5"/>
                  </a:cubicBezTo>
                  <a:cubicBezTo>
                    <a:pt x="30" y="6"/>
                    <a:pt x="28" y="6"/>
                    <a:pt x="28" y="6"/>
                  </a:cubicBezTo>
                  <a:cubicBezTo>
                    <a:pt x="28" y="6"/>
                    <a:pt x="28" y="7"/>
                    <a:pt x="28" y="7"/>
                  </a:cubicBezTo>
                  <a:cubicBezTo>
                    <a:pt x="28" y="8"/>
                    <a:pt x="27" y="8"/>
                    <a:pt x="27" y="9"/>
                  </a:cubicBezTo>
                  <a:cubicBezTo>
                    <a:pt x="28" y="9"/>
                    <a:pt x="28" y="8"/>
                    <a:pt x="29" y="8"/>
                  </a:cubicBezTo>
                  <a:cubicBezTo>
                    <a:pt x="29" y="8"/>
                    <a:pt x="29" y="7"/>
                    <a:pt x="30" y="7"/>
                  </a:cubicBezTo>
                  <a:cubicBezTo>
                    <a:pt x="30" y="8"/>
                    <a:pt x="29" y="9"/>
                    <a:pt x="28" y="9"/>
                  </a:cubicBezTo>
                  <a:cubicBezTo>
                    <a:pt x="28" y="10"/>
                    <a:pt x="28" y="10"/>
                    <a:pt x="27" y="10"/>
                  </a:cubicBezTo>
                  <a:cubicBezTo>
                    <a:pt x="27" y="10"/>
                    <a:pt x="27" y="11"/>
                    <a:pt x="27" y="11"/>
                  </a:cubicBezTo>
                  <a:cubicBezTo>
                    <a:pt x="28" y="12"/>
                    <a:pt x="29" y="11"/>
                    <a:pt x="30" y="10"/>
                  </a:cubicBezTo>
                  <a:cubicBezTo>
                    <a:pt x="30" y="10"/>
                    <a:pt x="30" y="10"/>
                    <a:pt x="30" y="9"/>
                  </a:cubicBezTo>
                  <a:cubicBezTo>
                    <a:pt x="31" y="10"/>
                    <a:pt x="30" y="11"/>
                    <a:pt x="30" y="11"/>
                  </a:cubicBezTo>
                  <a:cubicBezTo>
                    <a:pt x="29" y="12"/>
                    <a:pt x="28" y="12"/>
                    <a:pt x="27" y="12"/>
                  </a:cubicBezTo>
                  <a:cubicBezTo>
                    <a:pt x="27" y="13"/>
                    <a:pt x="26" y="14"/>
                    <a:pt x="25" y="15"/>
                  </a:cubicBezTo>
                  <a:cubicBezTo>
                    <a:pt x="24" y="16"/>
                    <a:pt x="22" y="17"/>
                    <a:pt x="20" y="17"/>
                  </a:cubicBezTo>
                  <a:cubicBezTo>
                    <a:pt x="20" y="18"/>
                    <a:pt x="19" y="19"/>
                    <a:pt x="19" y="20"/>
                  </a:cubicBezTo>
                  <a:cubicBezTo>
                    <a:pt x="19" y="21"/>
                    <a:pt x="19" y="22"/>
                    <a:pt x="18" y="23"/>
                  </a:cubicBezTo>
                  <a:cubicBezTo>
                    <a:pt x="17" y="24"/>
                    <a:pt x="16" y="24"/>
                    <a:pt x="15" y="25"/>
                  </a:cubicBezTo>
                  <a:cubicBezTo>
                    <a:pt x="14" y="26"/>
                    <a:pt x="13" y="26"/>
                    <a:pt x="11" y="26"/>
                  </a:cubicBezTo>
                  <a:cubicBezTo>
                    <a:pt x="11" y="26"/>
                    <a:pt x="10" y="26"/>
                    <a:pt x="10" y="26"/>
                  </a:cubicBezTo>
                  <a:cubicBezTo>
                    <a:pt x="11" y="28"/>
                    <a:pt x="12" y="29"/>
                    <a:pt x="14" y="30"/>
                  </a:cubicBezTo>
                  <a:cubicBezTo>
                    <a:pt x="16" y="30"/>
                    <a:pt x="17" y="29"/>
                    <a:pt x="17" y="27"/>
                  </a:cubicBezTo>
                  <a:cubicBezTo>
                    <a:pt x="17" y="27"/>
                    <a:pt x="16" y="27"/>
                    <a:pt x="16" y="27"/>
                  </a:cubicBezTo>
                  <a:cubicBezTo>
                    <a:pt x="16" y="26"/>
                    <a:pt x="16" y="26"/>
                    <a:pt x="17" y="25"/>
                  </a:cubicBezTo>
                  <a:cubicBezTo>
                    <a:pt x="17" y="25"/>
                    <a:pt x="19" y="24"/>
                    <a:pt x="20" y="25"/>
                  </a:cubicBezTo>
                  <a:cubicBezTo>
                    <a:pt x="20" y="25"/>
                    <a:pt x="20" y="26"/>
                    <a:pt x="20" y="26"/>
                  </a:cubicBezTo>
                  <a:cubicBezTo>
                    <a:pt x="20" y="26"/>
                    <a:pt x="20" y="26"/>
                    <a:pt x="19" y="27"/>
                  </a:cubicBezTo>
                  <a:cubicBezTo>
                    <a:pt x="19" y="27"/>
                    <a:pt x="19" y="26"/>
                    <a:pt x="19" y="27"/>
                  </a:cubicBezTo>
                  <a:cubicBezTo>
                    <a:pt x="19" y="26"/>
                    <a:pt x="18" y="27"/>
                    <a:pt x="18" y="27"/>
                  </a:cubicBezTo>
                  <a:cubicBezTo>
                    <a:pt x="18" y="29"/>
                    <a:pt x="17" y="31"/>
                    <a:pt x="14" y="31"/>
                  </a:cubicBezTo>
                  <a:cubicBezTo>
                    <a:pt x="15" y="31"/>
                    <a:pt x="17" y="31"/>
                    <a:pt x="18" y="31"/>
                  </a:cubicBezTo>
                  <a:cubicBezTo>
                    <a:pt x="18" y="31"/>
                    <a:pt x="19" y="30"/>
                    <a:pt x="19" y="30"/>
                  </a:cubicBezTo>
                  <a:cubicBezTo>
                    <a:pt x="20" y="30"/>
                    <a:pt x="21" y="29"/>
                    <a:pt x="21" y="29"/>
                  </a:cubicBezTo>
                  <a:cubicBezTo>
                    <a:pt x="21" y="28"/>
                    <a:pt x="20" y="27"/>
                    <a:pt x="21" y="27"/>
                  </a:cubicBezTo>
                  <a:cubicBezTo>
                    <a:pt x="21" y="27"/>
                    <a:pt x="21" y="27"/>
                    <a:pt x="21" y="27"/>
                  </a:cubicBezTo>
                  <a:cubicBezTo>
                    <a:pt x="21" y="28"/>
                    <a:pt x="21" y="28"/>
                    <a:pt x="22" y="28"/>
                  </a:cubicBezTo>
                  <a:cubicBezTo>
                    <a:pt x="22" y="29"/>
                    <a:pt x="23" y="27"/>
                    <a:pt x="23" y="27"/>
                  </a:cubicBezTo>
                  <a:cubicBezTo>
                    <a:pt x="23" y="27"/>
                    <a:pt x="23" y="26"/>
                    <a:pt x="23" y="26"/>
                  </a:cubicBezTo>
                  <a:cubicBezTo>
                    <a:pt x="23" y="25"/>
                    <a:pt x="22" y="25"/>
                    <a:pt x="22" y="23"/>
                  </a:cubicBezTo>
                  <a:cubicBezTo>
                    <a:pt x="22" y="23"/>
                    <a:pt x="22" y="23"/>
                    <a:pt x="22" y="23"/>
                  </a:cubicBezTo>
                  <a:cubicBezTo>
                    <a:pt x="22" y="24"/>
                    <a:pt x="23" y="25"/>
                    <a:pt x="23" y="25"/>
                  </a:cubicBezTo>
                  <a:cubicBezTo>
                    <a:pt x="24" y="24"/>
                    <a:pt x="24" y="23"/>
                    <a:pt x="24" y="22"/>
                  </a:cubicBezTo>
                  <a:cubicBezTo>
                    <a:pt x="24" y="22"/>
                    <a:pt x="23" y="22"/>
                    <a:pt x="22" y="22"/>
                  </a:cubicBezTo>
                  <a:cubicBezTo>
                    <a:pt x="23" y="21"/>
                    <a:pt x="23" y="21"/>
                    <a:pt x="24" y="20"/>
                  </a:cubicBezTo>
                  <a:cubicBezTo>
                    <a:pt x="24" y="20"/>
                    <a:pt x="24" y="20"/>
                    <a:pt x="25" y="20"/>
                  </a:cubicBezTo>
                  <a:cubicBezTo>
                    <a:pt x="26" y="20"/>
                    <a:pt x="27" y="20"/>
                    <a:pt x="27" y="21"/>
                  </a:cubicBezTo>
                  <a:cubicBezTo>
                    <a:pt x="27" y="21"/>
                    <a:pt x="27" y="21"/>
                    <a:pt x="28" y="21"/>
                  </a:cubicBezTo>
                  <a:cubicBezTo>
                    <a:pt x="27" y="22"/>
                    <a:pt x="26" y="22"/>
                    <a:pt x="25" y="22"/>
                  </a:cubicBezTo>
                  <a:cubicBezTo>
                    <a:pt x="25" y="23"/>
                    <a:pt x="25" y="24"/>
                    <a:pt x="24" y="25"/>
                  </a:cubicBezTo>
                  <a:cubicBezTo>
                    <a:pt x="24" y="26"/>
                    <a:pt x="24" y="26"/>
                    <a:pt x="24" y="26"/>
                  </a:cubicBezTo>
                  <a:cubicBezTo>
                    <a:pt x="24" y="26"/>
                    <a:pt x="24" y="26"/>
                    <a:pt x="24" y="26"/>
                  </a:cubicBezTo>
                  <a:cubicBezTo>
                    <a:pt x="24" y="28"/>
                    <a:pt x="23" y="29"/>
                    <a:pt x="22" y="29"/>
                  </a:cubicBezTo>
                  <a:cubicBezTo>
                    <a:pt x="22" y="30"/>
                    <a:pt x="22" y="30"/>
                    <a:pt x="23" y="30"/>
                  </a:cubicBezTo>
                  <a:cubicBezTo>
                    <a:pt x="25" y="31"/>
                    <a:pt x="29" y="31"/>
                    <a:pt x="30" y="29"/>
                  </a:cubicBezTo>
                  <a:cubicBezTo>
                    <a:pt x="30" y="28"/>
                    <a:pt x="29" y="29"/>
                    <a:pt x="28" y="28"/>
                  </a:cubicBezTo>
                  <a:cubicBezTo>
                    <a:pt x="28" y="28"/>
                    <a:pt x="28" y="28"/>
                    <a:pt x="27" y="28"/>
                  </a:cubicBezTo>
                  <a:cubicBezTo>
                    <a:pt x="27" y="28"/>
                    <a:pt x="27" y="27"/>
                    <a:pt x="27" y="27"/>
                  </a:cubicBezTo>
                  <a:cubicBezTo>
                    <a:pt x="27" y="27"/>
                    <a:pt x="28" y="27"/>
                    <a:pt x="28" y="28"/>
                  </a:cubicBezTo>
                  <a:cubicBezTo>
                    <a:pt x="28" y="27"/>
                    <a:pt x="28" y="26"/>
                    <a:pt x="28" y="26"/>
                  </a:cubicBezTo>
                  <a:cubicBezTo>
                    <a:pt x="28" y="26"/>
                    <a:pt x="27" y="26"/>
                    <a:pt x="27" y="26"/>
                  </a:cubicBezTo>
                  <a:cubicBezTo>
                    <a:pt x="27" y="25"/>
                    <a:pt x="27" y="25"/>
                    <a:pt x="27" y="25"/>
                  </a:cubicBezTo>
                  <a:cubicBezTo>
                    <a:pt x="28" y="24"/>
                    <a:pt x="29" y="24"/>
                    <a:pt x="30" y="24"/>
                  </a:cubicBezTo>
                  <a:cubicBezTo>
                    <a:pt x="30" y="24"/>
                    <a:pt x="31" y="25"/>
                    <a:pt x="30" y="26"/>
                  </a:cubicBezTo>
                  <a:cubicBezTo>
                    <a:pt x="30" y="26"/>
                    <a:pt x="29" y="26"/>
                    <a:pt x="28" y="26"/>
                  </a:cubicBezTo>
                  <a:cubicBezTo>
                    <a:pt x="28" y="26"/>
                    <a:pt x="29" y="27"/>
                    <a:pt x="29" y="27"/>
                  </a:cubicBezTo>
                  <a:cubicBezTo>
                    <a:pt x="29" y="28"/>
                    <a:pt x="30" y="28"/>
                    <a:pt x="30" y="29"/>
                  </a:cubicBezTo>
                  <a:cubicBezTo>
                    <a:pt x="31" y="28"/>
                    <a:pt x="31" y="28"/>
                    <a:pt x="32" y="27"/>
                  </a:cubicBezTo>
                  <a:cubicBezTo>
                    <a:pt x="32" y="27"/>
                    <a:pt x="33" y="26"/>
                    <a:pt x="33" y="26"/>
                  </a:cubicBezTo>
                  <a:cubicBezTo>
                    <a:pt x="33" y="25"/>
                    <a:pt x="33" y="23"/>
                    <a:pt x="33" y="22"/>
                  </a:cubicBezTo>
                  <a:cubicBezTo>
                    <a:pt x="33" y="22"/>
                    <a:pt x="34" y="22"/>
                    <a:pt x="34" y="21"/>
                  </a:cubicBezTo>
                  <a:cubicBezTo>
                    <a:pt x="33" y="20"/>
                    <a:pt x="32" y="20"/>
                    <a:pt x="32" y="20"/>
                  </a:cubicBezTo>
                  <a:cubicBezTo>
                    <a:pt x="31" y="20"/>
                    <a:pt x="30" y="19"/>
                    <a:pt x="29" y="19"/>
                  </a:cubicBezTo>
                  <a:cubicBezTo>
                    <a:pt x="29" y="18"/>
                    <a:pt x="29" y="18"/>
                    <a:pt x="29" y="17"/>
                  </a:cubicBezTo>
                  <a:cubicBezTo>
                    <a:pt x="29" y="17"/>
                    <a:pt x="29" y="17"/>
                    <a:pt x="29" y="17"/>
                  </a:cubicBezTo>
                  <a:cubicBezTo>
                    <a:pt x="30" y="18"/>
                    <a:pt x="30" y="19"/>
                    <a:pt x="31" y="19"/>
                  </a:cubicBezTo>
                  <a:cubicBezTo>
                    <a:pt x="31" y="18"/>
                    <a:pt x="31" y="17"/>
                    <a:pt x="30" y="16"/>
                  </a:cubicBezTo>
                  <a:cubicBezTo>
                    <a:pt x="30" y="16"/>
                    <a:pt x="29" y="17"/>
                    <a:pt x="29" y="17"/>
                  </a:cubicBezTo>
                  <a:cubicBezTo>
                    <a:pt x="29" y="16"/>
                    <a:pt x="28" y="16"/>
                    <a:pt x="28" y="16"/>
                  </a:cubicBezTo>
                  <a:cubicBezTo>
                    <a:pt x="28" y="16"/>
                    <a:pt x="28" y="16"/>
                    <a:pt x="28" y="15"/>
                  </a:cubicBezTo>
                  <a:cubicBezTo>
                    <a:pt x="28" y="15"/>
                    <a:pt x="30" y="14"/>
                    <a:pt x="31" y="14"/>
                  </a:cubicBezTo>
                  <a:cubicBezTo>
                    <a:pt x="32" y="14"/>
                    <a:pt x="32" y="15"/>
                    <a:pt x="33" y="15"/>
                  </a:cubicBezTo>
                  <a:cubicBezTo>
                    <a:pt x="33" y="16"/>
                    <a:pt x="33" y="15"/>
                    <a:pt x="33" y="16"/>
                  </a:cubicBezTo>
                  <a:cubicBezTo>
                    <a:pt x="32" y="16"/>
                    <a:pt x="32" y="16"/>
                    <a:pt x="32" y="15"/>
                  </a:cubicBezTo>
                  <a:cubicBezTo>
                    <a:pt x="32" y="16"/>
                    <a:pt x="32" y="16"/>
                    <a:pt x="31" y="16"/>
                  </a:cubicBezTo>
                  <a:cubicBezTo>
                    <a:pt x="31" y="17"/>
                    <a:pt x="32" y="18"/>
                    <a:pt x="32" y="18"/>
                  </a:cubicBezTo>
                  <a:cubicBezTo>
                    <a:pt x="32" y="19"/>
                    <a:pt x="32" y="19"/>
                    <a:pt x="32" y="19"/>
                  </a:cubicBezTo>
                  <a:cubicBezTo>
                    <a:pt x="33" y="20"/>
                    <a:pt x="33" y="20"/>
                    <a:pt x="34" y="20"/>
                  </a:cubicBezTo>
                  <a:cubicBezTo>
                    <a:pt x="35" y="18"/>
                    <a:pt x="34" y="16"/>
                    <a:pt x="34" y="14"/>
                  </a:cubicBezTo>
                  <a:cubicBezTo>
                    <a:pt x="34" y="14"/>
                    <a:pt x="34" y="14"/>
                    <a:pt x="34" y="14"/>
                  </a:cubicBezTo>
                  <a:cubicBezTo>
                    <a:pt x="35" y="13"/>
                    <a:pt x="34" y="13"/>
                    <a:pt x="34" y="12"/>
                  </a:cubicBezTo>
                  <a:cubicBezTo>
                    <a:pt x="34" y="12"/>
                    <a:pt x="33" y="12"/>
                    <a:pt x="33" y="11"/>
                  </a:cubicBezTo>
                  <a:cubicBezTo>
                    <a:pt x="33" y="10"/>
                    <a:pt x="33" y="10"/>
                    <a:pt x="33" y="10"/>
                  </a:cubicBezTo>
                  <a:cubicBezTo>
                    <a:pt x="34" y="10"/>
                    <a:pt x="33" y="10"/>
                    <a:pt x="33" y="10"/>
                  </a:cubicBezTo>
                  <a:cubicBezTo>
                    <a:pt x="33" y="11"/>
                    <a:pt x="34" y="11"/>
                    <a:pt x="34" y="11"/>
                  </a:cubicBezTo>
                  <a:cubicBezTo>
                    <a:pt x="35" y="10"/>
                    <a:pt x="35" y="9"/>
                    <a:pt x="34" y="8"/>
                  </a:cubicBezTo>
                  <a:cubicBezTo>
                    <a:pt x="34" y="8"/>
                    <a:pt x="33" y="8"/>
                    <a:pt x="33" y="8"/>
                  </a:cubicBezTo>
                  <a:cubicBezTo>
                    <a:pt x="32" y="8"/>
                    <a:pt x="33" y="7"/>
                    <a:pt x="34" y="6"/>
                  </a:cubicBezTo>
                  <a:cubicBezTo>
                    <a:pt x="34" y="6"/>
                    <a:pt x="36" y="6"/>
                    <a:pt x="36" y="6"/>
                  </a:cubicBezTo>
                  <a:cubicBezTo>
                    <a:pt x="37" y="6"/>
                    <a:pt x="37" y="7"/>
                    <a:pt x="38" y="8"/>
                  </a:cubicBezTo>
                  <a:cubicBezTo>
                    <a:pt x="37" y="9"/>
                    <a:pt x="36" y="8"/>
                    <a:pt x="35" y="8"/>
                  </a:cubicBezTo>
                  <a:cubicBezTo>
                    <a:pt x="35" y="9"/>
                    <a:pt x="36" y="9"/>
                    <a:pt x="36" y="9"/>
                  </a:cubicBezTo>
                  <a:cubicBezTo>
                    <a:pt x="35" y="10"/>
                    <a:pt x="36" y="11"/>
                    <a:pt x="36" y="12"/>
                  </a:cubicBezTo>
                  <a:cubicBezTo>
                    <a:pt x="35" y="12"/>
                    <a:pt x="35" y="13"/>
                    <a:pt x="35" y="15"/>
                  </a:cubicBezTo>
                  <a:cubicBezTo>
                    <a:pt x="35" y="15"/>
                    <a:pt x="35" y="15"/>
                    <a:pt x="35" y="16"/>
                  </a:cubicBezTo>
                  <a:cubicBezTo>
                    <a:pt x="36" y="16"/>
                    <a:pt x="37" y="15"/>
                    <a:pt x="37" y="14"/>
                  </a:cubicBezTo>
                  <a:cubicBezTo>
                    <a:pt x="37" y="13"/>
                    <a:pt x="37" y="13"/>
                    <a:pt x="37" y="12"/>
                  </a:cubicBezTo>
                  <a:cubicBezTo>
                    <a:pt x="37" y="12"/>
                    <a:pt x="37" y="12"/>
                    <a:pt x="36" y="12"/>
                  </a:cubicBezTo>
                  <a:cubicBezTo>
                    <a:pt x="36" y="12"/>
                    <a:pt x="36" y="12"/>
                    <a:pt x="36" y="12"/>
                  </a:cubicBezTo>
                  <a:cubicBezTo>
                    <a:pt x="36" y="11"/>
                    <a:pt x="37" y="10"/>
                    <a:pt x="37" y="10"/>
                  </a:cubicBezTo>
                  <a:cubicBezTo>
                    <a:pt x="38" y="10"/>
                    <a:pt x="39" y="10"/>
                    <a:pt x="39" y="10"/>
                  </a:cubicBezTo>
                  <a:cubicBezTo>
                    <a:pt x="39" y="11"/>
                    <a:pt x="40" y="11"/>
                    <a:pt x="40" y="12"/>
                  </a:cubicBezTo>
                  <a:cubicBezTo>
                    <a:pt x="39" y="12"/>
                    <a:pt x="39" y="12"/>
                    <a:pt x="38" y="12"/>
                  </a:cubicBezTo>
                  <a:cubicBezTo>
                    <a:pt x="38" y="12"/>
                    <a:pt x="38" y="13"/>
                    <a:pt x="38" y="14"/>
                  </a:cubicBezTo>
                  <a:cubicBezTo>
                    <a:pt x="38" y="14"/>
                    <a:pt x="37" y="15"/>
                    <a:pt x="37" y="16"/>
                  </a:cubicBezTo>
                  <a:cubicBezTo>
                    <a:pt x="36" y="16"/>
                    <a:pt x="36" y="16"/>
                    <a:pt x="35" y="17"/>
                  </a:cubicBezTo>
                  <a:cubicBezTo>
                    <a:pt x="35" y="20"/>
                    <a:pt x="34" y="22"/>
                    <a:pt x="34" y="24"/>
                  </a:cubicBezTo>
                  <a:cubicBezTo>
                    <a:pt x="35" y="24"/>
                    <a:pt x="35" y="24"/>
                    <a:pt x="35" y="24"/>
                  </a:cubicBezTo>
                  <a:cubicBezTo>
                    <a:pt x="36" y="23"/>
                    <a:pt x="36" y="23"/>
                    <a:pt x="36" y="23"/>
                  </a:cubicBezTo>
                  <a:cubicBezTo>
                    <a:pt x="36" y="24"/>
                    <a:pt x="35" y="25"/>
                    <a:pt x="34" y="25"/>
                  </a:cubicBezTo>
                  <a:cubicBezTo>
                    <a:pt x="33" y="26"/>
                    <a:pt x="33" y="28"/>
                    <a:pt x="32" y="29"/>
                  </a:cubicBezTo>
                  <a:cubicBezTo>
                    <a:pt x="32" y="29"/>
                    <a:pt x="32" y="29"/>
                    <a:pt x="31" y="29"/>
                  </a:cubicBezTo>
                  <a:cubicBezTo>
                    <a:pt x="31" y="29"/>
                    <a:pt x="31" y="30"/>
                    <a:pt x="31" y="30"/>
                  </a:cubicBezTo>
                  <a:cubicBezTo>
                    <a:pt x="31" y="30"/>
                    <a:pt x="29" y="31"/>
                    <a:pt x="29" y="31"/>
                  </a:cubicBezTo>
                  <a:cubicBezTo>
                    <a:pt x="28" y="31"/>
                    <a:pt x="27" y="31"/>
                    <a:pt x="27" y="31"/>
                  </a:cubicBezTo>
                  <a:cubicBezTo>
                    <a:pt x="27" y="31"/>
                    <a:pt x="27" y="32"/>
                    <a:pt x="28" y="32"/>
                  </a:cubicBezTo>
                  <a:cubicBezTo>
                    <a:pt x="29" y="32"/>
                    <a:pt x="30" y="31"/>
                    <a:pt x="31" y="31"/>
                  </a:cubicBezTo>
                  <a:cubicBezTo>
                    <a:pt x="31" y="32"/>
                    <a:pt x="30" y="32"/>
                    <a:pt x="30" y="32"/>
                  </a:cubicBezTo>
                  <a:cubicBezTo>
                    <a:pt x="29" y="32"/>
                    <a:pt x="27" y="32"/>
                    <a:pt x="27" y="32"/>
                  </a:cubicBezTo>
                  <a:cubicBezTo>
                    <a:pt x="27" y="32"/>
                    <a:pt x="27" y="32"/>
                    <a:pt x="27" y="33"/>
                  </a:cubicBezTo>
                  <a:cubicBezTo>
                    <a:pt x="27" y="33"/>
                    <a:pt x="27" y="33"/>
                    <a:pt x="26" y="34"/>
                  </a:cubicBezTo>
                  <a:cubicBezTo>
                    <a:pt x="26" y="34"/>
                    <a:pt x="26" y="33"/>
                    <a:pt x="25" y="33"/>
                  </a:cubicBezTo>
                  <a:cubicBezTo>
                    <a:pt x="25" y="34"/>
                    <a:pt x="25" y="34"/>
                    <a:pt x="24" y="34"/>
                  </a:cubicBezTo>
                  <a:cubicBezTo>
                    <a:pt x="25" y="35"/>
                    <a:pt x="26" y="35"/>
                    <a:pt x="27" y="34"/>
                  </a:cubicBezTo>
                  <a:cubicBezTo>
                    <a:pt x="27" y="34"/>
                    <a:pt x="28" y="34"/>
                    <a:pt x="28" y="34"/>
                  </a:cubicBezTo>
                  <a:cubicBezTo>
                    <a:pt x="28" y="34"/>
                    <a:pt x="28" y="34"/>
                    <a:pt x="27" y="35"/>
                  </a:cubicBezTo>
                  <a:cubicBezTo>
                    <a:pt x="27" y="35"/>
                    <a:pt x="25" y="35"/>
                    <a:pt x="24" y="35"/>
                  </a:cubicBezTo>
                  <a:cubicBezTo>
                    <a:pt x="23" y="35"/>
                    <a:pt x="23" y="35"/>
                    <a:pt x="23" y="36"/>
                  </a:cubicBezTo>
                  <a:cubicBezTo>
                    <a:pt x="23" y="36"/>
                    <a:pt x="23" y="37"/>
                    <a:pt x="24" y="37"/>
                  </a:cubicBezTo>
                  <a:cubicBezTo>
                    <a:pt x="24" y="37"/>
                    <a:pt x="25" y="37"/>
                    <a:pt x="25" y="37"/>
                  </a:cubicBezTo>
                  <a:cubicBezTo>
                    <a:pt x="27" y="38"/>
                    <a:pt x="30" y="39"/>
                    <a:pt x="33" y="38"/>
                  </a:cubicBezTo>
                  <a:cubicBezTo>
                    <a:pt x="33" y="37"/>
                    <a:pt x="33" y="37"/>
                    <a:pt x="33" y="37"/>
                  </a:cubicBezTo>
                  <a:cubicBezTo>
                    <a:pt x="33" y="37"/>
                    <a:pt x="32" y="37"/>
                    <a:pt x="32" y="37"/>
                  </a:cubicBezTo>
                  <a:cubicBezTo>
                    <a:pt x="32" y="36"/>
                    <a:pt x="31" y="36"/>
                    <a:pt x="31" y="35"/>
                  </a:cubicBezTo>
                  <a:cubicBezTo>
                    <a:pt x="30" y="35"/>
                    <a:pt x="30" y="35"/>
                    <a:pt x="30" y="35"/>
                  </a:cubicBezTo>
                  <a:cubicBezTo>
                    <a:pt x="30" y="34"/>
                    <a:pt x="30" y="34"/>
                    <a:pt x="30" y="33"/>
                  </a:cubicBezTo>
                  <a:cubicBezTo>
                    <a:pt x="31" y="32"/>
                    <a:pt x="33" y="33"/>
                    <a:pt x="32" y="34"/>
                  </a:cubicBezTo>
                  <a:cubicBezTo>
                    <a:pt x="32" y="34"/>
                    <a:pt x="32" y="34"/>
                    <a:pt x="32" y="35"/>
                  </a:cubicBezTo>
                  <a:cubicBezTo>
                    <a:pt x="32" y="35"/>
                    <a:pt x="32" y="35"/>
                    <a:pt x="32" y="36"/>
                  </a:cubicBezTo>
                  <a:cubicBezTo>
                    <a:pt x="32" y="36"/>
                    <a:pt x="33" y="35"/>
                    <a:pt x="33" y="35"/>
                  </a:cubicBezTo>
                  <a:cubicBezTo>
                    <a:pt x="33" y="35"/>
                    <a:pt x="34" y="34"/>
                    <a:pt x="34" y="34"/>
                  </a:cubicBezTo>
                  <a:cubicBezTo>
                    <a:pt x="34" y="34"/>
                    <a:pt x="34" y="33"/>
                    <a:pt x="34" y="33"/>
                  </a:cubicBezTo>
                  <a:cubicBezTo>
                    <a:pt x="34" y="33"/>
                    <a:pt x="34" y="34"/>
                    <a:pt x="34" y="35"/>
                  </a:cubicBezTo>
                  <a:cubicBezTo>
                    <a:pt x="34" y="36"/>
                    <a:pt x="33" y="36"/>
                    <a:pt x="33" y="36"/>
                  </a:cubicBezTo>
                  <a:cubicBezTo>
                    <a:pt x="33" y="37"/>
                    <a:pt x="34" y="37"/>
                    <a:pt x="35" y="37"/>
                  </a:cubicBezTo>
                  <a:cubicBezTo>
                    <a:pt x="37" y="36"/>
                    <a:pt x="39" y="36"/>
                    <a:pt x="40" y="34"/>
                  </a:cubicBezTo>
                  <a:cubicBezTo>
                    <a:pt x="39" y="34"/>
                    <a:pt x="36" y="35"/>
                    <a:pt x="36" y="33"/>
                  </a:cubicBezTo>
                  <a:cubicBezTo>
                    <a:pt x="35" y="33"/>
                    <a:pt x="36" y="32"/>
                    <a:pt x="35" y="32"/>
                  </a:cubicBezTo>
                  <a:cubicBezTo>
                    <a:pt x="35" y="32"/>
                    <a:pt x="34" y="32"/>
                    <a:pt x="34" y="32"/>
                  </a:cubicBezTo>
                  <a:cubicBezTo>
                    <a:pt x="34" y="32"/>
                    <a:pt x="34" y="31"/>
                    <a:pt x="34" y="31"/>
                  </a:cubicBezTo>
                  <a:cubicBezTo>
                    <a:pt x="34" y="30"/>
                    <a:pt x="35" y="29"/>
                    <a:pt x="36" y="30"/>
                  </a:cubicBezTo>
                  <a:cubicBezTo>
                    <a:pt x="37" y="30"/>
                    <a:pt x="38" y="30"/>
                    <a:pt x="38" y="30"/>
                  </a:cubicBezTo>
                  <a:cubicBezTo>
                    <a:pt x="38" y="31"/>
                    <a:pt x="37" y="31"/>
                    <a:pt x="36" y="31"/>
                  </a:cubicBezTo>
                  <a:cubicBezTo>
                    <a:pt x="36" y="32"/>
                    <a:pt x="37" y="32"/>
                    <a:pt x="37" y="32"/>
                  </a:cubicBezTo>
                  <a:cubicBezTo>
                    <a:pt x="37" y="32"/>
                    <a:pt x="38" y="32"/>
                    <a:pt x="38" y="32"/>
                  </a:cubicBezTo>
                  <a:cubicBezTo>
                    <a:pt x="40" y="32"/>
                    <a:pt x="40" y="28"/>
                    <a:pt x="38" y="27"/>
                  </a:cubicBezTo>
                  <a:cubicBezTo>
                    <a:pt x="38" y="27"/>
                    <a:pt x="37" y="27"/>
                    <a:pt x="37" y="27"/>
                  </a:cubicBezTo>
                  <a:cubicBezTo>
                    <a:pt x="36" y="27"/>
                    <a:pt x="37" y="26"/>
                    <a:pt x="37" y="26"/>
                  </a:cubicBezTo>
                  <a:cubicBezTo>
                    <a:pt x="38" y="25"/>
                    <a:pt x="40" y="25"/>
                    <a:pt x="40" y="26"/>
                  </a:cubicBezTo>
                  <a:cubicBezTo>
                    <a:pt x="41" y="26"/>
                    <a:pt x="41" y="26"/>
                    <a:pt x="41" y="27"/>
                  </a:cubicBezTo>
                  <a:cubicBezTo>
                    <a:pt x="40" y="27"/>
                    <a:pt x="40" y="27"/>
                    <a:pt x="40" y="27"/>
                  </a:cubicBezTo>
                  <a:cubicBezTo>
                    <a:pt x="40" y="29"/>
                    <a:pt x="40" y="32"/>
                    <a:pt x="39" y="33"/>
                  </a:cubicBezTo>
                  <a:cubicBezTo>
                    <a:pt x="40" y="33"/>
                    <a:pt x="40" y="33"/>
                    <a:pt x="41" y="33"/>
                  </a:cubicBezTo>
                  <a:cubicBezTo>
                    <a:pt x="41" y="33"/>
                    <a:pt x="41" y="33"/>
                    <a:pt x="41" y="33"/>
                  </a:cubicBezTo>
                  <a:cubicBezTo>
                    <a:pt x="42" y="32"/>
                    <a:pt x="41" y="31"/>
                    <a:pt x="42" y="30"/>
                  </a:cubicBezTo>
                  <a:cubicBezTo>
                    <a:pt x="42" y="29"/>
                    <a:pt x="42" y="27"/>
                    <a:pt x="42" y="25"/>
                  </a:cubicBezTo>
                  <a:cubicBezTo>
                    <a:pt x="42" y="25"/>
                    <a:pt x="40" y="25"/>
                    <a:pt x="41" y="24"/>
                  </a:cubicBezTo>
                  <a:cubicBezTo>
                    <a:pt x="41" y="24"/>
                    <a:pt x="42" y="25"/>
                    <a:pt x="42" y="24"/>
                  </a:cubicBezTo>
                  <a:cubicBezTo>
                    <a:pt x="43" y="24"/>
                    <a:pt x="42" y="24"/>
                    <a:pt x="43" y="23"/>
                  </a:cubicBezTo>
                  <a:cubicBezTo>
                    <a:pt x="42" y="22"/>
                    <a:pt x="40" y="22"/>
                    <a:pt x="40" y="22"/>
                  </a:cubicBezTo>
                  <a:cubicBezTo>
                    <a:pt x="39" y="22"/>
                    <a:pt x="37" y="22"/>
                    <a:pt x="37" y="21"/>
                  </a:cubicBezTo>
                  <a:cubicBezTo>
                    <a:pt x="38" y="22"/>
                    <a:pt x="38" y="22"/>
                    <a:pt x="39" y="21"/>
                  </a:cubicBezTo>
                  <a:cubicBezTo>
                    <a:pt x="39" y="21"/>
                    <a:pt x="38" y="20"/>
                    <a:pt x="38" y="19"/>
                  </a:cubicBezTo>
                  <a:cubicBezTo>
                    <a:pt x="38" y="19"/>
                    <a:pt x="37" y="19"/>
                    <a:pt x="37" y="19"/>
                  </a:cubicBezTo>
                  <a:cubicBezTo>
                    <a:pt x="37" y="17"/>
                    <a:pt x="40" y="17"/>
                    <a:pt x="41" y="17"/>
                  </a:cubicBezTo>
                  <a:cubicBezTo>
                    <a:pt x="41" y="18"/>
                    <a:pt x="41" y="18"/>
                    <a:pt x="41" y="19"/>
                  </a:cubicBezTo>
                  <a:cubicBezTo>
                    <a:pt x="41" y="19"/>
                    <a:pt x="40" y="19"/>
                    <a:pt x="39" y="20"/>
                  </a:cubicBezTo>
                  <a:cubicBezTo>
                    <a:pt x="39" y="20"/>
                    <a:pt x="39" y="21"/>
                    <a:pt x="40" y="21"/>
                  </a:cubicBezTo>
                  <a:cubicBezTo>
                    <a:pt x="41" y="22"/>
                    <a:pt x="42" y="22"/>
                    <a:pt x="43" y="22"/>
                  </a:cubicBezTo>
                  <a:cubicBezTo>
                    <a:pt x="43" y="20"/>
                    <a:pt x="42" y="18"/>
                    <a:pt x="42" y="17"/>
                  </a:cubicBezTo>
                  <a:cubicBezTo>
                    <a:pt x="42" y="17"/>
                    <a:pt x="41" y="17"/>
                    <a:pt x="40" y="16"/>
                  </a:cubicBezTo>
                  <a:cubicBezTo>
                    <a:pt x="40" y="16"/>
                    <a:pt x="40" y="16"/>
                    <a:pt x="39" y="16"/>
                  </a:cubicBezTo>
                  <a:cubicBezTo>
                    <a:pt x="39" y="16"/>
                    <a:pt x="39" y="16"/>
                    <a:pt x="39" y="16"/>
                  </a:cubicBezTo>
                  <a:cubicBezTo>
                    <a:pt x="38" y="15"/>
                    <a:pt x="39" y="13"/>
                    <a:pt x="40" y="13"/>
                  </a:cubicBezTo>
                  <a:cubicBezTo>
                    <a:pt x="41" y="14"/>
                    <a:pt x="41" y="14"/>
                    <a:pt x="41" y="15"/>
                  </a:cubicBezTo>
                  <a:cubicBezTo>
                    <a:pt x="41" y="15"/>
                    <a:pt x="41" y="15"/>
                    <a:pt x="40" y="15"/>
                  </a:cubicBezTo>
                  <a:cubicBezTo>
                    <a:pt x="40" y="16"/>
                    <a:pt x="42" y="16"/>
                    <a:pt x="42" y="16"/>
                  </a:cubicBezTo>
                  <a:cubicBezTo>
                    <a:pt x="42" y="14"/>
                    <a:pt x="42" y="12"/>
                    <a:pt x="42" y="10"/>
                  </a:cubicBezTo>
                  <a:cubicBezTo>
                    <a:pt x="42" y="9"/>
                    <a:pt x="41" y="10"/>
                    <a:pt x="41" y="10"/>
                  </a:cubicBezTo>
                  <a:cubicBezTo>
                    <a:pt x="41" y="9"/>
                    <a:pt x="42" y="8"/>
                    <a:pt x="42" y="7"/>
                  </a:cubicBezTo>
                  <a:cubicBezTo>
                    <a:pt x="43" y="7"/>
                    <a:pt x="43" y="8"/>
                    <a:pt x="44" y="8"/>
                  </a:cubicBezTo>
                  <a:cubicBezTo>
                    <a:pt x="44" y="8"/>
                    <a:pt x="45" y="8"/>
                    <a:pt x="45" y="9"/>
                  </a:cubicBezTo>
                  <a:cubicBezTo>
                    <a:pt x="44" y="9"/>
                    <a:pt x="44" y="9"/>
                    <a:pt x="43" y="10"/>
                  </a:cubicBezTo>
                  <a:cubicBezTo>
                    <a:pt x="43" y="11"/>
                    <a:pt x="43" y="12"/>
                    <a:pt x="43" y="13"/>
                  </a:cubicBezTo>
                  <a:cubicBezTo>
                    <a:pt x="44" y="13"/>
                    <a:pt x="45" y="13"/>
                    <a:pt x="45" y="11"/>
                  </a:cubicBezTo>
                  <a:cubicBezTo>
                    <a:pt x="45" y="11"/>
                    <a:pt x="44" y="11"/>
                    <a:pt x="44" y="10"/>
                  </a:cubicBezTo>
                  <a:cubicBezTo>
                    <a:pt x="45" y="10"/>
                    <a:pt x="46" y="10"/>
                    <a:pt x="47" y="10"/>
                  </a:cubicBezTo>
                  <a:cubicBezTo>
                    <a:pt x="48" y="11"/>
                    <a:pt x="48" y="12"/>
                    <a:pt x="47" y="12"/>
                  </a:cubicBezTo>
                  <a:cubicBezTo>
                    <a:pt x="47" y="12"/>
                    <a:pt x="46" y="12"/>
                    <a:pt x="46" y="11"/>
                  </a:cubicBezTo>
                  <a:cubicBezTo>
                    <a:pt x="46" y="13"/>
                    <a:pt x="44" y="13"/>
                    <a:pt x="43" y="14"/>
                  </a:cubicBezTo>
                  <a:cubicBezTo>
                    <a:pt x="43" y="15"/>
                    <a:pt x="43" y="17"/>
                    <a:pt x="44" y="19"/>
                  </a:cubicBezTo>
                  <a:cubicBezTo>
                    <a:pt x="45" y="18"/>
                    <a:pt x="47" y="17"/>
                    <a:pt x="48" y="15"/>
                  </a:cubicBezTo>
                  <a:cubicBezTo>
                    <a:pt x="47" y="14"/>
                    <a:pt x="48" y="14"/>
                    <a:pt x="48" y="14"/>
                  </a:cubicBezTo>
                  <a:cubicBezTo>
                    <a:pt x="48" y="13"/>
                    <a:pt x="48" y="13"/>
                    <a:pt x="48" y="12"/>
                  </a:cubicBezTo>
                  <a:cubicBezTo>
                    <a:pt x="48" y="11"/>
                    <a:pt x="48" y="10"/>
                    <a:pt x="48" y="9"/>
                  </a:cubicBezTo>
                  <a:cubicBezTo>
                    <a:pt x="48" y="9"/>
                    <a:pt x="47" y="9"/>
                    <a:pt x="47" y="9"/>
                  </a:cubicBezTo>
                  <a:cubicBezTo>
                    <a:pt x="47" y="8"/>
                    <a:pt x="47" y="8"/>
                    <a:pt x="47" y="8"/>
                  </a:cubicBezTo>
                  <a:cubicBezTo>
                    <a:pt x="48" y="7"/>
                    <a:pt x="49" y="6"/>
                    <a:pt x="50" y="7"/>
                  </a:cubicBezTo>
                  <a:cubicBezTo>
                    <a:pt x="51" y="7"/>
                    <a:pt x="51" y="8"/>
                    <a:pt x="51" y="9"/>
                  </a:cubicBezTo>
                  <a:cubicBezTo>
                    <a:pt x="51" y="9"/>
                    <a:pt x="50" y="9"/>
                    <a:pt x="49" y="9"/>
                  </a:cubicBezTo>
                  <a:cubicBezTo>
                    <a:pt x="49" y="10"/>
                    <a:pt x="49" y="12"/>
                    <a:pt x="49" y="13"/>
                  </a:cubicBezTo>
                  <a:cubicBezTo>
                    <a:pt x="50" y="13"/>
                    <a:pt x="51" y="13"/>
                    <a:pt x="52" y="13"/>
                  </a:cubicBezTo>
                  <a:cubicBezTo>
                    <a:pt x="52" y="12"/>
                    <a:pt x="51" y="12"/>
                    <a:pt x="51" y="12"/>
                  </a:cubicBezTo>
                  <a:cubicBezTo>
                    <a:pt x="51" y="11"/>
                    <a:pt x="51" y="11"/>
                    <a:pt x="52" y="11"/>
                  </a:cubicBezTo>
                  <a:cubicBezTo>
                    <a:pt x="52" y="11"/>
                    <a:pt x="51" y="11"/>
                    <a:pt x="51" y="11"/>
                  </a:cubicBezTo>
                  <a:cubicBezTo>
                    <a:pt x="52" y="12"/>
                    <a:pt x="52" y="12"/>
                    <a:pt x="53" y="12"/>
                  </a:cubicBezTo>
                  <a:cubicBezTo>
                    <a:pt x="54" y="12"/>
                    <a:pt x="54" y="11"/>
                    <a:pt x="55" y="10"/>
                  </a:cubicBezTo>
                  <a:cubicBezTo>
                    <a:pt x="54" y="10"/>
                    <a:pt x="54" y="10"/>
                    <a:pt x="53" y="10"/>
                  </a:cubicBezTo>
                  <a:cubicBezTo>
                    <a:pt x="53" y="10"/>
                    <a:pt x="53" y="10"/>
                    <a:pt x="53" y="10"/>
                  </a:cubicBezTo>
                  <a:cubicBezTo>
                    <a:pt x="53" y="10"/>
                    <a:pt x="52" y="10"/>
                    <a:pt x="52" y="10"/>
                  </a:cubicBezTo>
                  <a:cubicBezTo>
                    <a:pt x="52" y="9"/>
                    <a:pt x="53" y="8"/>
                    <a:pt x="54" y="7"/>
                  </a:cubicBezTo>
                  <a:cubicBezTo>
                    <a:pt x="55" y="7"/>
                    <a:pt x="56" y="7"/>
                    <a:pt x="57" y="8"/>
                  </a:cubicBezTo>
                  <a:cubicBezTo>
                    <a:pt x="57" y="8"/>
                    <a:pt x="58" y="8"/>
                    <a:pt x="58" y="9"/>
                  </a:cubicBezTo>
                  <a:cubicBezTo>
                    <a:pt x="58" y="9"/>
                    <a:pt x="57" y="9"/>
                    <a:pt x="57" y="9"/>
                  </a:cubicBezTo>
                  <a:cubicBezTo>
                    <a:pt x="57" y="9"/>
                    <a:pt x="57" y="10"/>
                    <a:pt x="57" y="10"/>
                  </a:cubicBezTo>
                  <a:cubicBezTo>
                    <a:pt x="56" y="10"/>
                    <a:pt x="56" y="10"/>
                    <a:pt x="56" y="10"/>
                  </a:cubicBezTo>
                  <a:cubicBezTo>
                    <a:pt x="55" y="11"/>
                    <a:pt x="55" y="11"/>
                    <a:pt x="55" y="12"/>
                  </a:cubicBezTo>
                  <a:cubicBezTo>
                    <a:pt x="55" y="12"/>
                    <a:pt x="56" y="12"/>
                    <a:pt x="57" y="12"/>
                  </a:cubicBezTo>
                  <a:cubicBezTo>
                    <a:pt x="58" y="12"/>
                    <a:pt x="58" y="11"/>
                    <a:pt x="58" y="11"/>
                  </a:cubicBezTo>
                  <a:cubicBezTo>
                    <a:pt x="58" y="11"/>
                    <a:pt x="58" y="12"/>
                    <a:pt x="58" y="12"/>
                  </a:cubicBezTo>
                  <a:cubicBezTo>
                    <a:pt x="57" y="13"/>
                    <a:pt x="55" y="13"/>
                    <a:pt x="54" y="12"/>
                  </a:cubicBezTo>
                  <a:cubicBezTo>
                    <a:pt x="54" y="13"/>
                    <a:pt x="54" y="13"/>
                    <a:pt x="53" y="13"/>
                  </a:cubicBezTo>
                  <a:cubicBezTo>
                    <a:pt x="53" y="14"/>
                    <a:pt x="52" y="13"/>
                    <a:pt x="51" y="14"/>
                  </a:cubicBezTo>
                  <a:cubicBezTo>
                    <a:pt x="50" y="14"/>
                    <a:pt x="49" y="14"/>
                    <a:pt x="48" y="15"/>
                  </a:cubicBezTo>
                  <a:cubicBezTo>
                    <a:pt x="48" y="16"/>
                    <a:pt x="48" y="17"/>
                    <a:pt x="47" y="18"/>
                  </a:cubicBezTo>
                  <a:cubicBezTo>
                    <a:pt x="48" y="17"/>
                    <a:pt x="49" y="16"/>
                    <a:pt x="51" y="16"/>
                  </a:cubicBezTo>
                  <a:cubicBezTo>
                    <a:pt x="51" y="17"/>
                    <a:pt x="51" y="17"/>
                    <a:pt x="51" y="17"/>
                  </a:cubicBezTo>
                  <a:cubicBezTo>
                    <a:pt x="51" y="18"/>
                    <a:pt x="51" y="19"/>
                    <a:pt x="50" y="19"/>
                  </a:cubicBezTo>
                  <a:cubicBezTo>
                    <a:pt x="51" y="19"/>
                    <a:pt x="52" y="19"/>
                    <a:pt x="52" y="21"/>
                  </a:cubicBezTo>
                  <a:cubicBezTo>
                    <a:pt x="52" y="21"/>
                    <a:pt x="52" y="21"/>
                    <a:pt x="53" y="21"/>
                  </a:cubicBezTo>
                  <a:cubicBezTo>
                    <a:pt x="53" y="20"/>
                    <a:pt x="54" y="19"/>
                    <a:pt x="54" y="17"/>
                  </a:cubicBezTo>
                  <a:cubicBezTo>
                    <a:pt x="53" y="17"/>
                    <a:pt x="53" y="18"/>
                    <a:pt x="52" y="17"/>
                  </a:cubicBezTo>
                  <a:cubicBezTo>
                    <a:pt x="52" y="16"/>
                    <a:pt x="53" y="15"/>
                    <a:pt x="55" y="15"/>
                  </a:cubicBezTo>
                  <a:cubicBezTo>
                    <a:pt x="56" y="15"/>
                    <a:pt x="57" y="15"/>
                    <a:pt x="56" y="17"/>
                  </a:cubicBezTo>
                  <a:cubicBezTo>
                    <a:pt x="56" y="17"/>
                    <a:pt x="55" y="17"/>
                    <a:pt x="55" y="17"/>
                  </a:cubicBezTo>
                  <a:cubicBezTo>
                    <a:pt x="54" y="19"/>
                    <a:pt x="54" y="21"/>
                    <a:pt x="53" y="23"/>
                  </a:cubicBezTo>
                  <a:cubicBezTo>
                    <a:pt x="56" y="23"/>
                    <a:pt x="59" y="22"/>
                    <a:pt x="60" y="20"/>
                  </a:cubicBezTo>
                  <a:cubicBezTo>
                    <a:pt x="59" y="20"/>
                    <a:pt x="58" y="20"/>
                    <a:pt x="58" y="19"/>
                  </a:cubicBezTo>
                  <a:cubicBezTo>
                    <a:pt x="58" y="18"/>
                    <a:pt x="60" y="18"/>
                    <a:pt x="62" y="18"/>
                  </a:cubicBezTo>
                  <a:cubicBezTo>
                    <a:pt x="62" y="18"/>
                    <a:pt x="62" y="18"/>
                    <a:pt x="62" y="19"/>
                  </a:cubicBezTo>
                  <a:cubicBezTo>
                    <a:pt x="62" y="19"/>
                    <a:pt x="62" y="19"/>
                    <a:pt x="63" y="19"/>
                  </a:cubicBezTo>
                  <a:cubicBezTo>
                    <a:pt x="63" y="19"/>
                    <a:pt x="63" y="18"/>
                    <a:pt x="63" y="17"/>
                  </a:cubicBezTo>
                  <a:cubicBezTo>
                    <a:pt x="63" y="16"/>
                    <a:pt x="63" y="15"/>
                    <a:pt x="62" y="14"/>
                  </a:cubicBezTo>
                  <a:cubicBezTo>
                    <a:pt x="62" y="13"/>
                    <a:pt x="61" y="14"/>
                    <a:pt x="61" y="14"/>
                  </a:cubicBezTo>
                  <a:cubicBezTo>
                    <a:pt x="60" y="13"/>
                    <a:pt x="61" y="12"/>
                    <a:pt x="61" y="11"/>
                  </a:cubicBezTo>
                  <a:cubicBezTo>
                    <a:pt x="63" y="11"/>
                    <a:pt x="64" y="12"/>
                    <a:pt x="64" y="13"/>
                  </a:cubicBezTo>
                  <a:cubicBezTo>
                    <a:pt x="64" y="13"/>
                    <a:pt x="64" y="13"/>
                    <a:pt x="63" y="13"/>
                  </a:cubicBezTo>
                  <a:cubicBezTo>
                    <a:pt x="64" y="14"/>
                    <a:pt x="64" y="14"/>
                    <a:pt x="64" y="15"/>
                  </a:cubicBezTo>
                  <a:cubicBezTo>
                    <a:pt x="64" y="15"/>
                    <a:pt x="65" y="14"/>
                    <a:pt x="65" y="14"/>
                  </a:cubicBezTo>
                  <a:cubicBezTo>
                    <a:pt x="65" y="13"/>
                    <a:pt x="66" y="13"/>
                    <a:pt x="66" y="12"/>
                  </a:cubicBezTo>
                  <a:cubicBezTo>
                    <a:pt x="66" y="12"/>
                    <a:pt x="66" y="11"/>
                    <a:pt x="66" y="11"/>
                  </a:cubicBezTo>
                  <a:cubicBezTo>
                    <a:pt x="66" y="10"/>
                    <a:pt x="64" y="11"/>
                    <a:pt x="64" y="9"/>
                  </a:cubicBezTo>
                  <a:cubicBezTo>
                    <a:pt x="64" y="9"/>
                    <a:pt x="64" y="9"/>
                    <a:pt x="65" y="9"/>
                  </a:cubicBezTo>
                  <a:cubicBezTo>
                    <a:pt x="66" y="8"/>
                    <a:pt x="68" y="8"/>
                    <a:pt x="68" y="9"/>
                  </a:cubicBezTo>
                  <a:cubicBezTo>
                    <a:pt x="68" y="10"/>
                    <a:pt x="68" y="11"/>
                    <a:pt x="67" y="10"/>
                  </a:cubicBezTo>
                  <a:cubicBezTo>
                    <a:pt x="67" y="11"/>
                    <a:pt x="67" y="12"/>
                    <a:pt x="67" y="13"/>
                  </a:cubicBezTo>
                  <a:cubicBezTo>
                    <a:pt x="67" y="13"/>
                    <a:pt x="67" y="12"/>
                    <a:pt x="68" y="12"/>
                  </a:cubicBezTo>
                  <a:cubicBezTo>
                    <a:pt x="68" y="12"/>
                    <a:pt x="71" y="11"/>
                    <a:pt x="71" y="13"/>
                  </a:cubicBezTo>
                  <a:cubicBezTo>
                    <a:pt x="70" y="13"/>
                    <a:pt x="69" y="13"/>
                    <a:pt x="68" y="13"/>
                  </a:cubicBezTo>
                  <a:cubicBezTo>
                    <a:pt x="67" y="13"/>
                    <a:pt x="67" y="13"/>
                    <a:pt x="66" y="14"/>
                  </a:cubicBezTo>
                  <a:cubicBezTo>
                    <a:pt x="66" y="14"/>
                    <a:pt x="66" y="15"/>
                    <a:pt x="66" y="15"/>
                  </a:cubicBezTo>
                  <a:cubicBezTo>
                    <a:pt x="65" y="15"/>
                    <a:pt x="65" y="16"/>
                    <a:pt x="64" y="16"/>
                  </a:cubicBezTo>
                  <a:close/>
                  <a:moveTo>
                    <a:pt x="48" y="19"/>
                  </a:moveTo>
                  <a:cubicBezTo>
                    <a:pt x="48" y="19"/>
                    <a:pt x="48" y="19"/>
                    <a:pt x="48" y="19"/>
                  </a:cubicBezTo>
                  <a:cubicBezTo>
                    <a:pt x="47" y="19"/>
                    <a:pt x="47" y="18"/>
                    <a:pt x="47" y="18"/>
                  </a:cubicBezTo>
                  <a:cubicBezTo>
                    <a:pt x="47" y="18"/>
                    <a:pt x="46" y="19"/>
                    <a:pt x="46" y="19"/>
                  </a:cubicBezTo>
                  <a:cubicBezTo>
                    <a:pt x="45" y="20"/>
                    <a:pt x="44" y="20"/>
                    <a:pt x="44" y="21"/>
                  </a:cubicBezTo>
                  <a:cubicBezTo>
                    <a:pt x="44" y="21"/>
                    <a:pt x="44" y="22"/>
                    <a:pt x="44" y="22"/>
                  </a:cubicBezTo>
                  <a:cubicBezTo>
                    <a:pt x="43" y="24"/>
                    <a:pt x="43" y="26"/>
                    <a:pt x="43" y="28"/>
                  </a:cubicBezTo>
                  <a:cubicBezTo>
                    <a:pt x="44" y="28"/>
                    <a:pt x="46" y="28"/>
                    <a:pt x="48" y="28"/>
                  </a:cubicBezTo>
                  <a:cubicBezTo>
                    <a:pt x="47" y="27"/>
                    <a:pt x="47" y="27"/>
                    <a:pt x="47" y="27"/>
                  </a:cubicBezTo>
                  <a:cubicBezTo>
                    <a:pt x="47" y="26"/>
                    <a:pt x="46" y="25"/>
                    <a:pt x="46" y="24"/>
                  </a:cubicBezTo>
                  <a:cubicBezTo>
                    <a:pt x="44" y="24"/>
                    <a:pt x="45" y="23"/>
                    <a:pt x="46" y="22"/>
                  </a:cubicBezTo>
                  <a:cubicBezTo>
                    <a:pt x="46" y="22"/>
                    <a:pt x="47" y="22"/>
                    <a:pt x="47" y="22"/>
                  </a:cubicBezTo>
                  <a:cubicBezTo>
                    <a:pt x="48" y="22"/>
                    <a:pt x="48" y="22"/>
                    <a:pt x="49" y="23"/>
                  </a:cubicBezTo>
                  <a:cubicBezTo>
                    <a:pt x="49" y="23"/>
                    <a:pt x="49" y="23"/>
                    <a:pt x="49" y="23"/>
                  </a:cubicBezTo>
                  <a:cubicBezTo>
                    <a:pt x="49" y="24"/>
                    <a:pt x="49" y="24"/>
                    <a:pt x="48" y="24"/>
                  </a:cubicBezTo>
                  <a:cubicBezTo>
                    <a:pt x="48" y="24"/>
                    <a:pt x="47" y="24"/>
                    <a:pt x="47" y="24"/>
                  </a:cubicBezTo>
                  <a:cubicBezTo>
                    <a:pt x="47" y="26"/>
                    <a:pt x="48" y="27"/>
                    <a:pt x="48" y="28"/>
                  </a:cubicBezTo>
                  <a:cubicBezTo>
                    <a:pt x="49" y="27"/>
                    <a:pt x="50" y="27"/>
                    <a:pt x="50" y="26"/>
                  </a:cubicBezTo>
                  <a:cubicBezTo>
                    <a:pt x="50" y="26"/>
                    <a:pt x="50" y="26"/>
                    <a:pt x="50" y="25"/>
                  </a:cubicBezTo>
                  <a:cubicBezTo>
                    <a:pt x="49" y="25"/>
                    <a:pt x="49" y="24"/>
                    <a:pt x="50" y="24"/>
                  </a:cubicBezTo>
                  <a:cubicBezTo>
                    <a:pt x="50" y="24"/>
                    <a:pt x="50" y="25"/>
                    <a:pt x="50" y="25"/>
                  </a:cubicBezTo>
                  <a:cubicBezTo>
                    <a:pt x="50" y="25"/>
                    <a:pt x="51" y="25"/>
                    <a:pt x="51" y="25"/>
                  </a:cubicBezTo>
                  <a:cubicBezTo>
                    <a:pt x="51" y="25"/>
                    <a:pt x="52" y="25"/>
                    <a:pt x="52" y="24"/>
                  </a:cubicBezTo>
                  <a:cubicBezTo>
                    <a:pt x="52" y="24"/>
                    <a:pt x="52" y="23"/>
                    <a:pt x="52" y="23"/>
                  </a:cubicBezTo>
                  <a:cubicBezTo>
                    <a:pt x="52" y="23"/>
                    <a:pt x="52" y="23"/>
                    <a:pt x="52" y="23"/>
                  </a:cubicBezTo>
                  <a:cubicBezTo>
                    <a:pt x="53" y="23"/>
                    <a:pt x="53" y="22"/>
                    <a:pt x="53" y="22"/>
                  </a:cubicBezTo>
                  <a:cubicBezTo>
                    <a:pt x="52" y="21"/>
                    <a:pt x="50" y="21"/>
                    <a:pt x="49" y="21"/>
                  </a:cubicBezTo>
                  <a:cubicBezTo>
                    <a:pt x="49" y="20"/>
                    <a:pt x="49" y="20"/>
                    <a:pt x="49" y="20"/>
                  </a:cubicBezTo>
                  <a:cubicBezTo>
                    <a:pt x="49" y="19"/>
                    <a:pt x="49" y="19"/>
                    <a:pt x="50" y="19"/>
                  </a:cubicBezTo>
                  <a:cubicBezTo>
                    <a:pt x="49" y="19"/>
                    <a:pt x="48" y="19"/>
                    <a:pt x="48" y="19"/>
                  </a:cubicBezTo>
                  <a:close/>
                  <a:moveTo>
                    <a:pt x="5" y="19"/>
                  </a:moveTo>
                  <a:cubicBezTo>
                    <a:pt x="5" y="19"/>
                    <a:pt x="5" y="19"/>
                    <a:pt x="5" y="19"/>
                  </a:cubicBezTo>
                  <a:cubicBezTo>
                    <a:pt x="6" y="19"/>
                    <a:pt x="5" y="19"/>
                    <a:pt x="5" y="19"/>
                  </a:cubicBezTo>
                  <a:cubicBezTo>
                    <a:pt x="5" y="19"/>
                    <a:pt x="5" y="19"/>
                    <a:pt x="5" y="19"/>
                  </a:cubicBezTo>
                  <a:close/>
                  <a:moveTo>
                    <a:pt x="61" y="20"/>
                  </a:moveTo>
                  <a:cubicBezTo>
                    <a:pt x="61" y="20"/>
                    <a:pt x="61" y="20"/>
                    <a:pt x="61" y="20"/>
                  </a:cubicBezTo>
                  <a:cubicBezTo>
                    <a:pt x="60" y="21"/>
                    <a:pt x="60" y="21"/>
                    <a:pt x="60" y="22"/>
                  </a:cubicBezTo>
                  <a:cubicBezTo>
                    <a:pt x="59" y="22"/>
                    <a:pt x="59" y="22"/>
                    <a:pt x="59" y="22"/>
                  </a:cubicBezTo>
                  <a:cubicBezTo>
                    <a:pt x="61" y="22"/>
                    <a:pt x="62" y="21"/>
                    <a:pt x="62" y="19"/>
                  </a:cubicBezTo>
                  <a:cubicBezTo>
                    <a:pt x="62" y="20"/>
                    <a:pt x="61" y="20"/>
                    <a:pt x="61" y="20"/>
                  </a:cubicBezTo>
                  <a:close/>
                  <a:moveTo>
                    <a:pt x="37" y="27"/>
                  </a:moveTo>
                  <a:cubicBezTo>
                    <a:pt x="37" y="27"/>
                    <a:pt x="37" y="27"/>
                    <a:pt x="37" y="27"/>
                  </a:cubicBezTo>
                  <a:cubicBezTo>
                    <a:pt x="37" y="27"/>
                    <a:pt x="37" y="27"/>
                    <a:pt x="37" y="27"/>
                  </a:cubicBezTo>
                  <a:cubicBezTo>
                    <a:pt x="37" y="27"/>
                    <a:pt x="37" y="27"/>
                    <a:pt x="37" y="27"/>
                  </a:cubicBezTo>
                  <a:close/>
                  <a:moveTo>
                    <a:pt x="21" y="30"/>
                  </a:moveTo>
                  <a:cubicBezTo>
                    <a:pt x="21" y="30"/>
                    <a:pt x="21" y="30"/>
                    <a:pt x="21" y="30"/>
                  </a:cubicBezTo>
                  <a:cubicBezTo>
                    <a:pt x="20" y="31"/>
                    <a:pt x="19" y="31"/>
                    <a:pt x="18" y="32"/>
                  </a:cubicBezTo>
                  <a:cubicBezTo>
                    <a:pt x="18" y="32"/>
                    <a:pt x="19" y="32"/>
                    <a:pt x="19" y="33"/>
                  </a:cubicBezTo>
                  <a:cubicBezTo>
                    <a:pt x="19" y="33"/>
                    <a:pt x="19" y="33"/>
                    <a:pt x="20" y="33"/>
                  </a:cubicBezTo>
                  <a:cubicBezTo>
                    <a:pt x="20" y="34"/>
                    <a:pt x="21" y="35"/>
                    <a:pt x="22" y="35"/>
                  </a:cubicBezTo>
                  <a:cubicBezTo>
                    <a:pt x="22" y="35"/>
                    <a:pt x="23" y="35"/>
                    <a:pt x="23" y="34"/>
                  </a:cubicBezTo>
                  <a:cubicBezTo>
                    <a:pt x="24" y="34"/>
                    <a:pt x="24" y="34"/>
                    <a:pt x="25" y="33"/>
                  </a:cubicBezTo>
                  <a:cubicBezTo>
                    <a:pt x="24" y="33"/>
                    <a:pt x="24" y="33"/>
                    <a:pt x="24" y="33"/>
                  </a:cubicBezTo>
                  <a:cubicBezTo>
                    <a:pt x="24" y="33"/>
                    <a:pt x="22" y="33"/>
                    <a:pt x="22" y="32"/>
                  </a:cubicBezTo>
                  <a:cubicBezTo>
                    <a:pt x="23" y="32"/>
                    <a:pt x="24" y="32"/>
                    <a:pt x="24" y="31"/>
                  </a:cubicBezTo>
                  <a:cubicBezTo>
                    <a:pt x="25" y="31"/>
                    <a:pt x="25" y="32"/>
                    <a:pt x="25" y="31"/>
                  </a:cubicBezTo>
                  <a:cubicBezTo>
                    <a:pt x="24" y="31"/>
                    <a:pt x="22" y="30"/>
                    <a:pt x="21" y="30"/>
                  </a:cubicBezTo>
                  <a:close/>
                  <a:moveTo>
                    <a:pt x="26" y="32"/>
                  </a:moveTo>
                  <a:cubicBezTo>
                    <a:pt x="26" y="32"/>
                    <a:pt x="26" y="32"/>
                    <a:pt x="26" y="32"/>
                  </a:cubicBezTo>
                  <a:cubicBezTo>
                    <a:pt x="26" y="32"/>
                    <a:pt x="26" y="31"/>
                    <a:pt x="26" y="31"/>
                  </a:cubicBezTo>
                  <a:cubicBezTo>
                    <a:pt x="26" y="31"/>
                    <a:pt x="25" y="31"/>
                    <a:pt x="25" y="31"/>
                  </a:cubicBezTo>
                  <a:cubicBezTo>
                    <a:pt x="26" y="31"/>
                    <a:pt x="26" y="32"/>
                    <a:pt x="26" y="3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84"/>
            <p:cNvSpPr/>
            <p:nvPr/>
          </p:nvSpPr>
          <p:spPr bwMode="auto">
            <a:xfrm>
              <a:off x="6680200" y="4138613"/>
              <a:ext cx="866775" cy="841375"/>
            </a:xfrm>
            <a:custGeom>
              <a:avLst/>
              <a:gdLst>
                <a:gd name="T0" fmla="*/ 14 w 72"/>
                <a:gd name="T1" fmla="*/ 58 h 70"/>
                <a:gd name="T2" fmla="*/ 2 w 72"/>
                <a:gd name="T3" fmla="*/ 63 h 70"/>
                <a:gd name="T4" fmla="*/ 6 w 72"/>
                <a:gd name="T5" fmla="*/ 61 h 70"/>
                <a:gd name="T6" fmla="*/ 22 w 72"/>
                <a:gd name="T7" fmla="*/ 52 h 70"/>
                <a:gd name="T8" fmla="*/ 25 w 72"/>
                <a:gd name="T9" fmla="*/ 41 h 70"/>
                <a:gd name="T10" fmla="*/ 21 w 72"/>
                <a:gd name="T11" fmla="*/ 36 h 70"/>
                <a:gd name="T12" fmla="*/ 28 w 72"/>
                <a:gd name="T13" fmla="*/ 39 h 70"/>
                <a:gd name="T14" fmla="*/ 52 w 72"/>
                <a:gd name="T15" fmla="*/ 23 h 70"/>
                <a:gd name="T16" fmla="*/ 50 w 72"/>
                <a:gd name="T17" fmla="*/ 19 h 70"/>
                <a:gd name="T18" fmla="*/ 47 w 72"/>
                <a:gd name="T19" fmla="*/ 16 h 70"/>
                <a:gd name="T20" fmla="*/ 42 w 72"/>
                <a:gd name="T21" fmla="*/ 8 h 70"/>
                <a:gd name="T22" fmla="*/ 48 w 72"/>
                <a:gd name="T23" fmla="*/ 15 h 70"/>
                <a:gd name="T24" fmla="*/ 47 w 72"/>
                <a:gd name="T25" fmla="*/ 12 h 70"/>
                <a:gd name="T26" fmla="*/ 43 w 72"/>
                <a:gd name="T27" fmla="*/ 5 h 70"/>
                <a:gd name="T28" fmla="*/ 46 w 72"/>
                <a:gd name="T29" fmla="*/ 8 h 70"/>
                <a:gd name="T30" fmla="*/ 48 w 72"/>
                <a:gd name="T31" fmla="*/ 10 h 70"/>
                <a:gd name="T32" fmla="*/ 46 w 72"/>
                <a:gd name="T33" fmla="*/ 3 h 70"/>
                <a:gd name="T34" fmla="*/ 48 w 72"/>
                <a:gd name="T35" fmla="*/ 6 h 70"/>
                <a:gd name="T36" fmla="*/ 52 w 72"/>
                <a:gd name="T37" fmla="*/ 12 h 70"/>
                <a:gd name="T38" fmla="*/ 52 w 72"/>
                <a:gd name="T39" fmla="*/ 5 h 70"/>
                <a:gd name="T40" fmla="*/ 53 w 72"/>
                <a:gd name="T41" fmla="*/ 2 h 70"/>
                <a:gd name="T42" fmla="*/ 53 w 72"/>
                <a:gd name="T43" fmla="*/ 8 h 70"/>
                <a:gd name="T44" fmla="*/ 57 w 72"/>
                <a:gd name="T45" fmla="*/ 10 h 70"/>
                <a:gd name="T46" fmla="*/ 58 w 72"/>
                <a:gd name="T47" fmla="*/ 9 h 70"/>
                <a:gd name="T48" fmla="*/ 59 w 72"/>
                <a:gd name="T49" fmla="*/ 9 h 70"/>
                <a:gd name="T50" fmla="*/ 61 w 72"/>
                <a:gd name="T51" fmla="*/ 6 h 70"/>
                <a:gd name="T52" fmla="*/ 56 w 72"/>
                <a:gd name="T53" fmla="*/ 14 h 70"/>
                <a:gd name="T54" fmla="*/ 55 w 72"/>
                <a:gd name="T55" fmla="*/ 17 h 70"/>
                <a:gd name="T56" fmla="*/ 66 w 72"/>
                <a:gd name="T57" fmla="*/ 19 h 70"/>
                <a:gd name="T58" fmla="*/ 61 w 72"/>
                <a:gd name="T59" fmla="*/ 27 h 70"/>
                <a:gd name="T60" fmla="*/ 71 w 72"/>
                <a:gd name="T61" fmla="*/ 49 h 70"/>
                <a:gd name="T62" fmla="*/ 52 w 72"/>
                <a:gd name="T63" fmla="*/ 61 h 70"/>
                <a:gd name="T64" fmla="*/ 56 w 72"/>
                <a:gd name="T65" fmla="*/ 58 h 70"/>
                <a:gd name="T66" fmla="*/ 68 w 72"/>
                <a:gd name="T67" fmla="*/ 52 h 70"/>
                <a:gd name="T68" fmla="*/ 33 w 72"/>
                <a:gd name="T69" fmla="*/ 52 h 70"/>
                <a:gd name="T70" fmla="*/ 3 w 72"/>
                <a:gd name="T71" fmla="*/ 70 h 70"/>
                <a:gd name="T72" fmla="*/ 6 w 72"/>
                <a:gd name="T73"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0">
                  <a:moveTo>
                    <a:pt x="7" y="65"/>
                  </a:moveTo>
                  <a:cubicBezTo>
                    <a:pt x="10" y="64"/>
                    <a:pt x="12" y="60"/>
                    <a:pt x="14" y="58"/>
                  </a:cubicBezTo>
                  <a:cubicBezTo>
                    <a:pt x="10" y="61"/>
                    <a:pt x="7" y="65"/>
                    <a:pt x="2" y="66"/>
                  </a:cubicBezTo>
                  <a:cubicBezTo>
                    <a:pt x="0" y="66"/>
                    <a:pt x="2" y="64"/>
                    <a:pt x="2" y="63"/>
                  </a:cubicBezTo>
                  <a:cubicBezTo>
                    <a:pt x="5" y="63"/>
                    <a:pt x="5" y="63"/>
                    <a:pt x="5" y="63"/>
                  </a:cubicBezTo>
                  <a:cubicBezTo>
                    <a:pt x="5" y="63"/>
                    <a:pt x="6" y="62"/>
                    <a:pt x="6" y="61"/>
                  </a:cubicBezTo>
                  <a:cubicBezTo>
                    <a:pt x="9" y="61"/>
                    <a:pt x="12" y="57"/>
                    <a:pt x="14" y="54"/>
                  </a:cubicBezTo>
                  <a:cubicBezTo>
                    <a:pt x="16" y="53"/>
                    <a:pt x="20" y="54"/>
                    <a:pt x="22" y="52"/>
                  </a:cubicBezTo>
                  <a:cubicBezTo>
                    <a:pt x="23" y="50"/>
                    <a:pt x="22" y="47"/>
                    <a:pt x="24" y="44"/>
                  </a:cubicBezTo>
                  <a:cubicBezTo>
                    <a:pt x="24" y="43"/>
                    <a:pt x="25" y="42"/>
                    <a:pt x="25" y="41"/>
                  </a:cubicBezTo>
                  <a:cubicBezTo>
                    <a:pt x="24" y="41"/>
                    <a:pt x="23" y="41"/>
                    <a:pt x="23" y="40"/>
                  </a:cubicBezTo>
                  <a:cubicBezTo>
                    <a:pt x="21" y="38"/>
                    <a:pt x="22" y="37"/>
                    <a:pt x="21" y="36"/>
                  </a:cubicBezTo>
                  <a:cubicBezTo>
                    <a:pt x="23" y="37"/>
                    <a:pt x="24" y="39"/>
                    <a:pt x="27" y="39"/>
                  </a:cubicBezTo>
                  <a:cubicBezTo>
                    <a:pt x="27" y="39"/>
                    <a:pt x="27" y="39"/>
                    <a:pt x="28" y="39"/>
                  </a:cubicBezTo>
                  <a:cubicBezTo>
                    <a:pt x="35" y="37"/>
                    <a:pt x="47" y="40"/>
                    <a:pt x="52" y="36"/>
                  </a:cubicBezTo>
                  <a:cubicBezTo>
                    <a:pt x="54" y="31"/>
                    <a:pt x="52" y="23"/>
                    <a:pt x="52" y="23"/>
                  </a:cubicBezTo>
                  <a:cubicBezTo>
                    <a:pt x="52" y="23"/>
                    <a:pt x="50" y="23"/>
                    <a:pt x="50" y="23"/>
                  </a:cubicBezTo>
                  <a:cubicBezTo>
                    <a:pt x="48" y="22"/>
                    <a:pt x="42" y="17"/>
                    <a:pt x="50" y="19"/>
                  </a:cubicBezTo>
                  <a:cubicBezTo>
                    <a:pt x="50" y="18"/>
                    <a:pt x="51" y="19"/>
                    <a:pt x="51" y="19"/>
                  </a:cubicBezTo>
                  <a:cubicBezTo>
                    <a:pt x="51" y="17"/>
                    <a:pt x="50" y="19"/>
                    <a:pt x="47" y="16"/>
                  </a:cubicBezTo>
                  <a:cubicBezTo>
                    <a:pt x="47" y="16"/>
                    <a:pt x="46" y="15"/>
                    <a:pt x="45" y="14"/>
                  </a:cubicBezTo>
                  <a:cubicBezTo>
                    <a:pt x="44" y="12"/>
                    <a:pt x="43" y="10"/>
                    <a:pt x="42" y="8"/>
                  </a:cubicBezTo>
                  <a:cubicBezTo>
                    <a:pt x="40" y="5"/>
                    <a:pt x="44" y="9"/>
                    <a:pt x="44" y="10"/>
                  </a:cubicBezTo>
                  <a:cubicBezTo>
                    <a:pt x="46" y="12"/>
                    <a:pt x="46" y="14"/>
                    <a:pt x="48" y="15"/>
                  </a:cubicBezTo>
                  <a:cubicBezTo>
                    <a:pt x="48" y="16"/>
                    <a:pt x="50" y="16"/>
                    <a:pt x="49" y="15"/>
                  </a:cubicBezTo>
                  <a:cubicBezTo>
                    <a:pt x="48" y="14"/>
                    <a:pt x="47" y="13"/>
                    <a:pt x="47" y="12"/>
                  </a:cubicBezTo>
                  <a:cubicBezTo>
                    <a:pt x="47" y="11"/>
                    <a:pt x="46" y="9"/>
                    <a:pt x="45" y="8"/>
                  </a:cubicBezTo>
                  <a:cubicBezTo>
                    <a:pt x="45" y="8"/>
                    <a:pt x="44" y="6"/>
                    <a:pt x="43" y="5"/>
                  </a:cubicBezTo>
                  <a:cubicBezTo>
                    <a:pt x="42" y="3"/>
                    <a:pt x="43" y="4"/>
                    <a:pt x="44" y="5"/>
                  </a:cubicBezTo>
                  <a:cubicBezTo>
                    <a:pt x="45" y="6"/>
                    <a:pt x="46" y="7"/>
                    <a:pt x="46" y="8"/>
                  </a:cubicBezTo>
                  <a:cubicBezTo>
                    <a:pt x="46" y="8"/>
                    <a:pt x="48" y="11"/>
                    <a:pt x="48" y="11"/>
                  </a:cubicBezTo>
                  <a:cubicBezTo>
                    <a:pt x="48" y="11"/>
                    <a:pt x="48" y="10"/>
                    <a:pt x="48" y="10"/>
                  </a:cubicBezTo>
                  <a:cubicBezTo>
                    <a:pt x="48" y="9"/>
                    <a:pt x="47" y="7"/>
                    <a:pt x="47" y="7"/>
                  </a:cubicBezTo>
                  <a:cubicBezTo>
                    <a:pt x="46" y="6"/>
                    <a:pt x="46" y="5"/>
                    <a:pt x="46" y="3"/>
                  </a:cubicBezTo>
                  <a:cubicBezTo>
                    <a:pt x="47" y="0"/>
                    <a:pt x="47" y="0"/>
                    <a:pt x="47" y="2"/>
                  </a:cubicBezTo>
                  <a:cubicBezTo>
                    <a:pt x="47" y="3"/>
                    <a:pt x="47" y="5"/>
                    <a:pt x="48" y="6"/>
                  </a:cubicBezTo>
                  <a:cubicBezTo>
                    <a:pt x="48" y="8"/>
                    <a:pt x="49" y="11"/>
                    <a:pt x="50" y="12"/>
                  </a:cubicBezTo>
                  <a:cubicBezTo>
                    <a:pt x="50" y="16"/>
                    <a:pt x="53" y="14"/>
                    <a:pt x="52" y="12"/>
                  </a:cubicBezTo>
                  <a:cubicBezTo>
                    <a:pt x="52" y="11"/>
                    <a:pt x="52" y="9"/>
                    <a:pt x="52" y="8"/>
                  </a:cubicBezTo>
                  <a:cubicBezTo>
                    <a:pt x="52" y="7"/>
                    <a:pt x="52" y="6"/>
                    <a:pt x="52" y="5"/>
                  </a:cubicBezTo>
                  <a:cubicBezTo>
                    <a:pt x="53" y="3"/>
                    <a:pt x="53" y="2"/>
                    <a:pt x="53" y="2"/>
                  </a:cubicBezTo>
                  <a:cubicBezTo>
                    <a:pt x="53" y="0"/>
                    <a:pt x="54" y="0"/>
                    <a:pt x="53" y="2"/>
                  </a:cubicBezTo>
                  <a:cubicBezTo>
                    <a:pt x="53" y="2"/>
                    <a:pt x="53" y="4"/>
                    <a:pt x="53" y="5"/>
                  </a:cubicBezTo>
                  <a:cubicBezTo>
                    <a:pt x="53" y="6"/>
                    <a:pt x="53" y="7"/>
                    <a:pt x="53" y="8"/>
                  </a:cubicBezTo>
                  <a:cubicBezTo>
                    <a:pt x="54" y="11"/>
                    <a:pt x="53" y="13"/>
                    <a:pt x="54" y="13"/>
                  </a:cubicBezTo>
                  <a:cubicBezTo>
                    <a:pt x="56" y="12"/>
                    <a:pt x="57" y="12"/>
                    <a:pt x="57" y="10"/>
                  </a:cubicBezTo>
                  <a:cubicBezTo>
                    <a:pt x="57" y="9"/>
                    <a:pt x="57" y="9"/>
                    <a:pt x="57" y="9"/>
                  </a:cubicBezTo>
                  <a:cubicBezTo>
                    <a:pt x="58" y="8"/>
                    <a:pt x="58" y="8"/>
                    <a:pt x="58" y="9"/>
                  </a:cubicBezTo>
                  <a:cubicBezTo>
                    <a:pt x="58" y="9"/>
                    <a:pt x="58" y="9"/>
                    <a:pt x="58" y="10"/>
                  </a:cubicBezTo>
                  <a:cubicBezTo>
                    <a:pt x="58" y="11"/>
                    <a:pt x="59" y="10"/>
                    <a:pt x="59" y="9"/>
                  </a:cubicBezTo>
                  <a:cubicBezTo>
                    <a:pt x="60" y="8"/>
                    <a:pt x="60" y="6"/>
                    <a:pt x="60" y="6"/>
                  </a:cubicBezTo>
                  <a:cubicBezTo>
                    <a:pt x="60" y="5"/>
                    <a:pt x="61" y="5"/>
                    <a:pt x="61" y="6"/>
                  </a:cubicBezTo>
                  <a:cubicBezTo>
                    <a:pt x="61" y="6"/>
                    <a:pt x="60" y="9"/>
                    <a:pt x="60" y="9"/>
                  </a:cubicBezTo>
                  <a:cubicBezTo>
                    <a:pt x="60" y="10"/>
                    <a:pt x="59" y="13"/>
                    <a:pt x="56" y="14"/>
                  </a:cubicBezTo>
                  <a:cubicBezTo>
                    <a:pt x="55" y="14"/>
                    <a:pt x="54" y="16"/>
                    <a:pt x="51" y="17"/>
                  </a:cubicBezTo>
                  <a:cubicBezTo>
                    <a:pt x="51" y="17"/>
                    <a:pt x="53" y="17"/>
                    <a:pt x="55" y="17"/>
                  </a:cubicBezTo>
                  <a:cubicBezTo>
                    <a:pt x="57" y="17"/>
                    <a:pt x="60" y="17"/>
                    <a:pt x="61" y="18"/>
                  </a:cubicBezTo>
                  <a:cubicBezTo>
                    <a:pt x="63" y="19"/>
                    <a:pt x="63" y="18"/>
                    <a:pt x="66" y="19"/>
                  </a:cubicBezTo>
                  <a:cubicBezTo>
                    <a:pt x="69" y="18"/>
                    <a:pt x="69" y="22"/>
                    <a:pt x="64" y="23"/>
                  </a:cubicBezTo>
                  <a:cubicBezTo>
                    <a:pt x="61" y="25"/>
                    <a:pt x="60" y="25"/>
                    <a:pt x="61" y="27"/>
                  </a:cubicBezTo>
                  <a:cubicBezTo>
                    <a:pt x="64" y="37"/>
                    <a:pt x="63" y="43"/>
                    <a:pt x="62" y="47"/>
                  </a:cubicBezTo>
                  <a:cubicBezTo>
                    <a:pt x="65" y="48"/>
                    <a:pt x="69" y="47"/>
                    <a:pt x="71" y="49"/>
                  </a:cubicBezTo>
                  <a:cubicBezTo>
                    <a:pt x="72" y="49"/>
                    <a:pt x="72" y="51"/>
                    <a:pt x="70" y="53"/>
                  </a:cubicBezTo>
                  <a:cubicBezTo>
                    <a:pt x="65" y="56"/>
                    <a:pt x="58" y="61"/>
                    <a:pt x="52" y="61"/>
                  </a:cubicBezTo>
                  <a:cubicBezTo>
                    <a:pt x="51" y="61"/>
                    <a:pt x="52" y="58"/>
                    <a:pt x="53" y="58"/>
                  </a:cubicBezTo>
                  <a:cubicBezTo>
                    <a:pt x="56" y="58"/>
                    <a:pt x="56" y="58"/>
                    <a:pt x="56" y="58"/>
                  </a:cubicBezTo>
                  <a:cubicBezTo>
                    <a:pt x="56" y="58"/>
                    <a:pt x="57" y="58"/>
                    <a:pt x="57" y="57"/>
                  </a:cubicBezTo>
                  <a:cubicBezTo>
                    <a:pt x="61" y="57"/>
                    <a:pt x="64" y="53"/>
                    <a:pt x="68" y="52"/>
                  </a:cubicBezTo>
                  <a:cubicBezTo>
                    <a:pt x="63" y="50"/>
                    <a:pt x="56" y="56"/>
                    <a:pt x="53" y="52"/>
                  </a:cubicBezTo>
                  <a:cubicBezTo>
                    <a:pt x="46" y="53"/>
                    <a:pt x="38" y="53"/>
                    <a:pt x="33" y="52"/>
                  </a:cubicBezTo>
                  <a:cubicBezTo>
                    <a:pt x="28" y="55"/>
                    <a:pt x="22" y="56"/>
                    <a:pt x="17" y="58"/>
                  </a:cubicBezTo>
                  <a:cubicBezTo>
                    <a:pt x="12" y="62"/>
                    <a:pt x="10" y="68"/>
                    <a:pt x="3" y="70"/>
                  </a:cubicBezTo>
                  <a:cubicBezTo>
                    <a:pt x="2" y="70"/>
                    <a:pt x="3" y="68"/>
                    <a:pt x="4" y="67"/>
                  </a:cubicBezTo>
                  <a:cubicBezTo>
                    <a:pt x="6" y="67"/>
                    <a:pt x="6" y="67"/>
                    <a:pt x="6" y="67"/>
                  </a:cubicBezTo>
                  <a:cubicBezTo>
                    <a:pt x="7" y="66"/>
                    <a:pt x="7" y="65"/>
                    <a:pt x="7" y="6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85"/>
            <p:cNvSpPr>
              <a:spLocks noEditPoints="1"/>
            </p:cNvSpPr>
            <p:nvPr/>
          </p:nvSpPr>
          <p:spPr bwMode="auto">
            <a:xfrm>
              <a:off x="7450138" y="4306888"/>
              <a:ext cx="336550" cy="360363"/>
            </a:xfrm>
            <a:custGeom>
              <a:avLst/>
              <a:gdLst>
                <a:gd name="T0" fmla="*/ 14 w 28"/>
                <a:gd name="T1" fmla="*/ 8 h 30"/>
                <a:gd name="T2" fmla="*/ 21 w 28"/>
                <a:gd name="T3" fmla="*/ 4 h 30"/>
                <a:gd name="T4" fmla="*/ 26 w 28"/>
                <a:gd name="T5" fmla="*/ 11 h 30"/>
                <a:gd name="T6" fmla="*/ 17 w 28"/>
                <a:gd name="T7" fmla="*/ 20 h 30"/>
                <a:gd name="T8" fmla="*/ 5 w 28"/>
                <a:gd name="T9" fmla="*/ 24 h 30"/>
                <a:gd name="T10" fmla="*/ 22 w 28"/>
                <a:gd name="T11" fmla="*/ 14 h 30"/>
                <a:gd name="T12" fmla="*/ 22 w 28"/>
                <a:gd name="T13" fmla="*/ 15 h 30"/>
                <a:gd name="T14" fmla="*/ 24 w 28"/>
                <a:gd name="T15" fmla="*/ 4 h 30"/>
                <a:gd name="T16" fmla="*/ 14 w 28"/>
                <a:gd name="T17" fmla="*/ 10 h 30"/>
                <a:gd name="T18" fmla="*/ 22 w 28"/>
                <a:gd name="T19" fmla="*/ 7 h 30"/>
                <a:gd name="T20" fmla="*/ 27 w 28"/>
                <a:gd name="T21" fmla="*/ 9 h 30"/>
                <a:gd name="T22" fmla="*/ 25 w 28"/>
                <a:gd name="T23" fmla="*/ 11 h 30"/>
                <a:gd name="T24" fmla="*/ 24 w 28"/>
                <a:gd name="T25" fmla="*/ 14 h 30"/>
                <a:gd name="T26" fmla="*/ 25 w 28"/>
                <a:gd name="T27" fmla="*/ 5 h 30"/>
                <a:gd name="T28" fmla="*/ 22 w 28"/>
                <a:gd name="T29" fmla="*/ 17 h 30"/>
                <a:gd name="T30" fmla="*/ 20 w 28"/>
                <a:gd name="T31" fmla="*/ 7 h 30"/>
                <a:gd name="T32" fmla="*/ 18 w 28"/>
                <a:gd name="T33" fmla="*/ 7 h 30"/>
                <a:gd name="T34" fmla="*/ 22 w 28"/>
                <a:gd name="T35" fmla="*/ 13 h 30"/>
                <a:gd name="T36" fmla="*/ 14 w 28"/>
                <a:gd name="T37" fmla="*/ 14 h 30"/>
                <a:gd name="T38" fmla="*/ 13 w 28"/>
                <a:gd name="T39" fmla="*/ 16 h 30"/>
                <a:gd name="T40" fmla="*/ 14 w 28"/>
                <a:gd name="T41" fmla="*/ 18 h 30"/>
                <a:gd name="T42" fmla="*/ 14 w 28"/>
                <a:gd name="T43" fmla="*/ 21 h 30"/>
                <a:gd name="T44" fmla="*/ 12 w 28"/>
                <a:gd name="T45" fmla="*/ 20 h 30"/>
                <a:gd name="T46" fmla="*/ 10 w 28"/>
                <a:gd name="T47" fmla="*/ 21 h 30"/>
                <a:gd name="T48" fmla="*/ 9 w 28"/>
                <a:gd name="T49" fmla="*/ 14 h 30"/>
                <a:gd name="T50" fmla="*/ 7 w 28"/>
                <a:gd name="T51" fmla="*/ 15 h 30"/>
                <a:gd name="T52" fmla="*/ 8 w 28"/>
                <a:gd name="T53" fmla="*/ 17 h 30"/>
                <a:gd name="T54" fmla="*/ 17 w 28"/>
                <a:gd name="T55" fmla="*/ 17 h 30"/>
                <a:gd name="T56" fmla="*/ 16 w 28"/>
                <a:gd name="T57" fmla="*/ 20 h 30"/>
                <a:gd name="T58" fmla="*/ 15 w 28"/>
                <a:gd name="T59" fmla="*/ 14 h 30"/>
                <a:gd name="T60" fmla="*/ 11 w 28"/>
                <a:gd name="T61" fmla="*/ 23 h 30"/>
                <a:gd name="T62" fmla="*/ 13 w 28"/>
                <a:gd name="T63" fmla="*/ 13 h 30"/>
                <a:gd name="T64" fmla="*/ 9 w 28"/>
                <a:gd name="T65" fmla="*/ 21 h 30"/>
                <a:gd name="T66" fmla="*/ 9 w 28"/>
                <a:gd name="T67" fmla="*/ 25 h 30"/>
                <a:gd name="T68" fmla="*/ 9 w 28"/>
                <a:gd name="T69" fmla="*/ 14 h 30"/>
                <a:gd name="T70" fmla="*/ 6 w 28"/>
                <a:gd name="T71" fmla="*/ 24 h 30"/>
                <a:gd name="T72" fmla="*/ 3 w 28"/>
                <a:gd name="T73" fmla="*/ 16 h 30"/>
                <a:gd name="T74" fmla="*/ 4 w 28"/>
                <a:gd name="T75" fmla="*/ 14 h 30"/>
                <a:gd name="T76" fmla="*/ 7 w 28"/>
                <a:gd name="T77" fmla="*/ 19 h 30"/>
                <a:gd name="T78" fmla="*/ 22 w 28"/>
                <a:gd name="T79" fmla="*/ 21 h 30"/>
                <a:gd name="T80" fmla="*/ 5 w 28"/>
                <a:gd name="T81" fmla="*/ 26 h 30"/>
                <a:gd name="T82" fmla="*/ 2 w 28"/>
                <a:gd name="T83" fmla="*/ 20 h 30"/>
                <a:gd name="T84" fmla="*/ 1 w 28"/>
                <a:gd name="T85" fmla="*/ 19 h 30"/>
                <a:gd name="T86" fmla="*/ 1 w 28"/>
                <a:gd name="T87" fmla="*/ 14 h 30"/>
                <a:gd name="T88" fmla="*/ 4 w 28"/>
                <a:gd name="T89" fmla="*/ 7 h 30"/>
                <a:gd name="T90" fmla="*/ 5 w 28"/>
                <a:gd name="T91" fmla="*/ 9 h 30"/>
                <a:gd name="T92" fmla="*/ 11 w 28"/>
                <a:gd name="T93" fmla="*/ 8 h 30"/>
                <a:gd name="T94" fmla="*/ 13 w 28"/>
                <a:gd name="T95" fmla="*/ 6 h 30"/>
                <a:gd name="T96" fmla="*/ 10 w 28"/>
                <a:gd name="T97" fmla="*/ 27 h 30"/>
                <a:gd name="T98" fmla="*/ 9 w 28"/>
                <a:gd name="T99" fmla="*/ 29 h 30"/>
                <a:gd name="T100" fmla="*/ 13 w 28"/>
                <a:gd name="T101" fmla="*/ 27 h 30"/>
                <a:gd name="T102" fmla="*/ 15 w 28"/>
                <a:gd name="T103" fmla="*/ 27 h 30"/>
                <a:gd name="T104" fmla="*/ 20 w 28"/>
                <a:gd name="T105" fmla="*/ 25 h 30"/>
                <a:gd name="T106" fmla="*/ 19 w 28"/>
                <a:gd name="T107" fmla="*/ 24 h 30"/>
                <a:gd name="T108" fmla="*/ 20 w 28"/>
                <a:gd name="T109"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0">
                  <a:moveTo>
                    <a:pt x="4" y="17"/>
                  </a:moveTo>
                  <a:cubicBezTo>
                    <a:pt x="2" y="14"/>
                    <a:pt x="3" y="13"/>
                    <a:pt x="6" y="13"/>
                  </a:cubicBezTo>
                  <a:cubicBezTo>
                    <a:pt x="5" y="10"/>
                    <a:pt x="8" y="8"/>
                    <a:pt x="10" y="12"/>
                  </a:cubicBezTo>
                  <a:cubicBezTo>
                    <a:pt x="11" y="10"/>
                    <a:pt x="12" y="10"/>
                    <a:pt x="13" y="10"/>
                  </a:cubicBezTo>
                  <a:cubicBezTo>
                    <a:pt x="14" y="9"/>
                    <a:pt x="13" y="8"/>
                    <a:pt x="14" y="8"/>
                  </a:cubicBezTo>
                  <a:cubicBezTo>
                    <a:pt x="15" y="7"/>
                    <a:pt x="15" y="8"/>
                    <a:pt x="15" y="8"/>
                  </a:cubicBezTo>
                  <a:cubicBezTo>
                    <a:pt x="15" y="7"/>
                    <a:pt x="16" y="7"/>
                    <a:pt x="16" y="7"/>
                  </a:cubicBezTo>
                  <a:cubicBezTo>
                    <a:pt x="17" y="6"/>
                    <a:pt x="17" y="6"/>
                    <a:pt x="18" y="6"/>
                  </a:cubicBezTo>
                  <a:cubicBezTo>
                    <a:pt x="18" y="5"/>
                    <a:pt x="18" y="5"/>
                    <a:pt x="20" y="5"/>
                  </a:cubicBezTo>
                  <a:cubicBezTo>
                    <a:pt x="20" y="4"/>
                    <a:pt x="20" y="3"/>
                    <a:pt x="21" y="4"/>
                  </a:cubicBezTo>
                  <a:cubicBezTo>
                    <a:pt x="22" y="2"/>
                    <a:pt x="23" y="0"/>
                    <a:pt x="25" y="1"/>
                  </a:cubicBezTo>
                  <a:cubicBezTo>
                    <a:pt x="27" y="2"/>
                    <a:pt x="27" y="3"/>
                    <a:pt x="26" y="5"/>
                  </a:cubicBezTo>
                  <a:cubicBezTo>
                    <a:pt x="27" y="5"/>
                    <a:pt x="28" y="7"/>
                    <a:pt x="27" y="8"/>
                  </a:cubicBezTo>
                  <a:cubicBezTo>
                    <a:pt x="27" y="8"/>
                    <a:pt x="27" y="8"/>
                    <a:pt x="27" y="8"/>
                  </a:cubicBezTo>
                  <a:cubicBezTo>
                    <a:pt x="28" y="9"/>
                    <a:pt x="27" y="11"/>
                    <a:pt x="26" y="11"/>
                  </a:cubicBezTo>
                  <a:cubicBezTo>
                    <a:pt x="27" y="12"/>
                    <a:pt x="27" y="14"/>
                    <a:pt x="25" y="14"/>
                  </a:cubicBezTo>
                  <a:cubicBezTo>
                    <a:pt x="25" y="15"/>
                    <a:pt x="24" y="16"/>
                    <a:pt x="23" y="16"/>
                  </a:cubicBezTo>
                  <a:cubicBezTo>
                    <a:pt x="23" y="17"/>
                    <a:pt x="22" y="18"/>
                    <a:pt x="22" y="17"/>
                  </a:cubicBezTo>
                  <a:cubicBezTo>
                    <a:pt x="21" y="18"/>
                    <a:pt x="21" y="20"/>
                    <a:pt x="19" y="18"/>
                  </a:cubicBezTo>
                  <a:cubicBezTo>
                    <a:pt x="19" y="20"/>
                    <a:pt x="18" y="20"/>
                    <a:pt x="17" y="20"/>
                  </a:cubicBezTo>
                  <a:cubicBezTo>
                    <a:pt x="18" y="20"/>
                    <a:pt x="18" y="20"/>
                    <a:pt x="18" y="21"/>
                  </a:cubicBezTo>
                  <a:cubicBezTo>
                    <a:pt x="20" y="23"/>
                    <a:pt x="16" y="25"/>
                    <a:pt x="14" y="24"/>
                  </a:cubicBezTo>
                  <a:cubicBezTo>
                    <a:pt x="14" y="26"/>
                    <a:pt x="12" y="28"/>
                    <a:pt x="11" y="25"/>
                  </a:cubicBezTo>
                  <a:cubicBezTo>
                    <a:pt x="9" y="28"/>
                    <a:pt x="7" y="26"/>
                    <a:pt x="8" y="23"/>
                  </a:cubicBezTo>
                  <a:cubicBezTo>
                    <a:pt x="7" y="24"/>
                    <a:pt x="6" y="25"/>
                    <a:pt x="5" y="24"/>
                  </a:cubicBezTo>
                  <a:cubicBezTo>
                    <a:pt x="4" y="23"/>
                    <a:pt x="4" y="21"/>
                    <a:pt x="5" y="21"/>
                  </a:cubicBezTo>
                  <a:cubicBezTo>
                    <a:pt x="2" y="21"/>
                    <a:pt x="1" y="19"/>
                    <a:pt x="4" y="17"/>
                  </a:cubicBezTo>
                  <a:close/>
                  <a:moveTo>
                    <a:pt x="23" y="6"/>
                  </a:moveTo>
                  <a:cubicBezTo>
                    <a:pt x="24" y="6"/>
                    <a:pt x="23" y="7"/>
                    <a:pt x="23" y="9"/>
                  </a:cubicBezTo>
                  <a:cubicBezTo>
                    <a:pt x="23" y="11"/>
                    <a:pt x="22" y="13"/>
                    <a:pt x="22" y="14"/>
                  </a:cubicBezTo>
                  <a:cubicBezTo>
                    <a:pt x="21" y="15"/>
                    <a:pt x="20" y="17"/>
                    <a:pt x="19" y="17"/>
                  </a:cubicBezTo>
                  <a:cubicBezTo>
                    <a:pt x="18" y="17"/>
                    <a:pt x="18" y="17"/>
                    <a:pt x="18" y="17"/>
                  </a:cubicBezTo>
                  <a:cubicBezTo>
                    <a:pt x="18" y="17"/>
                    <a:pt x="18" y="17"/>
                    <a:pt x="18" y="17"/>
                  </a:cubicBezTo>
                  <a:cubicBezTo>
                    <a:pt x="19" y="17"/>
                    <a:pt x="19" y="17"/>
                    <a:pt x="19" y="18"/>
                  </a:cubicBezTo>
                  <a:cubicBezTo>
                    <a:pt x="21" y="17"/>
                    <a:pt x="21" y="16"/>
                    <a:pt x="22" y="15"/>
                  </a:cubicBezTo>
                  <a:cubicBezTo>
                    <a:pt x="23" y="14"/>
                    <a:pt x="23" y="14"/>
                    <a:pt x="23" y="14"/>
                  </a:cubicBezTo>
                  <a:cubicBezTo>
                    <a:pt x="23" y="13"/>
                    <a:pt x="24" y="13"/>
                    <a:pt x="24" y="12"/>
                  </a:cubicBezTo>
                  <a:cubicBezTo>
                    <a:pt x="24" y="11"/>
                    <a:pt x="24" y="11"/>
                    <a:pt x="24" y="11"/>
                  </a:cubicBezTo>
                  <a:cubicBezTo>
                    <a:pt x="25" y="8"/>
                    <a:pt x="25" y="8"/>
                    <a:pt x="24" y="5"/>
                  </a:cubicBezTo>
                  <a:cubicBezTo>
                    <a:pt x="24" y="5"/>
                    <a:pt x="24" y="5"/>
                    <a:pt x="24" y="4"/>
                  </a:cubicBezTo>
                  <a:cubicBezTo>
                    <a:pt x="24" y="4"/>
                    <a:pt x="24" y="4"/>
                    <a:pt x="24" y="4"/>
                  </a:cubicBezTo>
                  <a:cubicBezTo>
                    <a:pt x="23" y="4"/>
                    <a:pt x="23" y="5"/>
                    <a:pt x="23" y="5"/>
                  </a:cubicBezTo>
                  <a:cubicBezTo>
                    <a:pt x="20" y="8"/>
                    <a:pt x="15" y="8"/>
                    <a:pt x="13" y="10"/>
                  </a:cubicBezTo>
                  <a:cubicBezTo>
                    <a:pt x="14" y="11"/>
                    <a:pt x="14" y="11"/>
                    <a:pt x="14" y="11"/>
                  </a:cubicBezTo>
                  <a:cubicBezTo>
                    <a:pt x="14" y="10"/>
                    <a:pt x="14" y="10"/>
                    <a:pt x="14" y="10"/>
                  </a:cubicBezTo>
                  <a:cubicBezTo>
                    <a:pt x="15" y="10"/>
                    <a:pt x="15" y="10"/>
                    <a:pt x="16" y="10"/>
                  </a:cubicBezTo>
                  <a:cubicBezTo>
                    <a:pt x="16" y="9"/>
                    <a:pt x="16" y="9"/>
                    <a:pt x="18" y="9"/>
                  </a:cubicBezTo>
                  <a:cubicBezTo>
                    <a:pt x="19" y="9"/>
                    <a:pt x="19" y="9"/>
                    <a:pt x="19" y="9"/>
                  </a:cubicBezTo>
                  <a:cubicBezTo>
                    <a:pt x="19" y="8"/>
                    <a:pt x="20" y="9"/>
                    <a:pt x="20" y="8"/>
                  </a:cubicBezTo>
                  <a:cubicBezTo>
                    <a:pt x="22" y="7"/>
                    <a:pt x="22" y="7"/>
                    <a:pt x="22" y="7"/>
                  </a:cubicBezTo>
                  <a:cubicBezTo>
                    <a:pt x="22" y="7"/>
                    <a:pt x="23" y="6"/>
                    <a:pt x="23" y="6"/>
                  </a:cubicBezTo>
                  <a:cubicBezTo>
                    <a:pt x="23" y="6"/>
                    <a:pt x="23" y="6"/>
                    <a:pt x="23" y="6"/>
                  </a:cubicBezTo>
                  <a:cubicBezTo>
                    <a:pt x="23" y="6"/>
                    <a:pt x="23" y="6"/>
                    <a:pt x="23" y="6"/>
                  </a:cubicBezTo>
                  <a:close/>
                  <a:moveTo>
                    <a:pt x="26" y="8"/>
                  </a:moveTo>
                  <a:cubicBezTo>
                    <a:pt x="25" y="12"/>
                    <a:pt x="28" y="10"/>
                    <a:pt x="27" y="9"/>
                  </a:cubicBezTo>
                  <a:cubicBezTo>
                    <a:pt x="27" y="8"/>
                    <a:pt x="26" y="8"/>
                    <a:pt x="26" y="8"/>
                  </a:cubicBezTo>
                  <a:close/>
                  <a:moveTo>
                    <a:pt x="27" y="7"/>
                  </a:moveTo>
                  <a:cubicBezTo>
                    <a:pt x="27" y="4"/>
                    <a:pt x="24" y="6"/>
                    <a:pt x="26" y="7"/>
                  </a:cubicBezTo>
                  <a:cubicBezTo>
                    <a:pt x="26" y="7"/>
                    <a:pt x="27" y="7"/>
                    <a:pt x="27" y="7"/>
                  </a:cubicBezTo>
                  <a:close/>
                  <a:moveTo>
                    <a:pt x="25" y="11"/>
                  </a:moveTo>
                  <a:cubicBezTo>
                    <a:pt x="25" y="11"/>
                    <a:pt x="24" y="13"/>
                    <a:pt x="25" y="13"/>
                  </a:cubicBezTo>
                  <a:cubicBezTo>
                    <a:pt x="26" y="14"/>
                    <a:pt x="26" y="11"/>
                    <a:pt x="25" y="11"/>
                  </a:cubicBezTo>
                  <a:close/>
                  <a:moveTo>
                    <a:pt x="24" y="14"/>
                  </a:moveTo>
                  <a:cubicBezTo>
                    <a:pt x="24" y="14"/>
                    <a:pt x="22" y="16"/>
                    <a:pt x="24" y="16"/>
                  </a:cubicBezTo>
                  <a:cubicBezTo>
                    <a:pt x="24" y="15"/>
                    <a:pt x="25" y="14"/>
                    <a:pt x="24" y="14"/>
                  </a:cubicBezTo>
                  <a:close/>
                  <a:moveTo>
                    <a:pt x="25" y="5"/>
                  </a:moveTo>
                  <a:cubicBezTo>
                    <a:pt x="26" y="5"/>
                    <a:pt x="26" y="4"/>
                    <a:pt x="26" y="3"/>
                  </a:cubicBezTo>
                  <a:cubicBezTo>
                    <a:pt x="26" y="2"/>
                    <a:pt x="24" y="1"/>
                    <a:pt x="23" y="2"/>
                  </a:cubicBezTo>
                  <a:cubicBezTo>
                    <a:pt x="22" y="3"/>
                    <a:pt x="21" y="4"/>
                    <a:pt x="22" y="5"/>
                  </a:cubicBezTo>
                  <a:cubicBezTo>
                    <a:pt x="24" y="2"/>
                    <a:pt x="24" y="4"/>
                    <a:pt x="25" y="5"/>
                  </a:cubicBezTo>
                  <a:close/>
                  <a:moveTo>
                    <a:pt x="21" y="18"/>
                  </a:moveTo>
                  <a:cubicBezTo>
                    <a:pt x="21" y="17"/>
                    <a:pt x="20" y="18"/>
                    <a:pt x="20" y="18"/>
                  </a:cubicBezTo>
                  <a:cubicBezTo>
                    <a:pt x="20" y="19"/>
                    <a:pt x="21" y="18"/>
                    <a:pt x="21" y="18"/>
                  </a:cubicBezTo>
                  <a:close/>
                  <a:moveTo>
                    <a:pt x="23" y="16"/>
                  </a:moveTo>
                  <a:cubicBezTo>
                    <a:pt x="22" y="16"/>
                    <a:pt x="22" y="17"/>
                    <a:pt x="22" y="17"/>
                  </a:cubicBezTo>
                  <a:cubicBezTo>
                    <a:pt x="22" y="18"/>
                    <a:pt x="23" y="16"/>
                    <a:pt x="23" y="16"/>
                  </a:cubicBezTo>
                  <a:close/>
                  <a:moveTo>
                    <a:pt x="22" y="5"/>
                  </a:moveTo>
                  <a:cubicBezTo>
                    <a:pt x="21" y="2"/>
                    <a:pt x="19" y="6"/>
                    <a:pt x="20" y="6"/>
                  </a:cubicBezTo>
                  <a:cubicBezTo>
                    <a:pt x="21" y="6"/>
                    <a:pt x="21" y="6"/>
                    <a:pt x="22" y="5"/>
                  </a:cubicBezTo>
                  <a:close/>
                  <a:moveTo>
                    <a:pt x="20" y="7"/>
                  </a:moveTo>
                  <a:cubicBezTo>
                    <a:pt x="20" y="5"/>
                    <a:pt x="18" y="6"/>
                    <a:pt x="18" y="6"/>
                  </a:cubicBezTo>
                  <a:cubicBezTo>
                    <a:pt x="18" y="7"/>
                    <a:pt x="19" y="7"/>
                    <a:pt x="20" y="7"/>
                  </a:cubicBezTo>
                  <a:close/>
                  <a:moveTo>
                    <a:pt x="18" y="7"/>
                  </a:moveTo>
                  <a:cubicBezTo>
                    <a:pt x="17" y="7"/>
                    <a:pt x="16" y="7"/>
                    <a:pt x="16" y="8"/>
                  </a:cubicBezTo>
                  <a:cubicBezTo>
                    <a:pt x="16" y="8"/>
                    <a:pt x="17" y="8"/>
                    <a:pt x="18" y="7"/>
                  </a:cubicBezTo>
                  <a:close/>
                  <a:moveTo>
                    <a:pt x="15" y="8"/>
                  </a:moveTo>
                  <a:cubicBezTo>
                    <a:pt x="15" y="8"/>
                    <a:pt x="14" y="8"/>
                    <a:pt x="14" y="9"/>
                  </a:cubicBezTo>
                  <a:cubicBezTo>
                    <a:pt x="14" y="9"/>
                    <a:pt x="14" y="8"/>
                    <a:pt x="15" y="8"/>
                  </a:cubicBezTo>
                  <a:close/>
                  <a:moveTo>
                    <a:pt x="17" y="16"/>
                  </a:moveTo>
                  <a:cubicBezTo>
                    <a:pt x="19" y="16"/>
                    <a:pt x="21" y="16"/>
                    <a:pt x="22" y="13"/>
                  </a:cubicBezTo>
                  <a:cubicBezTo>
                    <a:pt x="22" y="12"/>
                    <a:pt x="22" y="11"/>
                    <a:pt x="22" y="10"/>
                  </a:cubicBezTo>
                  <a:cubicBezTo>
                    <a:pt x="23" y="9"/>
                    <a:pt x="23" y="8"/>
                    <a:pt x="23" y="7"/>
                  </a:cubicBezTo>
                  <a:cubicBezTo>
                    <a:pt x="22" y="7"/>
                    <a:pt x="22" y="8"/>
                    <a:pt x="21" y="8"/>
                  </a:cubicBezTo>
                  <a:cubicBezTo>
                    <a:pt x="19" y="10"/>
                    <a:pt x="16" y="10"/>
                    <a:pt x="14" y="11"/>
                  </a:cubicBezTo>
                  <a:cubicBezTo>
                    <a:pt x="14" y="12"/>
                    <a:pt x="15" y="13"/>
                    <a:pt x="14" y="14"/>
                  </a:cubicBezTo>
                  <a:cubicBezTo>
                    <a:pt x="15" y="13"/>
                    <a:pt x="18" y="12"/>
                    <a:pt x="18" y="15"/>
                  </a:cubicBezTo>
                  <a:cubicBezTo>
                    <a:pt x="18" y="16"/>
                    <a:pt x="18" y="15"/>
                    <a:pt x="17" y="16"/>
                  </a:cubicBezTo>
                  <a:close/>
                  <a:moveTo>
                    <a:pt x="9" y="18"/>
                  </a:moveTo>
                  <a:cubicBezTo>
                    <a:pt x="9" y="19"/>
                    <a:pt x="10" y="20"/>
                    <a:pt x="11" y="20"/>
                  </a:cubicBezTo>
                  <a:cubicBezTo>
                    <a:pt x="13" y="20"/>
                    <a:pt x="13" y="17"/>
                    <a:pt x="13" y="16"/>
                  </a:cubicBezTo>
                  <a:cubicBezTo>
                    <a:pt x="12" y="15"/>
                    <a:pt x="11" y="15"/>
                    <a:pt x="11" y="15"/>
                  </a:cubicBezTo>
                  <a:cubicBezTo>
                    <a:pt x="9" y="15"/>
                    <a:pt x="8" y="16"/>
                    <a:pt x="9" y="18"/>
                  </a:cubicBezTo>
                  <a:close/>
                  <a:moveTo>
                    <a:pt x="14" y="19"/>
                  </a:moveTo>
                  <a:cubicBezTo>
                    <a:pt x="15" y="19"/>
                    <a:pt x="16" y="19"/>
                    <a:pt x="17" y="18"/>
                  </a:cubicBezTo>
                  <a:cubicBezTo>
                    <a:pt x="16" y="18"/>
                    <a:pt x="15" y="18"/>
                    <a:pt x="14" y="18"/>
                  </a:cubicBezTo>
                  <a:cubicBezTo>
                    <a:pt x="14" y="18"/>
                    <a:pt x="13" y="18"/>
                    <a:pt x="14" y="19"/>
                  </a:cubicBezTo>
                  <a:close/>
                  <a:moveTo>
                    <a:pt x="16" y="15"/>
                  </a:moveTo>
                  <a:cubicBezTo>
                    <a:pt x="14" y="15"/>
                    <a:pt x="13" y="15"/>
                    <a:pt x="13" y="16"/>
                  </a:cubicBezTo>
                  <a:cubicBezTo>
                    <a:pt x="14" y="17"/>
                    <a:pt x="15" y="16"/>
                    <a:pt x="16" y="15"/>
                  </a:cubicBezTo>
                  <a:close/>
                  <a:moveTo>
                    <a:pt x="14" y="21"/>
                  </a:moveTo>
                  <a:cubicBezTo>
                    <a:pt x="16" y="23"/>
                    <a:pt x="17" y="21"/>
                    <a:pt x="15" y="20"/>
                  </a:cubicBezTo>
                  <a:cubicBezTo>
                    <a:pt x="15" y="20"/>
                    <a:pt x="14" y="19"/>
                    <a:pt x="13" y="19"/>
                  </a:cubicBezTo>
                  <a:cubicBezTo>
                    <a:pt x="13" y="20"/>
                    <a:pt x="14" y="21"/>
                    <a:pt x="14" y="21"/>
                  </a:cubicBezTo>
                  <a:close/>
                  <a:moveTo>
                    <a:pt x="12" y="23"/>
                  </a:moveTo>
                  <a:cubicBezTo>
                    <a:pt x="14" y="23"/>
                    <a:pt x="13" y="21"/>
                    <a:pt x="12" y="20"/>
                  </a:cubicBezTo>
                  <a:cubicBezTo>
                    <a:pt x="12" y="21"/>
                    <a:pt x="11" y="23"/>
                    <a:pt x="12" y="23"/>
                  </a:cubicBezTo>
                  <a:close/>
                  <a:moveTo>
                    <a:pt x="12" y="12"/>
                  </a:moveTo>
                  <a:cubicBezTo>
                    <a:pt x="11" y="12"/>
                    <a:pt x="11" y="14"/>
                    <a:pt x="12" y="14"/>
                  </a:cubicBezTo>
                  <a:cubicBezTo>
                    <a:pt x="13" y="14"/>
                    <a:pt x="13" y="13"/>
                    <a:pt x="12" y="12"/>
                  </a:cubicBezTo>
                  <a:close/>
                  <a:moveTo>
                    <a:pt x="10" y="21"/>
                  </a:moveTo>
                  <a:cubicBezTo>
                    <a:pt x="9" y="21"/>
                    <a:pt x="9" y="24"/>
                    <a:pt x="9" y="24"/>
                  </a:cubicBezTo>
                  <a:cubicBezTo>
                    <a:pt x="10" y="24"/>
                    <a:pt x="11" y="22"/>
                    <a:pt x="10" y="21"/>
                  </a:cubicBezTo>
                  <a:close/>
                  <a:moveTo>
                    <a:pt x="9" y="14"/>
                  </a:moveTo>
                  <a:cubicBezTo>
                    <a:pt x="10" y="13"/>
                    <a:pt x="9" y="12"/>
                    <a:pt x="8" y="12"/>
                  </a:cubicBezTo>
                  <a:cubicBezTo>
                    <a:pt x="7" y="13"/>
                    <a:pt x="8" y="14"/>
                    <a:pt x="9" y="14"/>
                  </a:cubicBezTo>
                  <a:close/>
                  <a:moveTo>
                    <a:pt x="9" y="19"/>
                  </a:moveTo>
                  <a:cubicBezTo>
                    <a:pt x="8" y="20"/>
                    <a:pt x="5" y="21"/>
                    <a:pt x="6" y="21"/>
                  </a:cubicBezTo>
                  <a:cubicBezTo>
                    <a:pt x="7" y="22"/>
                    <a:pt x="8" y="20"/>
                    <a:pt x="9" y="19"/>
                  </a:cubicBezTo>
                  <a:close/>
                  <a:moveTo>
                    <a:pt x="8" y="16"/>
                  </a:moveTo>
                  <a:cubicBezTo>
                    <a:pt x="8" y="15"/>
                    <a:pt x="7" y="15"/>
                    <a:pt x="7" y="15"/>
                  </a:cubicBezTo>
                  <a:cubicBezTo>
                    <a:pt x="6" y="14"/>
                    <a:pt x="5" y="14"/>
                    <a:pt x="5" y="15"/>
                  </a:cubicBezTo>
                  <a:cubicBezTo>
                    <a:pt x="6" y="16"/>
                    <a:pt x="7" y="16"/>
                    <a:pt x="8" y="16"/>
                  </a:cubicBezTo>
                  <a:close/>
                  <a:moveTo>
                    <a:pt x="8" y="17"/>
                  </a:moveTo>
                  <a:cubicBezTo>
                    <a:pt x="7" y="17"/>
                    <a:pt x="5" y="18"/>
                    <a:pt x="5" y="18"/>
                  </a:cubicBezTo>
                  <a:cubicBezTo>
                    <a:pt x="5" y="19"/>
                    <a:pt x="7" y="18"/>
                    <a:pt x="8" y="17"/>
                  </a:cubicBezTo>
                  <a:close/>
                  <a:moveTo>
                    <a:pt x="14" y="17"/>
                  </a:moveTo>
                  <a:cubicBezTo>
                    <a:pt x="18" y="17"/>
                    <a:pt x="18" y="19"/>
                    <a:pt x="16" y="19"/>
                  </a:cubicBezTo>
                  <a:cubicBezTo>
                    <a:pt x="16" y="20"/>
                    <a:pt x="16" y="20"/>
                    <a:pt x="17" y="19"/>
                  </a:cubicBezTo>
                  <a:cubicBezTo>
                    <a:pt x="18" y="19"/>
                    <a:pt x="18" y="19"/>
                    <a:pt x="18" y="19"/>
                  </a:cubicBezTo>
                  <a:cubicBezTo>
                    <a:pt x="19" y="18"/>
                    <a:pt x="18" y="17"/>
                    <a:pt x="17" y="17"/>
                  </a:cubicBezTo>
                  <a:cubicBezTo>
                    <a:pt x="16" y="17"/>
                    <a:pt x="16" y="17"/>
                    <a:pt x="15" y="17"/>
                  </a:cubicBezTo>
                  <a:cubicBezTo>
                    <a:pt x="15" y="17"/>
                    <a:pt x="15" y="17"/>
                    <a:pt x="14" y="17"/>
                  </a:cubicBezTo>
                  <a:close/>
                  <a:moveTo>
                    <a:pt x="14" y="22"/>
                  </a:moveTo>
                  <a:cubicBezTo>
                    <a:pt x="15" y="24"/>
                    <a:pt x="16" y="24"/>
                    <a:pt x="17" y="23"/>
                  </a:cubicBezTo>
                  <a:cubicBezTo>
                    <a:pt x="19" y="22"/>
                    <a:pt x="17" y="20"/>
                    <a:pt x="16" y="20"/>
                  </a:cubicBezTo>
                  <a:cubicBezTo>
                    <a:pt x="16" y="20"/>
                    <a:pt x="16" y="21"/>
                    <a:pt x="16" y="21"/>
                  </a:cubicBezTo>
                  <a:cubicBezTo>
                    <a:pt x="17" y="22"/>
                    <a:pt x="16" y="23"/>
                    <a:pt x="15" y="23"/>
                  </a:cubicBezTo>
                  <a:cubicBezTo>
                    <a:pt x="15" y="23"/>
                    <a:pt x="15" y="22"/>
                    <a:pt x="14" y="22"/>
                  </a:cubicBezTo>
                  <a:close/>
                  <a:moveTo>
                    <a:pt x="16" y="16"/>
                  </a:moveTo>
                  <a:cubicBezTo>
                    <a:pt x="18" y="16"/>
                    <a:pt x="19" y="13"/>
                    <a:pt x="15" y="14"/>
                  </a:cubicBezTo>
                  <a:cubicBezTo>
                    <a:pt x="15" y="14"/>
                    <a:pt x="14" y="14"/>
                    <a:pt x="14" y="15"/>
                  </a:cubicBezTo>
                  <a:cubicBezTo>
                    <a:pt x="14" y="15"/>
                    <a:pt x="15" y="14"/>
                    <a:pt x="16" y="15"/>
                  </a:cubicBezTo>
                  <a:cubicBezTo>
                    <a:pt x="16" y="15"/>
                    <a:pt x="16" y="16"/>
                    <a:pt x="16" y="16"/>
                  </a:cubicBezTo>
                  <a:close/>
                  <a:moveTo>
                    <a:pt x="14" y="23"/>
                  </a:moveTo>
                  <a:cubicBezTo>
                    <a:pt x="13" y="24"/>
                    <a:pt x="12" y="25"/>
                    <a:pt x="11" y="23"/>
                  </a:cubicBezTo>
                  <a:cubicBezTo>
                    <a:pt x="11" y="28"/>
                    <a:pt x="16" y="26"/>
                    <a:pt x="14" y="23"/>
                  </a:cubicBezTo>
                  <a:close/>
                  <a:moveTo>
                    <a:pt x="12" y="11"/>
                  </a:moveTo>
                  <a:cubicBezTo>
                    <a:pt x="10" y="11"/>
                    <a:pt x="10" y="13"/>
                    <a:pt x="10" y="14"/>
                  </a:cubicBezTo>
                  <a:cubicBezTo>
                    <a:pt x="10" y="14"/>
                    <a:pt x="10" y="14"/>
                    <a:pt x="11" y="14"/>
                  </a:cubicBezTo>
                  <a:cubicBezTo>
                    <a:pt x="10" y="12"/>
                    <a:pt x="13" y="10"/>
                    <a:pt x="13" y="13"/>
                  </a:cubicBezTo>
                  <a:cubicBezTo>
                    <a:pt x="13" y="13"/>
                    <a:pt x="13" y="14"/>
                    <a:pt x="13" y="14"/>
                  </a:cubicBezTo>
                  <a:cubicBezTo>
                    <a:pt x="13" y="14"/>
                    <a:pt x="13" y="14"/>
                    <a:pt x="14" y="14"/>
                  </a:cubicBezTo>
                  <a:cubicBezTo>
                    <a:pt x="14" y="13"/>
                    <a:pt x="14" y="13"/>
                    <a:pt x="14" y="12"/>
                  </a:cubicBezTo>
                  <a:cubicBezTo>
                    <a:pt x="14" y="11"/>
                    <a:pt x="13" y="11"/>
                    <a:pt x="12" y="11"/>
                  </a:cubicBezTo>
                  <a:close/>
                  <a:moveTo>
                    <a:pt x="9" y="21"/>
                  </a:moveTo>
                  <a:cubicBezTo>
                    <a:pt x="9" y="22"/>
                    <a:pt x="9" y="22"/>
                    <a:pt x="8" y="22"/>
                  </a:cubicBezTo>
                  <a:cubicBezTo>
                    <a:pt x="8" y="23"/>
                    <a:pt x="7" y="26"/>
                    <a:pt x="9" y="26"/>
                  </a:cubicBezTo>
                  <a:cubicBezTo>
                    <a:pt x="11" y="26"/>
                    <a:pt x="11" y="24"/>
                    <a:pt x="11" y="23"/>
                  </a:cubicBezTo>
                  <a:cubicBezTo>
                    <a:pt x="11" y="23"/>
                    <a:pt x="11" y="23"/>
                    <a:pt x="10" y="24"/>
                  </a:cubicBezTo>
                  <a:cubicBezTo>
                    <a:pt x="10" y="25"/>
                    <a:pt x="10" y="25"/>
                    <a:pt x="9" y="25"/>
                  </a:cubicBezTo>
                  <a:cubicBezTo>
                    <a:pt x="8" y="24"/>
                    <a:pt x="9" y="22"/>
                    <a:pt x="9" y="21"/>
                  </a:cubicBezTo>
                  <a:close/>
                  <a:moveTo>
                    <a:pt x="9" y="12"/>
                  </a:moveTo>
                  <a:cubicBezTo>
                    <a:pt x="9" y="9"/>
                    <a:pt x="6" y="10"/>
                    <a:pt x="6" y="13"/>
                  </a:cubicBezTo>
                  <a:cubicBezTo>
                    <a:pt x="6" y="13"/>
                    <a:pt x="7" y="15"/>
                    <a:pt x="9" y="15"/>
                  </a:cubicBezTo>
                  <a:cubicBezTo>
                    <a:pt x="9" y="14"/>
                    <a:pt x="9" y="14"/>
                    <a:pt x="9" y="14"/>
                  </a:cubicBezTo>
                  <a:cubicBezTo>
                    <a:pt x="8" y="14"/>
                    <a:pt x="8" y="14"/>
                    <a:pt x="8" y="13"/>
                  </a:cubicBezTo>
                  <a:cubicBezTo>
                    <a:pt x="7" y="12"/>
                    <a:pt x="8" y="11"/>
                    <a:pt x="9" y="12"/>
                  </a:cubicBezTo>
                  <a:close/>
                  <a:moveTo>
                    <a:pt x="7" y="20"/>
                  </a:moveTo>
                  <a:cubicBezTo>
                    <a:pt x="5" y="20"/>
                    <a:pt x="4" y="22"/>
                    <a:pt x="5" y="23"/>
                  </a:cubicBezTo>
                  <a:cubicBezTo>
                    <a:pt x="5" y="23"/>
                    <a:pt x="5" y="24"/>
                    <a:pt x="6" y="24"/>
                  </a:cubicBezTo>
                  <a:cubicBezTo>
                    <a:pt x="7" y="23"/>
                    <a:pt x="9" y="20"/>
                    <a:pt x="9" y="20"/>
                  </a:cubicBezTo>
                  <a:cubicBezTo>
                    <a:pt x="8" y="20"/>
                    <a:pt x="8" y="23"/>
                    <a:pt x="6" y="22"/>
                  </a:cubicBezTo>
                  <a:cubicBezTo>
                    <a:pt x="5" y="21"/>
                    <a:pt x="6" y="21"/>
                    <a:pt x="7" y="20"/>
                  </a:cubicBezTo>
                  <a:close/>
                  <a:moveTo>
                    <a:pt x="4" y="14"/>
                  </a:moveTo>
                  <a:cubicBezTo>
                    <a:pt x="3" y="14"/>
                    <a:pt x="3" y="15"/>
                    <a:pt x="3" y="16"/>
                  </a:cubicBezTo>
                  <a:cubicBezTo>
                    <a:pt x="4" y="17"/>
                    <a:pt x="6" y="17"/>
                    <a:pt x="7" y="16"/>
                  </a:cubicBezTo>
                  <a:cubicBezTo>
                    <a:pt x="8" y="16"/>
                    <a:pt x="8" y="16"/>
                    <a:pt x="8" y="16"/>
                  </a:cubicBezTo>
                  <a:cubicBezTo>
                    <a:pt x="7" y="16"/>
                    <a:pt x="5" y="16"/>
                    <a:pt x="5" y="15"/>
                  </a:cubicBezTo>
                  <a:cubicBezTo>
                    <a:pt x="5" y="14"/>
                    <a:pt x="5" y="14"/>
                    <a:pt x="6" y="14"/>
                  </a:cubicBezTo>
                  <a:cubicBezTo>
                    <a:pt x="6" y="14"/>
                    <a:pt x="5" y="14"/>
                    <a:pt x="4" y="14"/>
                  </a:cubicBezTo>
                  <a:close/>
                  <a:moveTo>
                    <a:pt x="6" y="17"/>
                  </a:moveTo>
                  <a:cubicBezTo>
                    <a:pt x="4" y="17"/>
                    <a:pt x="2" y="18"/>
                    <a:pt x="3" y="19"/>
                  </a:cubicBezTo>
                  <a:cubicBezTo>
                    <a:pt x="3" y="20"/>
                    <a:pt x="5" y="20"/>
                    <a:pt x="6" y="19"/>
                  </a:cubicBezTo>
                  <a:cubicBezTo>
                    <a:pt x="7" y="19"/>
                    <a:pt x="8" y="18"/>
                    <a:pt x="8" y="18"/>
                  </a:cubicBezTo>
                  <a:cubicBezTo>
                    <a:pt x="8" y="18"/>
                    <a:pt x="7" y="18"/>
                    <a:pt x="7" y="19"/>
                  </a:cubicBezTo>
                  <a:cubicBezTo>
                    <a:pt x="4" y="20"/>
                    <a:pt x="4" y="18"/>
                    <a:pt x="5" y="18"/>
                  </a:cubicBezTo>
                  <a:cubicBezTo>
                    <a:pt x="6" y="17"/>
                    <a:pt x="6" y="17"/>
                    <a:pt x="6" y="17"/>
                  </a:cubicBezTo>
                  <a:close/>
                  <a:moveTo>
                    <a:pt x="22" y="21"/>
                  </a:moveTo>
                  <a:cubicBezTo>
                    <a:pt x="22" y="21"/>
                    <a:pt x="21" y="20"/>
                    <a:pt x="21" y="21"/>
                  </a:cubicBezTo>
                  <a:cubicBezTo>
                    <a:pt x="21" y="22"/>
                    <a:pt x="22" y="22"/>
                    <a:pt x="22" y="21"/>
                  </a:cubicBezTo>
                  <a:close/>
                  <a:moveTo>
                    <a:pt x="4" y="23"/>
                  </a:moveTo>
                  <a:cubicBezTo>
                    <a:pt x="4" y="22"/>
                    <a:pt x="3" y="23"/>
                    <a:pt x="3" y="24"/>
                  </a:cubicBezTo>
                  <a:cubicBezTo>
                    <a:pt x="3" y="24"/>
                    <a:pt x="4" y="24"/>
                    <a:pt x="4" y="23"/>
                  </a:cubicBezTo>
                  <a:close/>
                  <a:moveTo>
                    <a:pt x="6" y="25"/>
                  </a:moveTo>
                  <a:cubicBezTo>
                    <a:pt x="5" y="24"/>
                    <a:pt x="4" y="26"/>
                    <a:pt x="5" y="26"/>
                  </a:cubicBezTo>
                  <a:cubicBezTo>
                    <a:pt x="5" y="26"/>
                    <a:pt x="6" y="26"/>
                    <a:pt x="6" y="25"/>
                  </a:cubicBezTo>
                  <a:close/>
                  <a:moveTo>
                    <a:pt x="3" y="26"/>
                  </a:moveTo>
                  <a:cubicBezTo>
                    <a:pt x="3" y="25"/>
                    <a:pt x="2" y="25"/>
                    <a:pt x="2" y="26"/>
                  </a:cubicBezTo>
                  <a:cubicBezTo>
                    <a:pt x="2" y="27"/>
                    <a:pt x="3" y="26"/>
                    <a:pt x="3" y="26"/>
                  </a:cubicBezTo>
                  <a:close/>
                  <a:moveTo>
                    <a:pt x="2" y="20"/>
                  </a:moveTo>
                  <a:cubicBezTo>
                    <a:pt x="2" y="19"/>
                    <a:pt x="1" y="20"/>
                    <a:pt x="1" y="21"/>
                  </a:cubicBezTo>
                  <a:cubicBezTo>
                    <a:pt x="1" y="21"/>
                    <a:pt x="2" y="21"/>
                    <a:pt x="2" y="20"/>
                  </a:cubicBezTo>
                  <a:close/>
                  <a:moveTo>
                    <a:pt x="1" y="19"/>
                  </a:moveTo>
                  <a:cubicBezTo>
                    <a:pt x="1" y="19"/>
                    <a:pt x="2" y="18"/>
                    <a:pt x="2" y="18"/>
                  </a:cubicBezTo>
                  <a:cubicBezTo>
                    <a:pt x="1" y="17"/>
                    <a:pt x="0" y="18"/>
                    <a:pt x="1" y="19"/>
                  </a:cubicBezTo>
                  <a:close/>
                  <a:moveTo>
                    <a:pt x="2" y="14"/>
                  </a:moveTo>
                  <a:cubicBezTo>
                    <a:pt x="1" y="14"/>
                    <a:pt x="0" y="15"/>
                    <a:pt x="1" y="15"/>
                  </a:cubicBezTo>
                  <a:cubicBezTo>
                    <a:pt x="2" y="16"/>
                    <a:pt x="2" y="14"/>
                    <a:pt x="2" y="14"/>
                  </a:cubicBezTo>
                  <a:close/>
                  <a:moveTo>
                    <a:pt x="1" y="13"/>
                  </a:moveTo>
                  <a:cubicBezTo>
                    <a:pt x="0" y="13"/>
                    <a:pt x="0" y="14"/>
                    <a:pt x="1" y="14"/>
                  </a:cubicBezTo>
                  <a:cubicBezTo>
                    <a:pt x="2" y="13"/>
                    <a:pt x="2" y="12"/>
                    <a:pt x="1" y="13"/>
                  </a:cubicBezTo>
                  <a:close/>
                  <a:moveTo>
                    <a:pt x="3" y="13"/>
                  </a:moveTo>
                  <a:cubicBezTo>
                    <a:pt x="3" y="12"/>
                    <a:pt x="2" y="12"/>
                    <a:pt x="2" y="13"/>
                  </a:cubicBezTo>
                  <a:cubicBezTo>
                    <a:pt x="2" y="13"/>
                    <a:pt x="3" y="13"/>
                    <a:pt x="3" y="13"/>
                  </a:cubicBezTo>
                  <a:close/>
                  <a:moveTo>
                    <a:pt x="4" y="7"/>
                  </a:moveTo>
                  <a:cubicBezTo>
                    <a:pt x="4" y="7"/>
                    <a:pt x="4" y="8"/>
                    <a:pt x="5" y="8"/>
                  </a:cubicBezTo>
                  <a:cubicBezTo>
                    <a:pt x="5" y="8"/>
                    <a:pt x="5" y="7"/>
                    <a:pt x="4" y="7"/>
                  </a:cubicBezTo>
                  <a:close/>
                  <a:moveTo>
                    <a:pt x="5" y="9"/>
                  </a:moveTo>
                  <a:cubicBezTo>
                    <a:pt x="4" y="10"/>
                    <a:pt x="5" y="10"/>
                    <a:pt x="6" y="10"/>
                  </a:cubicBezTo>
                  <a:cubicBezTo>
                    <a:pt x="6" y="10"/>
                    <a:pt x="5" y="9"/>
                    <a:pt x="5" y="9"/>
                  </a:cubicBezTo>
                  <a:close/>
                  <a:moveTo>
                    <a:pt x="7" y="8"/>
                  </a:moveTo>
                  <a:cubicBezTo>
                    <a:pt x="6" y="8"/>
                    <a:pt x="6" y="9"/>
                    <a:pt x="7" y="9"/>
                  </a:cubicBezTo>
                  <a:cubicBezTo>
                    <a:pt x="8" y="9"/>
                    <a:pt x="8" y="8"/>
                    <a:pt x="7" y="8"/>
                  </a:cubicBezTo>
                  <a:close/>
                  <a:moveTo>
                    <a:pt x="11" y="9"/>
                  </a:moveTo>
                  <a:cubicBezTo>
                    <a:pt x="12" y="8"/>
                    <a:pt x="11" y="7"/>
                    <a:pt x="11" y="8"/>
                  </a:cubicBezTo>
                  <a:cubicBezTo>
                    <a:pt x="10" y="8"/>
                    <a:pt x="10" y="9"/>
                    <a:pt x="11" y="9"/>
                  </a:cubicBezTo>
                  <a:close/>
                  <a:moveTo>
                    <a:pt x="14" y="8"/>
                  </a:moveTo>
                  <a:cubicBezTo>
                    <a:pt x="13" y="7"/>
                    <a:pt x="13" y="8"/>
                    <a:pt x="13" y="9"/>
                  </a:cubicBezTo>
                  <a:cubicBezTo>
                    <a:pt x="13" y="9"/>
                    <a:pt x="14" y="8"/>
                    <a:pt x="14" y="8"/>
                  </a:cubicBezTo>
                  <a:close/>
                  <a:moveTo>
                    <a:pt x="13" y="6"/>
                  </a:moveTo>
                  <a:cubicBezTo>
                    <a:pt x="13" y="5"/>
                    <a:pt x="11" y="6"/>
                    <a:pt x="11" y="7"/>
                  </a:cubicBezTo>
                  <a:cubicBezTo>
                    <a:pt x="12" y="8"/>
                    <a:pt x="13" y="7"/>
                    <a:pt x="13" y="6"/>
                  </a:cubicBezTo>
                  <a:close/>
                  <a:moveTo>
                    <a:pt x="10" y="28"/>
                  </a:moveTo>
                  <a:cubicBezTo>
                    <a:pt x="11" y="28"/>
                    <a:pt x="11" y="28"/>
                    <a:pt x="11" y="27"/>
                  </a:cubicBezTo>
                  <a:cubicBezTo>
                    <a:pt x="11" y="27"/>
                    <a:pt x="11" y="27"/>
                    <a:pt x="10" y="27"/>
                  </a:cubicBezTo>
                  <a:cubicBezTo>
                    <a:pt x="9" y="27"/>
                    <a:pt x="9" y="28"/>
                    <a:pt x="10" y="28"/>
                  </a:cubicBezTo>
                  <a:close/>
                  <a:moveTo>
                    <a:pt x="8" y="26"/>
                  </a:moveTo>
                  <a:cubicBezTo>
                    <a:pt x="7" y="27"/>
                    <a:pt x="8" y="28"/>
                    <a:pt x="8" y="27"/>
                  </a:cubicBezTo>
                  <a:cubicBezTo>
                    <a:pt x="9" y="27"/>
                    <a:pt x="8" y="26"/>
                    <a:pt x="8" y="26"/>
                  </a:cubicBezTo>
                  <a:close/>
                  <a:moveTo>
                    <a:pt x="9" y="29"/>
                  </a:moveTo>
                  <a:cubicBezTo>
                    <a:pt x="10" y="29"/>
                    <a:pt x="8" y="30"/>
                    <a:pt x="8" y="29"/>
                  </a:cubicBezTo>
                  <a:cubicBezTo>
                    <a:pt x="8" y="28"/>
                    <a:pt x="9" y="28"/>
                    <a:pt x="9" y="29"/>
                  </a:cubicBezTo>
                  <a:close/>
                  <a:moveTo>
                    <a:pt x="13" y="27"/>
                  </a:moveTo>
                  <a:cubicBezTo>
                    <a:pt x="12" y="27"/>
                    <a:pt x="13" y="29"/>
                    <a:pt x="14" y="28"/>
                  </a:cubicBezTo>
                  <a:cubicBezTo>
                    <a:pt x="14" y="27"/>
                    <a:pt x="14" y="26"/>
                    <a:pt x="13" y="27"/>
                  </a:cubicBezTo>
                  <a:close/>
                  <a:moveTo>
                    <a:pt x="16" y="28"/>
                  </a:moveTo>
                  <a:cubicBezTo>
                    <a:pt x="15" y="27"/>
                    <a:pt x="14" y="28"/>
                    <a:pt x="15" y="29"/>
                  </a:cubicBezTo>
                  <a:cubicBezTo>
                    <a:pt x="15" y="30"/>
                    <a:pt x="16" y="29"/>
                    <a:pt x="16" y="28"/>
                  </a:cubicBezTo>
                  <a:close/>
                  <a:moveTo>
                    <a:pt x="16" y="26"/>
                  </a:moveTo>
                  <a:cubicBezTo>
                    <a:pt x="16" y="26"/>
                    <a:pt x="15" y="26"/>
                    <a:pt x="15" y="27"/>
                  </a:cubicBezTo>
                  <a:cubicBezTo>
                    <a:pt x="15" y="28"/>
                    <a:pt x="16" y="27"/>
                    <a:pt x="16" y="26"/>
                  </a:cubicBezTo>
                  <a:close/>
                  <a:moveTo>
                    <a:pt x="18" y="25"/>
                  </a:moveTo>
                  <a:cubicBezTo>
                    <a:pt x="18" y="24"/>
                    <a:pt x="17" y="24"/>
                    <a:pt x="17" y="25"/>
                  </a:cubicBezTo>
                  <a:cubicBezTo>
                    <a:pt x="17" y="25"/>
                    <a:pt x="18" y="26"/>
                    <a:pt x="18" y="25"/>
                  </a:cubicBezTo>
                  <a:close/>
                  <a:moveTo>
                    <a:pt x="20" y="25"/>
                  </a:moveTo>
                  <a:cubicBezTo>
                    <a:pt x="19" y="25"/>
                    <a:pt x="19" y="25"/>
                    <a:pt x="19" y="26"/>
                  </a:cubicBezTo>
                  <a:cubicBezTo>
                    <a:pt x="19" y="27"/>
                    <a:pt x="20" y="26"/>
                    <a:pt x="20" y="25"/>
                  </a:cubicBezTo>
                  <a:close/>
                  <a:moveTo>
                    <a:pt x="19" y="24"/>
                  </a:moveTo>
                  <a:cubicBezTo>
                    <a:pt x="19" y="24"/>
                    <a:pt x="20" y="23"/>
                    <a:pt x="19" y="23"/>
                  </a:cubicBezTo>
                  <a:cubicBezTo>
                    <a:pt x="18" y="23"/>
                    <a:pt x="18" y="24"/>
                    <a:pt x="19" y="24"/>
                  </a:cubicBezTo>
                  <a:close/>
                  <a:moveTo>
                    <a:pt x="20" y="21"/>
                  </a:moveTo>
                  <a:cubicBezTo>
                    <a:pt x="19" y="22"/>
                    <a:pt x="20" y="23"/>
                    <a:pt x="20" y="22"/>
                  </a:cubicBezTo>
                  <a:cubicBezTo>
                    <a:pt x="21" y="21"/>
                    <a:pt x="20" y="21"/>
                    <a:pt x="20" y="21"/>
                  </a:cubicBezTo>
                  <a:close/>
                  <a:moveTo>
                    <a:pt x="21" y="19"/>
                  </a:moveTo>
                  <a:cubicBezTo>
                    <a:pt x="20" y="19"/>
                    <a:pt x="20" y="20"/>
                    <a:pt x="20" y="20"/>
                  </a:cubicBezTo>
                  <a:cubicBezTo>
                    <a:pt x="21" y="21"/>
                    <a:pt x="21" y="19"/>
                    <a:pt x="21" y="19"/>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86"/>
            <p:cNvSpPr/>
            <p:nvPr/>
          </p:nvSpPr>
          <p:spPr bwMode="auto">
            <a:xfrm>
              <a:off x="5680075" y="5051426"/>
              <a:ext cx="252413" cy="241300"/>
            </a:xfrm>
            <a:custGeom>
              <a:avLst/>
              <a:gdLst>
                <a:gd name="T0" fmla="*/ 5 w 21"/>
                <a:gd name="T1" fmla="*/ 20 h 20"/>
                <a:gd name="T2" fmla="*/ 6 w 21"/>
                <a:gd name="T3" fmla="*/ 20 h 20"/>
                <a:gd name="T4" fmla="*/ 6 w 21"/>
                <a:gd name="T5" fmla="*/ 20 h 20"/>
                <a:gd name="T6" fmla="*/ 6 w 21"/>
                <a:gd name="T7" fmla="*/ 20 h 20"/>
                <a:gd name="T8" fmla="*/ 12 w 21"/>
                <a:gd name="T9" fmla="*/ 12 h 20"/>
                <a:gd name="T10" fmla="*/ 17 w 21"/>
                <a:gd name="T11" fmla="*/ 11 h 20"/>
                <a:gd name="T12" fmla="*/ 21 w 21"/>
                <a:gd name="T13" fmla="*/ 11 h 20"/>
                <a:gd name="T14" fmla="*/ 19 w 21"/>
                <a:gd name="T15" fmla="*/ 10 h 20"/>
                <a:gd name="T16" fmla="*/ 17 w 21"/>
                <a:gd name="T17" fmla="*/ 8 h 20"/>
                <a:gd name="T18" fmla="*/ 12 w 21"/>
                <a:gd name="T19" fmla="*/ 4 h 20"/>
                <a:gd name="T20" fmla="*/ 3 w 21"/>
                <a:gd name="T21" fmla="*/ 0 h 20"/>
                <a:gd name="T22" fmla="*/ 1 w 21"/>
                <a:gd name="T23" fmla="*/ 2 h 20"/>
                <a:gd name="T24" fmla="*/ 1 w 21"/>
                <a:gd name="T25" fmla="*/ 2 h 20"/>
                <a:gd name="T26" fmla="*/ 1 w 21"/>
                <a:gd name="T27" fmla="*/ 10 h 20"/>
                <a:gd name="T28" fmla="*/ 5 w 21"/>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0">
                  <a:moveTo>
                    <a:pt x="5" y="20"/>
                  </a:moveTo>
                  <a:cubicBezTo>
                    <a:pt x="5" y="20"/>
                    <a:pt x="6" y="20"/>
                    <a:pt x="6" y="20"/>
                  </a:cubicBezTo>
                  <a:cubicBezTo>
                    <a:pt x="6" y="20"/>
                    <a:pt x="6" y="20"/>
                    <a:pt x="6" y="20"/>
                  </a:cubicBezTo>
                  <a:cubicBezTo>
                    <a:pt x="6" y="20"/>
                    <a:pt x="6" y="20"/>
                    <a:pt x="6" y="20"/>
                  </a:cubicBezTo>
                  <a:cubicBezTo>
                    <a:pt x="7" y="17"/>
                    <a:pt x="9" y="14"/>
                    <a:pt x="12" y="12"/>
                  </a:cubicBezTo>
                  <a:cubicBezTo>
                    <a:pt x="13" y="11"/>
                    <a:pt x="15" y="11"/>
                    <a:pt x="17" y="11"/>
                  </a:cubicBezTo>
                  <a:cubicBezTo>
                    <a:pt x="18" y="10"/>
                    <a:pt x="19" y="11"/>
                    <a:pt x="21" y="11"/>
                  </a:cubicBezTo>
                  <a:cubicBezTo>
                    <a:pt x="20" y="10"/>
                    <a:pt x="20" y="10"/>
                    <a:pt x="19" y="10"/>
                  </a:cubicBezTo>
                  <a:cubicBezTo>
                    <a:pt x="18" y="10"/>
                    <a:pt x="18" y="9"/>
                    <a:pt x="17" y="8"/>
                  </a:cubicBezTo>
                  <a:cubicBezTo>
                    <a:pt x="15" y="7"/>
                    <a:pt x="14" y="5"/>
                    <a:pt x="12" y="4"/>
                  </a:cubicBezTo>
                  <a:cubicBezTo>
                    <a:pt x="7" y="1"/>
                    <a:pt x="4" y="0"/>
                    <a:pt x="3" y="0"/>
                  </a:cubicBezTo>
                  <a:cubicBezTo>
                    <a:pt x="2" y="0"/>
                    <a:pt x="1" y="1"/>
                    <a:pt x="1" y="2"/>
                  </a:cubicBezTo>
                  <a:cubicBezTo>
                    <a:pt x="1" y="2"/>
                    <a:pt x="1" y="2"/>
                    <a:pt x="1" y="2"/>
                  </a:cubicBezTo>
                  <a:cubicBezTo>
                    <a:pt x="0" y="4"/>
                    <a:pt x="1" y="9"/>
                    <a:pt x="1" y="10"/>
                  </a:cubicBezTo>
                  <a:cubicBezTo>
                    <a:pt x="2" y="14"/>
                    <a:pt x="4" y="17"/>
                    <a:pt x="5" y="20"/>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87"/>
            <p:cNvSpPr/>
            <p:nvPr/>
          </p:nvSpPr>
          <p:spPr bwMode="auto">
            <a:xfrm>
              <a:off x="5643563" y="4979988"/>
              <a:ext cx="60325" cy="84138"/>
            </a:xfrm>
            <a:custGeom>
              <a:avLst/>
              <a:gdLst>
                <a:gd name="T0" fmla="*/ 3 w 5"/>
                <a:gd name="T1" fmla="*/ 7 h 7"/>
                <a:gd name="T2" fmla="*/ 3 w 5"/>
                <a:gd name="T3" fmla="*/ 7 h 7"/>
                <a:gd name="T4" fmla="*/ 5 w 5"/>
                <a:gd name="T5" fmla="*/ 5 h 7"/>
                <a:gd name="T6" fmla="*/ 5 w 5"/>
                <a:gd name="T7" fmla="*/ 5 h 7"/>
                <a:gd name="T8" fmla="*/ 4 w 5"/>
                <a:gd name="T9" fmla="*/ 2 h 7"/>
                <a:gd name="T10" fmla="*/ 3 w 5"/>
                <a:gd name="T11" fmla="*/ 1 h 7"/>
                <a:gd name="T12" fmla="*/ 2 w 5"/>
                <a:gd name="T13" fmla="*/ 0 h 7"/>
                <a:gd name="T14" fmla="*/ 2 w 5"/>
                <a:gd name="T15" fmla="*/ 1 h 7"/>
                <a:gd name="T16" fmla="*/ 2 w 5"/>
                <a:gd name="T17" fmla="*/ 2 h 7"/>
                <a:gd name="T18" fmla="*/ 0 w 5"/>
                <a:gd name="T19" fmla="*/ 2 h 7"/>
                <a:gd name="T20" fmla="*/ 0 w 5"/>
                <a:gd name="T21" fmla="*/ 2 h 7"/>
                <a:gd name="T22" fmla="*/ 0 w 5"/>
                <a:gd name="T23" fmla="*/ 2 h 7"/>
                <a:gd name="T24" fmla="*/ 0 w 5"/>
                <a:gd name="T25" fmla="*/ 2 h 7"/>
                <a:gd name="T26" fmla="*/ 0 w 5"/>
                <a:gd name="T27" fmla="*/ 2 h 7"/>
                <a:gd name="T28" fmla="*/ 0 w 5"/>
                <a:gd name="T29" fmla="*/ 4 h 7"/>
                <a:gd name="T30" fmla="*/ 3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3" y="7"/>
                  </a:moveTo>
                  <a:cubicBezTo>
                    <a:pt x="3" y="7"/>
                    <a:pt x="3" y="7"/>
                    <a:pt x="3" y="7"/>
                  </a:cubicBezTo>
                  <a:cubicBezTo>
                    <a:pt x="3" y="7"/>
                    <a:pt x="4" y="6"/>
                    <a:pt x="5" y="5"/>
                  </a:cubicBezTo>
                  <a:cubicBezTo>
                    <a:pt x="5" y="5"/>
                    <a:pt x="5" y="5"/>
                    <a:pt x="5" y="5"/>
                  </a:cubicBezTo>
                  <a:cubicBezTo>
                    <a:pt x="5" y="4"/>
                    <a:pt x="5" y="3"/>
                    <a:pt x="4" y="2"/>
                  </a:cubicBezTo>
                  <a:cubicBezTo>
                    <a:pt x="4" y="2"/>
                    <a:pt x="3" y="1"/>
                    <a:pt x="3" y="1"/>
                  </a:cubicBezTo>
                  <a:cubicBezTo>
                    <a:pt x="3" y="0"/>
                    <a:pt x="2" y="0"/>
                    <a:pt x="2" y="0"/>
                  </a:cubicBezTo>
                  <a:cubicBezTo>
                    <a:pt x="2" y="0"/>
                    <a:pt x="2" y="1"/>
                    <a:pt x="2" y="1"/>
                  </a:cubicBezTo>
                  <a:cubicBezTo>
                    <a:pt x="2" y="2"/>
                    <a:pt x="2" y="2"/>
                    <a:pt x="2" y="2"/>
                  </a:cubicBezTo>
                  <a:cubicBezTo>
                    <a:pt x="1" y="2"/>
                    <a:pt x="1" y="1"/>
                    <a:pt x="0" y="2"/>
                  </a:cubicBezTo>
                  <a:cubicBezTo>
                    <a:pt x="0" y="2"/>
                    <a:pt x="0" y="2"/>
                    <a:pt x="0" y="2"/>
                  </a:cubicBezTo>
                  <a:cubicBezTo>
                    <a:pt x="0" y="2"/>
                    <a:pt x="0" y="2"/>
                    <a:pt x="0" y="2"/>
                  </a:cubicBezTo>
                  <a:cubicBezTo>
                    <a:pt x="0" y="2"/>
                    <a:pt x="0" y="2"/>
                    <a:pt x="0" y="2"/>
                  </a:cubicBezTo>
                  <a:cubicBezTo>
                    <a:pt x="0" y="2"/>
                    <a:pt x="0" y="2"/>
                    <a:pt x="0" y="2"/>
                  </a:cubicBezTo>
                  <a:cubicBezTo>
                    <a:pt x="0" y="3"/>
                    <a:pt x="0" y="3"/>
                    <a:pt x="0" y="4"/>
                  </a:cubicBezTo>
                  <a:cubicBezTo>
                    <a:pt x="0" y="5"/>
                    <a:pt x="1" y="6"/>
                    <a:pt x="3" y="7"/>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88"/>
            <p:cNvSpPr/>
            <p:nvPr/>
          </p:nvSpPr>
          <p:spPr bwMode="auto">
            <a:xfrm>
              <a:off x="5499100" y="4979988"/>
              <a:ext cx="144463" cy="47625"/>
            </a:xfrm>
            <a:custGeom>
              <a:avLst/>
              <a:gdLst>
                <a:gd name="T0" fmla="*/ 0 w 12"/>
                <a:gd name="T1" fmla="*/ 3 h 4"/>
                <a:gd name="T2" fmla="*/ 0 w 12"/>
                <a:gd name="T3" fmla="*/ 2 h 4"/>
                <a:gd name="T4" fmla="*/ 0 w 12"/>
                <a:gd name="T5" fmla="*/ 2 h 4"/>
                <a:gd name="T6" fmla="*/ 4 w 12"/>
                <a:gd name="T7" fmla="*/ 1 h 4"/>
                <a:gd name="T8" fmla="*/ 10 w 12"/>
                <a:gd name="T9" fmla="*/ 1 h 4"/>
                <a:gd name="T10" fmla="*/ 11 w 12"/>
                <a:gd name="T11" fmla="*/ 1 h 4"/>
                <a:gd name="T12" fmla="*/ 12 w 12"/>
                <a:gd name="T13" fmla="*/ 1 h 4"/>
                <a:gd name="T14" fmla="*/ 12 w 12"/>
                <a:gd name="T15" fmla="*/ 1 h 4"/>
                <a:gd name="T16" fmla="*/ 12 w 12"/>
                <a:gd name="T17" fmla="*/ 1 h 4"/>
                <a:gd name="T18" fmla="*/ 11 w 12"/>
                <a:gd name="T19" fmla="*/ 2 h 4"/>
                <a:gd name="T20" fmla="*/ 11 w 12"/>
                <a:gd name="T21" fmla="*/ 2 h 4"/>
                <a:gd name="T22" fmla="*/ 11 w 12"/>
                <a:gd name="T23" fmla="*/ 2 h 4"/>
                <a:gd name="T24" fmla="*/ 10 w 12"/>
                <a:gd name="T25" fmla="*/ 2 h 4"/>
                <a:gd name="T26" fmla="*/ 9 w 12"/>
                <a:gd name="T27" fmla="*/ 3 h 4"/>
                <a:gd name="T28" fmla="*/ 6 w 12"/>
                <a:gd name="T29" fmla="*/ 4 h 4"/>
                <a:gd name="T30" fmla="*/ 2 w 12"/>
                <a:gd name="T31" fmla="*/ 4 h 4"/>
                <a:gd name="T32" fmla="*/ 0 w 12"/>
                <a:gd name="T3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4">
                  <a:moveTo>
                    <a:pt x="0" y="3"/>
                  </a:moveTo>
                  <a:cubicBezTo>
                    <a:pt x="0" y="3"/>
                    <a:pt x="0" y="2"/>
                    <a:pt x="0" y="2"/>
                  </a:cubicBezTo>
                  <a:cubicBezTo>
                    <a:pt x="0" y="2"/>
                    <a:pt x="0" y="2"/>
                    <a:pt x="0" y="2"/>
                  </a:cubicBezTo>
                  <a:cubicBezTo>
                    <a:pt x="0" y="1"/>
                    <a:pt x="3" y="1"/>
                    <a:pt x="4" y="1"/>
                  </a:cubicBezTo>
                  <a:cubicBezTo>
                    <a:pt x="6" y="0"/>
                    <a:pt x="9" y="0"/>
                    <a:pt x="10" y="1"/>
                  </a:cubicBezTo>
                  <a:cubicBezTo>
                    <a:pt x="11" y="1"/>
                    <a:pt x="11" y="1"/>
                    <a:pt x="11" y="1"/>
                  </a:cubicBezTo>
                  <a:cubicBezTo>
                    <a:pt x="11" y="1"/>
                    <a:pt x="11" y="1"/>
                    <a:pt x="12" y="1"/>
                  </a:cubicBezTo>
                  <a:cubicBezTo>
                    <a:pt x="12" y="1"/>
                    <a:pt x="12" y="1"/>
                    <a:pt x="12" y="1"/>
                  </a:cubicBezTo>
                  <a:cubicBezTo>
                    <a:pt x="12" y="1"/>
                    <a:pt x="12" y="1"/>
                    <a:pt x="12" y="1"/>
                  </a:cubicBezTo>
                  <a:cubicBezTo>
                    <a:pt x="12" y="1"/>
                    <a:pt x="12" y="1"/>
                    <a:pt x="11" y="2"/>
                  </a:cubicBezTo>
                  <a:cubicBezTo>
                    <a:pt x="11" y="2"/>
                    <a:pt x="11" y="2"/>
                    <a:pt x="11" y="2"/>
                  </a:cubicBezTo>
                  <a:cubicBezTo>
                    <a:pt x="11" y="2"/>
                    <a:pt x="11" y="2"/>
                    <a:pt x="11" y="2"/>
                  </a:cubicBezTo>
                  <a:cubicBezTo>
                    <a:pt x="11" y="2"/>
                    <a:pt x="10" y="2"/>
                    <a:pt x="10" y="2"/>
                  </a:cubicBezTo>
                  <a:cubicBezTo>
                    <a:pt x="10" y="2"/>
                    <a:pt x="9" y="3"/>
                    <a:pt x="9" y="3"/>
                  </a:cubicBezTo>
                  <a:cubicBezTo>
                    <a:pt x="8" y="3"/>
                    <a:pt x="7" y="3"/>
                    <a:pt x="6" y="4"/>
                  </a:cubicBezTo>
                  <a:cubicBezTo>
                    <a:pt x="5" y="4"/>
                    <a:pt x="4" y="4"/>
                    <a:pt x="2" y="4"/>
                  </a:cubicBezTo>
                  <a:cubicBezTo>
                    <a:pt x="2" y="3"/>
                    <a:pt x="1" y="3"/>
                    <a:pt x="0" y="3"/>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5680075" y="4895851"/>
              <a:ext cx="73025" cy="95250"/>
            </a:xfrm>
            <a:custGeom>
              <a:avLst/>
              <a:gdLst>
                <a:gd name="T0" fmla="*/ 0 w 6"/>
                <a:gd name="T1" fmla="*/ 8 h 8"/>
                <a:gd name="T2" fmla="*/ 4 w 6"/>
                <a:gd name="T3" fmla="*/ 5 h 8"/>
                <a:gd name="T4" fmla="*/ 5 w 6"/>
                <a:gd name="T5" fmla="*/ 2 h 8"/>
                <a:gd name="T6" fmla="*/ 6 w 6"/>
                <a:gd name="T7" fmla="*/ 0 h 8"/>
                <a:gd name="T8" fmla="*/ 4 w 6"/>
                <a:gd name="T9" fmla="*/ 1 h 8"/>
                <a:gd name="T10" fmla="*/ 1 w 6"/>
                <a:gd name="T11" fmla="*/ 5 h 8"/>
                <a:gd name="T12" fmla="*/ 0 w 6"/>
                <a:gd name="T13" fmla="*/ 7 h 8"/>
                <a:gd name="T14" fmla="*/ 0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0" y="8"/>
                  </a:moveTo>
                  <a:cubicBezTo>
                    <a:pt x="2" y="7"/>
                    <a:pt x="3" y="6"/>
                    <a:pt x="4" y="5"/>
                  </a:cubicBezTo>
                  <a:cubicBezTo>
                    <a:pt x="5" y="4"/>
                    <a:pt x="5" y="3"/>
                    <a:pt x="5" y="2"/>
                  </a:cubicBezTo>
                  <a:cubicBezTo>
                    <a:pt x="6" y="2"/>
                    <a:pt x="6" y="1"/>
                    <a:pt x="6" y="0"/>
                  </a:cubicBezTo>
                  <a:cubicBezTo>
                    <a:pt x="5" y="0"/>
                    <a:pt x="5" y="1"/>
                    <a:pt x="4" y="1"/>
                  </a:cubicBezTo>
                  <a:cubicBezTo>
                    <a:pt x="3" y="2"/>
                    <a:pt x="2" y="4"/>
                    <a:pt x="1" y="5"/>
                  </a:cubicBezTo>
                  <a:cubicBezTo>
                    <a:pt x="1" y="6"/>
                    <a:pt x="1" y="7"/>
                    <a:pt x="0" y="7"/>
                  </a:cubicBezTo>
                  <a:cubicBezTo>
                    <a:pt x="0" y="7"/>
                    <a:pt x="0" y="7"/>
                    <a:pt x="0" y="8"/>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0"/>
            <p:cNvSpPr/>
            <p:nvPr/>
          </p:nvSpPr>
          <p:spPr bwMode="auto">
            <a:xfrm>
              <a:off x="5703888" y="4883151"/>
              <a:ext cx="180975" cy="204788"/>
            </a:xfrm>
            <a:custGeom>
              <a:avLst/>
              <a:gdLst>
                <a:gd name="T0" fmla="*/ 1 w 15"/>
                <a:gd name="T1" fmla="*/ 13 h 17"/>
                <a:gd name="T2" fmla="*/ 1 w 15"/>
                <a:gd name="T3" fmla="*/ 13 h 17"/>
                <a:gd name="T4" fmla="*/ 0 w 15"/>
                <a:gd name="T5" fmla="*/ 10 h 17"/>
                <a:gd name="T6" fmla="*/ 0 w 15"/>
                <a:gd name="T7" fmla="*/ 9 h 17"/>
                <a:gd name="T8" fmla="*/ 4 w 15"/>
                <a:gd name="T9" fmla="*/ 6 h 17"/>
                <a:gd name="T10" fmla="*/ 5 w 15"/>
                <a:gd name="T11" fmla="*/ 3 h 17"/>
                <a:gd name="T12" fmla="*/ 6 w 15"/>
                <a:gd name="T13" fmla="*/ 0 h 17"/>
                <a:gd name="T14" fmla="*/ 7 w 15"/>
                <a:gd name="T15" fmla="*/ 1 h 17"/>
                <a:gd name="T16" fmla="*/ 7 w 15"/>
                <a:gd name="T17" fmla="*/ 4 h 17"/>
                <a:gd name="T18" fmla="*/ 8 w 15"/>
                <a:gd name="T19" fmla="*/ 6 h 17"/>
                <a:gd name="T20" fmla="*/ 9 w 15"/>
                <a:gd name="T21" fmla="*/ 7 h 17"/>
                <a:gd name="T22" fmla="*/ 10 w 15"/>
                <a:gd name="T23" fmla="*/ 8 h 17"/>
                <a:gd name="T24" fmla="*/ 11 w 15"/>
                <a:gd name="T25" fmla="*/ 9 h 17"/>
                <a:gd name="T26" fmla="*/ 13 w 15"/>
                <a:gd name="T27" fmla="*/ 9 h 17"/>
                <a:gd name="T28" fmla="*/ 15 w 15"/>
                <a:gd name="T29" fmla="*/ 11 h 17"/>
                <a:gd name="T30" fmla="*/ 14 w 15"/>
                <a:gd name="T31" fmla="*/ 15 h 17"/>
                <a:gd name="T32" fmla="*/ 12 w 15"/>
                <a:gd name="T33" fmla="*/ 16 h 17"/>
                <a:gd name="T34" fmla="*/ 10 w 15"/>
                <a:gd name="T35" fmla="*/ 17 h 17"/>
                <a:gd name="T36" fmla="*/ 9 w 15"/>
                <a:gd name="T37" fmla="*/ 16 h 17"/>
                <a:gd name="T38" fmla="*/ 5 w 15"/>
                <a:gd name="T39" fmla="*/ 14 h 17"/>
                <a:gd name="T40" fmla="*/ 2 w 15"/>
                <a:gd name="T41" fmla="*/ 13 h 17"/>
                <a:gd name="T42" fmla="*/ 1 w 15"/>
                <a:gd name="T4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7">
                  <a:moveTo>
                    <a:pt x="1" y="13"/>
                  </a:moveTo>
                  <a:cubicBezTo>
                    <a:pt x="1" y="13"/>
                    <a:pt x="1" y="13"/>
                    <a:pt x="1" y="13"/>
                  </a:cubicBezTo>
                  <a:cubicBezTo>
                    <a:pt x="1" y="12"/>
                    <a:pt x="1" y="11"/>
                    <a:pt x="0" y="10"/>
                  </a:cubicBezTo>
                  <a:cubicBezTo>
                    <a:pt x="0" y="10"/>
                    <a:pt x="0" y="9"/>
                    <a:pt x="0" y="9"/>
                  </a:cubicBezTo>
                  <a:cubicBezTo>
                    <a:pt x="1" y="8"/>
                    <a:pt x="3" y="7"/>
                    <a:pt x="4" y="6"/>
                  </a:cubicBezTo>
                  <a:cubicBezTo>
                    <a:pt x="4" y="5"/>
                    <a:pt x="5" y="4"/>
                    <a:pt x="5" y="3"/>
                  </a:cubicBezTo>
                  <a:cubicBezTo>
                    <a:pt x="5" y="2"/>
                    <a:pt x="6" y="1"/>
                    <a:pt x="6" y="0"/>
                  </a:cubicBezTo>
                  <a:cubicBezTo>
                    <a:pt x="6" y="0"/>
                    <a:pt x="6" y="0"/>
                    <a:pt x="7" y="1"/>
                  </a:cubicBezTo>
                  <a:cubicBezTo>
                    <a:pt x="7" y="2"/>
                    <a:pt x="7" y="3"/>
                    <a:pt x="7" y="4"/>
                  </a:cubicBezTo>
                  <a:cubicBezTo>
                    <a:pt x="7" y="5"/>
                    <a:pt x="7" y="6"/>
                    <a:pt x="8" y="6"/>
                  </a:cubicBezTo>
                  <a:cubicBezTo>
                    <a:pt x="9" y="7"/>
                    <a:pt x="9" y="7"/>
                    <a:pt x="9" y="7"/>
                  </a:cubicBezTo>
                  <a:cubicBezTo>
                    <a:pt x="10" y="7"/>
                    <a:pt x="10" y="8"/>
                    <a:pt x="10" y="8"/>
                  </a:cubicBezTo>
                  <a:cubicBezTo>
                    <a:pt x="10" y="8"/>
                    <a:pt x="11" y="8"/>
                    <a:pt x="11" y="9"/>
                  </a:cubicBezTo>
                  <a:cubicBezTo>
                    <a:pt x="12" y="9"/>
                    <a:pt x="13" y="9"/>
                    <a:pt x="13" y="9"/>
                  </a:cubicBezTo>
                  <a:cubicBezTo>
                    <a:pt x="14" y="10"/>
                    <a:pt x="14" y="10"/>
                    <a:pt x="15" y="11"/>
                  </a:cubicBezTo>
                  <a:cubicBezTo>
                    <a:pt x="15" y="12"/>
                    <a:pt x="15" y="14"/>
                    <a:pt x="14" y="15"/>
                  </a:cubicBezTo>
                  <a:cubicBezTo>
                    <a:pt x="13" y="15"/>
                    <a:pt x="12" y="16"/>
                    <a:pt x="12" y="16"/>
                  </a:cubicBezTo>
                  <a:cubicBezTo>
                    <a:pt x="11" y="16"/>
                    <a:pt x="10" y="16"/>
                    <a:pt x="10" y="17"/>
                  </a:cubicBezTo>
                  <a:cubicBezTo>
                    <a:pt x="10" y="17"/>
                    <a:pt x="9" y="16"/>
                    <a:pt x="9" y="16"/>
                  </a:cubicBezTo>
                  <a:cubicBezTo>
                    <a:pt x="7" y="15"/>
                    <a:pt x="6" y="15"/>
                    <a:pt x="5" y="14"/>
                  </a:cubicBezTo>
                  <a:cubicBezTo>
                    <a:pt x="4" y="14"/>
                    <a:pt x="3" y="13"/>
                    <a:pt x="2" y="13"/>
                  </a:cubicBezTo>
                  <a:cubicBezTo>
                    <a:pt x="2" y="13"/>
                    <a:pt x="1" y="13"/>
                    <a:pt x="1" y="13"/>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1"/>
            <p:cNvSpPr/>
            <p:nvPr/>
          </p:nvSpPr>
          <p:spPr bwMode="auto">
            <a:xfrm>
              <a:off x="5837238" y="5064126"/>
              <a:ext cx="168275" cy="60325"/>
            </a:xfrm>
            <a:custGeom>
              <a:avLst/>
              <a:gdLst>
                <a:gd name="T0" fmla="*/ 0 w 14"/>
                <a:gd name="T1" fmla="*/ 2 h 5"/>
                <a:gd name="T2" fmla="*/ 8 w 14"/>
                <a:gd name="T3" fmla="*/ 5 h 5"/>
                <a:gd name="T4" fmla="*/ 14 w 14"/>
                <a:gd name="T5" fmla="*/ 4 h 5"/>
                <a:gd name="T6" fmla="*/ 8 w 14"/>
                <a:gd name="T7" fmla="*/ 2 h 5"/>
                <a:gd name="T8" fmla="*/ 8 w 14"/>
                <a:gd name="T9" fmla="*/ 2 h 5"/>
                <a:gd name="T10" fmla="*/ 9 w 14"/>
                <a:gd name="T11" fmla="*/ 1 h 5"/>
                <a:gd name="T12" fmla="*/ 9 w 14"/>
                <a:gd name="T13" fmla="*/ 1 h 5"/>
                <a:gd name="T14" fmla="*/ 7 w 14"/>
                <a:gd name="T15" fmla="*/ 1 h 5"/>
                <a:gd name="T16" fmla="*/ 5 w 14"/>
                <a:gd name="T17" fmla="*/ 1 h 5"/>
                <a:gd name="T18" fmla="*/ 4 w 14"/>
                <a:gd name="T19" fmla="*/ 0 h 5"/>
                <a:gd name="T20" fmla="*/ 2 w 14"/>
                <a:gd name="T21" fmla="*/ 2 h 5"/>
                <a:gd name="T22" fmla="*/ 0 w 14"/>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5">
                  <a:moveTo>
                    <a:pt x="0" y="2"/>
                  </a:moveTo>
                  <a:cubicBezTo>
                    <a:pt x="2" y="3"/>
                    <a:pt x="6" y="4"/>
                    <a:pt x="8" y="5"/>
                  </a:cubicBezTo>
                  <a:cubicBezTo>
                    <a:pt x="10" y="5"/>
                    <a:pt x="12" y="5"/>
                    <a:pt x="14" y="4"/>
                  </a:cubicBezTo>
                  <a:cubicBezTo>
                    <a:pt x="12" y="4"/>
                    <a:pt x="10" y="3"/>
                    <a:pt x="8" y="2"/>
                  </a:cubicBezTo>
                  <a:cubicBezTo>
                    <a:pt x="8" y="2"/>
                    <a:pt x="8" y="2"/>
                    <a:pt x="8" y="2"/>
                  </a:cubicBezTo>
                  <a:cubicBezTo>
                    <a:pt x="9" y="1"/>
                    <a:pt x="9" y="1"/>
                    <a:pt x="9" y="1"/>
                  </a:cubicBezTo>
                  <a:cubicBezTo>
                    <a:pt x="9" y="1"/>
                    <a:pt x="9" y="1"/>
                    <a:pt x="9" y="1"/>
                  </a:cubicBezTo>
                  <a:cubicBezTo>
                    <a:pt x="9" y="1"/>
                    <a:pt x="8" y="1"/>
                    <a:pt x="7" y="1"/>
                  </a:cubicBezTo>
                  <a:cubicBezTo>
                    <a:pt x="6" y="1"/>
                    <a:pt x="6" y="1"/>
                    <a:pt x="5" y="1"/>
                  </a:cubicBezTo>
                  <a:cubicBezTo>
                    <a:pt x="4" y="1"/>
                    <a:pt x="4" y="0"/>
                    <a:pt x="4" y="0"/>
                  </a:cubicBezTo>
                  <a:cubicBezTo>
                    <a:pt x="4" y="1"/>
                    <a:pt x="3" y="2"/>
                    <a:pt x="2" y="2"/>
                  </a:cubicBezTo>
                  <a:cubicBezTo>
                    <a:pt x="1" y="2"/>
                    <a:pt x="0" y="3"/>
                    <a:pt x="0" y="2"/>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92"/>
            <p:cNvSpPr/>
            <p:nvPr/>
          </p:nvSpPr>
          <p:spPr bwMode="auto">
            <a:xfrm>
              <a:off x="5753100" y="5183188"/>
              <a:ext cx="228600" cy="169863"/>
            </a:xfrm>
            <a:custGeom>
              <a:avLst/>
              <a:gdLst>
                <a:gd name="T0" fmla="*/ 2 w 19"/>
                <a:gd name="T1" fmla="*/ 14 h 14"/>
                <a:gd name="T2" fmla="*/ 0 w 19"/>
                <a:gd name="T3" fmla="*/ 13 h 14"/>
                <a:gd name="T4" fmla="*/ 1 w 19"/>
                <a:gd name="T5" fmla="*/ 8 h 14"/>
                <a:gd name="T6" fmla="*/ 7 w 19"/>
                <a:gd name="T7" fmla="*/ 2 h 14"/>
                <a:gd name="T8" fmla="*/ 12 w 19"/>
                <a:gd name="T9" fmla="*/ 0 h 14"/>
                <a:gd name="T10" fmla="*/ 17 w 19"/>
                <a:gd name="T11" fmla="*/ 0 h 14"/>
                <a:gd name="T12" fmla="*/ 19 w 19"/>
                <a:gd name="T13" fmla="*/ 2 h 14"/>
                <a:gd name="T14" fmla="*/ 8 w 19"/>
                <a:gd name="T15" fmla="*/ 5 h 14"/>
                <a:gd name="T16" fmla="*/ 4 w 19"/>
                <a:gd name="T17" fmla="*/ 9 h 14"/>
                <a:gd name="T18" fmla="*/ 2 w 1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4">
                  <a:moveTo>
                    <a:pt x="2" y="14"/>
                  </a:moveTo>
                  <a:cubicBezTo>
                    <a:pt x="1" y="14"/>
                    <a:pt x="0" y="13"/>
                    <a:pt x="0" y="13"/>
                  </a:cubicBezTo>
                  <a:cubicBezTo>
                    <a:pt x="0" y="12"/>
                    <a:pt x="0" y="9"/>
                    <a:pt x="1" y="8"/>
                  </a:cubicBezTo>
                  <a:cubicBezTo>
                    <a:pt x="2" y="6"/>
                    <a:pt x="5" y="3"/>
                    <a:pt x="7" y="2"/>
                  </a:cubicBezTo>
                  <a:cubicBezTo>
                    <a:pt x="9" y="1"/>
                    <a:pt x="11" y="0"/>
                    <a:pt x="12" y="0"/>
                  </a:cubicBezTo>
                  <a:cubicBezTo>
                    <a:pt x="14" y="0"/>
                    <a:pt x="15" y="1"/>
                    <a:pt x="17" y="0"/>
                  </a:cubicBezTo>
                  <a:cubicBezTo>
                    <a:pt x="17" y="0"/>
                    <a:pt x="19" y="1"/>
                    <a:pt x="19" y="2"/>
                  </a:cubicBezTo>
                  <a:cubicBezTo>
                    <a:pt x="15" y="3"/>
                    <a:pt x="12" y="3"/>
                    <a:pt x="8" y="5"/>
                  </a:cubicBezTo>
                  <a:cubicBezTo>
                    <a:pt x="7" y="6"/>
                    <a:pt x="5" y="7"/>
                    <a:pt x="4" y="9"/>
                  </a:cubicBezTo>
                  <a:cubicBezTo>
                    <a:pt x="3" y="10"/>
                    <a:pt x="2" y="14"/>
                    <a:pt x="2" y="14"/>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93"/>
            <p:cNvSpPr/>
            <p:nvPr/>
          </p:nvSpPr>
          <p:spPr bwMode="auto">
            <a:xfrm>
              <a:off x="5800725" y="5219701"/>
              <a:ext cx="192088" cy="144463"/>
            </a:xfrm>
            <a:custGeom>
              <a:avLst/>
              <a:gdLst>
                <a:gd name="T0" fmla="*/ 0 w 16"/>
                <a:gd name="T1" fmla="*/ 12 h 12"/>
                <a:gd name="T2" fmla="*/ 9 w 16"/>
                <a:gd name="T3" fmla="*/ 9 h 12"/>
                <a:gd name="T4" fmla="*/ 13 w 16"/>
                <a:gd name="T5" fmla="*/ 5 h 12"/>
                <a:gd name="T6" fmla="*/ 15 w 16"/>
                <a:gd name="T7" fmla="*/ 3 h 12"/>
                <a:gd name="T8" fmla="*/ 15 w 16"/>
                <a:gd name="T9" fmla="*/ 2 h 12"/>
                <a:gd name="T10" fmla="*/ 16 w 16"/>
                <a:gd name="T11" fmla="*/ 0 h 12"/>
                <a:gd name="T12" fmla="*/ 15 w 16"/>
                <a:gd name="T13" fmla="*/ 1 h 12"/>
                <a:gd name="T14" fmla="*/ 14 w 16"/>
                <a:gd name="T15" fmla="*/ 2 h 12"/>
                <a:gd name="T16" fmla="*/ 13 w 16"/>
                <a:gd name="T17" fmla="*/ 3 h 12"/>
                <a:gd name="T18" fmla="*/ 2 w 16"/>
                <a:gd name="T19" fmla="*/ 11 h 12"/>
                <a:gd name="T20" fmla="*/ 0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0" y="12"/>
                  </a:moveTo>
                  <a:cubicBezTo>
                    <a:pt x="2" y="12"/>
                    <a:pt x="7" y="10"/>
                    <a:pt x="9" y="9"/>
                  </a:cubicBezTo>
                  <a:cubicBezTo>
                    <a:pt x="11" y="8"/>
                    <a:pt x="12" y="6"/>
                    <a:pt x="13" y="5"/>
                  </a:cubicBezTo>
                  <a:cubicBezTo>
                    <a:pt x="14" y="4"/>
                    <a:pt x="14" y="4"/>
                    <a:pt x="15" y="3"/>
                  </a:cubicBezTo>
                  <a:cubicBezTo>
                    <a:pt x="15" y="2"/>
                    <a:pt x="15" y="2"/>
                    <a:pt x="15" y="2"/>
                  </a:cubicBezTo>
                  <a:cubicBezTo>
                    <a:pt x="15" y="1"/>
                    <a:pt x="15" y="1"/>
                    <a:pt x="16" y="0"/>
                  </a:cubicBezTo>
                  <a:cubicBezTo>
                    <a:pt x="15" y="1"/>
                    <a:pt x="15" y="1"/>
                    <a:pt x="15" y="1"/>
                  </a:cubicBezTo>
                  <a:cubicBezTo>
                    <a:pt x="14" y="1"/>
                    <a:pt x="14" y="1"/>
                    <a:pt x="14" y="2"/>
                  </a:cubicBezTo>
                  <a:cubicBezTo>
                    <a:pt x="14" y="2"/>
                    <a:pt x="13" y="2"/>
                    <a:pt x="13" y="3"/>
                  </a:cubicBezTo>
                  <a:cubicBezTo>
                    <a:pt x="9" y="9"/>
                    <a:pt x="6" y="10"/>
                    <a:pt x="2" y="11"/>
                  </a:cubicBezTo>
                  <a:lnTo>
                    <a:pt x="0" y="12"/>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94"/>
            <p:cNvSpPr/>
            <p:nvPr/>
          </p:nvSpPr>
          <p:spPr bwMode="auto">
            <a:xfrm>
              <a:off x="5837238" y="5256213"/>
              <a:ext cx="47625" cy="36513"/>
            </a:xfrm>
            <a:custGeom>
              <a:avLst/>
              <a:gdLst>
                <a:gd name="T0" fmla="*/ 0 w 4"/>
                <a:gd name="T1" fmla="*/ 2 h 3"/>
                <a:gd name="T2" fmla="*/ 2 w 4"/>
                <a:gd name="T3" fmla="*/ 0 h 3"/>
                <a:gd name="T4" fmla="*/ 3 w 4"/>
                <a:gd name="T5" fmla="*/ 0 h 3"/>
                <a:gd name="T6" fmla="*/ 3 w 4"/>
                <a:gd name="T7" fmla="*/ 3 h 3"/>
                <a:gd name="T8" fmla="*/ 1 w 4"/>
                <a:gd name="T9" fmla="*/ 3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cubicBezTo>
                    <a:pt x="0" y="1"/>
                    <a:pt x="1" y="0"/>
                    <a:pt x="2" y="0"/>
                  </a:cubicBezTo>
                  <a:cubicBezTo>
                    <a:pt x="2" y="0"/>
                    <a:pt x="3" y="0"/>
                    <a:pt x="3" y="0"/>
                  </a:cubicBezTo>
                  <a:cubicBezTo>
                    <a:pt x="3" y="1"/>
                    <a:pt x="4" y="2"/>
                    <a:pt x="3" y="3"/>
                  </a:cubicBezTo>
                  <a:cubicBezTo>
                    <a:pt x="2" y="3"/>
                    <a:pt x="1" y="3"/>
                    <a:pt x="1" y="3"/>
                  </a:cubicBezTo>
                  <a:cubicBezTo>
                    <a:pt x="0" y="3"/>
                    <a:pt x="0" y="2"/>
                    <a:pt x="0" y="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95"/>
            <p:cNvSpPr/>
            <p:nvPr/>
          </p:nvSpPr>
          <p:spPr bwMode="auto">
            <a:xfrm>
              <a:off x="5572125" y="5172076"/>
              <a:ext cx="120650" cy="204788"/>
            </a:xfrm>
            <a:custGeom>
              <a:avLst/>
              <a:gdLst>
                <a:gd name="T0" fmla="*/ 0 w 10"/>
                <a:gd name="T1" fmla="*/ 15 h 17"/>
                <a:gd name="T2" fmla="*/ 2 w 10"/>
                <a:gd name="T3" fmla="*/ 15 h 17"/>
                <a:gd name="T4" fmla="*/ 4 w 10"/>
                <a:gd name="T5" fmla="*/ 13 h 17"/>
                <a:gd name="T6" fmla="*/ 5 w 10"/>
                <a:gd name="T7" fmla="*/ 13 h 17"/>
                <a:gd name="T8" fmla="*/ 6 w 10"/>
                <a:gd name="T9" fmla="*/ 17 h 17"/>
                <a:gd name="T10" fmla="*/ 9 w 10"/>
                <a:gd name="T11" fmla="*/ 9 h 17"/>
                <a:gd name="T12" fmla="*/ 10 w 10"/>
                <a:gd name="T13" fmla="*/ 5 h 17"/>
                <a:gd name="T14" fmla="*/ 10 w 10"/>
                <a:gd name="T15" fmla="*/ 5 h 17"/>
                <a:gd name="T16" fmla="*/ 9 w 10"/>
                <a:gd name="T17" fmla="*/ 3 h 17"/>
                <a:gd name="T18" fmla="*/ 9 w 10"/>
                <a:gd name="T19" fmla="*/ 0 h 17"/>
                <a:gd name="T20" fmla="*/ 7 w 10"/>
                <a:gd name="T21" fmla="*/ 1 h 17"/>
                <a:gd name="T22" fmla="*/ 7 w 10"/>
                <a:gd name="T23" fmla="*/ 3 h 17"/>
                <a:gd name="T24" fmla="*/ 5 w 10"/>
                <a:gd name="T25" fmla="*/ 7 h 17"/>
                <a:gd name="T26" fmla="*/ 3 w 10"/>
                <a:gd name="T27" fmla="*/ 12 h 17"/>
                <a:gd name="T28" fmla="*/ 0 w 10"/>
                <a:gd name="T2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
                  <a:moveTo>
                    <a:pt x="0" y="15"/>
                  </a:moveTo>
                  <a:cubicBezTo>
                    <a:pt x="1" y="15"/>
                    <a:pt x="2" y="15"/>
                    <a:pt x="2" y="15"/>
                  </a:cubicBezTo>
                  <a:cubicBezTo>
                    <a:pt x="3" y="14"/>
                    <a:pt x="4" y="14"/>
                    <a:pt x="4" y="13"/>
                  </a:cubicBezTo>
                  <a:cubicBezTo>
                    <a:pt x="4" y="13"/>
                    <a:pt x="5" y="13"/>
                    <a:pt x="5" y="13"/>
                  </a:cubicBezTo>
                  <a:cubicBezTo>
                    <a:pt x="5" y="14"/>
                    <a:pt x="6" y="15"/>
                    <a:pt x="6" y="17"/>
                  </a:cubicBezTo>
                  <a:cubicBezTo>
                    <a:pt x="8" y="15"/>
                    <a:pt x="9" y="12"/>
                    <a:pt x="9" y="9"/>
                  </a:cubicBezTo>
                  <a:cubicBezTo>
                    <a:pt x="10" y="8"/>
                    <a:pt x="10" y="6"/>
                    <a:pt x="10" y="5"/>
                  </a:cubicBezTo>
                  <a:cubicBezTo>
                    <a:pt x="10" y="5"/>
                    <a:pt x="10" y="5"/>
                    <a:pt x="10" y="5"/>
                  </a:cubicBezTo>
                  <a:cubicBezTo>
                    <a:pt x="10" y="4"/>
                    <a:pt x="10" y="3"/>
                    <a:pt x="9" y="3"/>
                  </a:cubicBezTo>
                  <a:cubicBezTo>
                    <a:pt x="9" y="2"/>
                    <a:pt x="9" y="1"/>
                    <a:pt x="9" y="0"/>
                  </a:cubicBezTo>
                  <a:cubicBezTo>
                    <a:pt x="8" y="0"/>
                    <a:pt x="8" y="0"/>
                    <a:pt x="7" y="1"/>
                  </a:cubicBezTo>
                  <a:cubicBezTo>
                    <a:pt x="7" y="1"/>
                    <a:pt x="7" y="2"/>
                    <a:pt x="7" y="3"/>
                  </a:cubicBezTo>
                  <a:cubicBezTo>
                    <a:pt x="6" y="4"/>
                    <a:pt x="6" y="5"/>
                    <a:pt x="5" y="7"/>
                  </a:cubicBezTo>
                  <a:cubicBezTo>
                    <a:pt x="5" y="9"/>
                    <a:pt x="4" y="10"/>
                    <a:pt x="3" y="12"/>
                  </a:cubicBezTo>
                  <a:cubicBezTo>
                    <a:pt x="2" y="13"/>
                    <a:pt x="1" y="14"/>
                    <a:pt x="0" y="1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96"/>
            <p:cNvSpPr/>
            <p:nvPr/>
          </p:nvSpPr>
          <p:spPr bwMode="auto">
            <a:xfrm>
              <a:off x="5511800" y="5027613"/>
              <a:ext cx="157163" cy="155575"/>
            </a:xfrm>
            <a:custGeom>
              <a:avLst/>
              <a:gdLst>
                <a:gd name="T0" fmla="*/ 6 w 13"/>
                <a:gd name="T1" fmla="*/ 13 h 13"/>
                <a:gd name="T2" fmla="*/ 13 w 13"/>
                <a:gd name="T3" fmla="*/ 11 h 13"/>
                <a:gd name="T4" fmla="*/ 13 w 13"/>
                <a:gd name="T5" fmla="*/ 8 h 13"/>
                <a:gd name="T6" fmla="*/ 13 w 13"/>
                <a:gd name="T7" fmla="*/ 6 h 13"/>
                <a:gd name="T8" fmla="*/ 13 w 13"/>
                <a:gd name="T9" fmla="*/ 5 h 13"/>
                <a:gd name="T10" fmla="*/ 10 w 13"/>
                <a:gd name="T11" fmla="*/ 0 h 13"/>
                <a:gd name="T12" fmla="*/ 10 w 13"/>
                <a:gd name="T13" fmla="*/ 0 h 13"/>
                <a:gd name="T14" fmla="*/ 9 w 13"/>
                <a:gd name="T15" fmla="*/ 0 h 13"/>
                <a:gd name="T16" fmla="*/ 8 w 13"/>
                <a:gd name="T17" fmla="*/ 0 h 13"/>
                <a:gd name="T18" fmla="*/ 5 w 13"/>
                <a:gd name="T19" fmla="*/ 1 h 13"/>
                <a:gd name="T20" fmla="*/ 1 w 13"/>
                <a:gd name="T21" fmla="*/ 1 h 13"/>
                <a:gd name="T22" fmla="*/ 0 w 13"/>
                <a:gd name="T23" fmla="*/ 0 h 13"/>
                <a:gd name="T24" fmla="*/ 1 w 13"/>
                <a:gd name="T25" fmla="*/ 3 h 13"/>
                <a:gd name="T26" fmla="*/ 3 w 13"/>
                <a:gd name="T27" fmla="*/ 5 h 13"/>
                <a:gd name="T28" fmla="*/ 3 w 13"/>
                <a:gd name="T29" fmla="*/ 5 h 13"/>
                <a:gd name="T30" fmla="*/ 2 w 13"/>
                <a:gd name="T31" fmla="*/ 6 h 13"/>
                <a:gd name="T32" fmla="*/ 3 w 13"/>
                <a:gd name="T33" fmla="*/ 7 h 13"/>
                <a:gd name="T34" fmla="*/ 3 w 13"/>
                <a:gd name="T35" fmla="*/ 7 h 13"/>
                <a:gd name="T36" fmla="*/ 6 w 13"/>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3">
                  <a:moveTo>
                    <a:pt x="6" y="13"/>
                  </a:moveTo>
                  <a:cubicBezTo>
                    <a:pt x="8" y="13"/>
                    <a:pt x="11" y="12"/>
                    <a:pt x="13" y="11"/>
                  </a:cubicBezTo>
                  <a:cubicBezTo>
                    <a:pt x="13" y="10"/>
                    <a:pt x="13" y="9"/>
                    <a:pt x="13" y="8"/>
                  </a:cubicBezTo>
                  <a:cubicBezTo>
                    <a:pt x="13" y="8"/>
                    <a:pt x="13" y="7"/>
                    <a:pt x="13" y="6"/>
                  </a:cubicBezTo>
                  <a:cubicBezTo>
                    <a:pt x="13" y="6"/>
                    <a:pt x="13" y="5"/>
                    <a:pt x="13" y="5"/>
                  </a:cubicBezTo>
                  <a:cubicBezTo>
                    <a:pt x="12" y="4"/>
                    <a:pt x="10" y="2"/>
                    <a:pt x="10" y="0"/>
                  </a:cubicBezTo>
                  <a:cubicBezTo>
                    <a:pt x="10" y="0"/>
                    <a:pt x="10" y="0"/>
                    <a:pt x="10" y="0"/>
                  </a:cubicBezTo>
                  <a:cubicBezTo>
                    <a:pt x="10" y="0"/>
                    <a:pt x="10" y="0"/>
                    <a:pt x="9" y="0"/>
                  </a:cubicBezTo>
                  <a:cubicBezTo>
                    <a:pt x="9" y="0"/>
                    <a:pt x="8" y="0"/>
                    <a:pt x="8" y="0"/>
                  </a:cubicBezTo>
                  <a:cubicBezTo>
                    <a:pt x="7" y="1"/>
                    <a:pt x="6" y="1"/>
                    <a:pt x="5" y="1"/>
                  </a:cubicBezTo>
                  <a:cubicBezTo>
                    <a:pt x="4" y="1"/>
                    <a:pt x="3" y="1"/>
                    <a:pt x="1" y="1"/>
                  </a:cubicBezTo>
                  <a:cubicBezTo>
                    <a:pt x="1" y="1"/>
                    <a:pt x="0" y="1"/>
                    <a:pt x="0" y="0"/>
                  </a:cubicBezTo>
                  <a:cubicBezTo>
                    <a:pt x="0" y="1"/>
                    <a:pt x="0" y="2"/>
                    <a:pt x="1" y="3"/>
                  </a:cubicBezTo>
                  <a:cubicBezTo>
                    <a:pt x="1" y="4"/>
                    <a:pt x="2" y="4"/>
                    <a:pt x="3" y="5"/>
                  </a:cubicBezTo>
                  <a:cubicBezTo>
                    <a:pt x="3" y="5"/>
                    <a:pt x="3" y="5"/>
                    <a:pt x="3" y="5"/>
                  </a:cubicBezTo>
                  <a:cubicBezTo>
                    <a:pt x="3" y="5"/>
                    <a:pt x="2" y="6"/>
                    <a:pt x="2" y="6"/>
                  </a:cubicBezTo>
                  <a:cubicBezTo>
                    <a:pt x="2" y="6"/>
                    <a:pt x="3" y="7"/>
                    <a:pt x="3" y="7"/>
                  </a:cubicBezTo>
                  <a:cubicBezTo>
                    <a:pt x="3" y="7"/>
                    <a:pt x="3" y="7"/>
                    <a:pt x="3" y="7"/>
                  </a:cubicBezTo>
                  <a:cubicBezTo>
                    <a:pt x="1" y="9"/>
                    <a:pt x="4" y="12"/>
                    <a:pt x="6" y="13"/>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97"/>
            <p:cNvSpPr/>
            <p:nvPr/>
          </p:nvSpPr>
          <p:spPr bwMode="auto">
            <a:xfrm>
              <a:off x="6919913" y="4751388"/>
              <a:ext cx="469900" cy="396875"/>
            </a:xfrm>
            <a:custGeom>
              <a:avLst/>
              <a:gdLst>
                <a:gd name="T0" fmla="*/ 18 w 39"/>
                <a:gd name="T1" fmla="*/ 14 h 33"/>
                <a:gd name="T2" fmla="*/ 10 w 39"/>
                <a:gd name="T3" fmla="*/ 7 h 33"/>
                <a:gd name="T4" fmla="*/ 16 w 39"/>
                <a:gd name="T5" fmla="*/ 31 h 33"/>
                <a:gd name="T6" fmla="*/ 18 w 39"/>
                <a:gd name="T7" fmla="*/ 14 h 33"/>
              </a:gdLst>
              <a:ahLst/>
              <a:cxnLst>
                <a:cxn ang="0">
                  <a:pos x="T0" y="T1"/>
                </a:cxn>
                <a:cxn ang="0">
                  <a:pos x="T2" y="T3"/>
                </a:cxn>
                <a:cxn ang="0">
                  <a:pos x="T4" y="T5"/>
                </a:cxn>
                <a:cxn ang="0">
                  <a:pos x="T6" y="T7"/>
                </a:cxn>
              </a:cxnLst>
              <a:rect l="0" t="0" r="r" b="b"/>
              <a:pathLst>
                <a:path w="39" h="33">
                  <a:moveTo>
                    <a:pt x="18" y="14"/>
                  </a:moveTo>
                  <a:cubicBezTo>
                    <a:pt x="18" y="14"/>
                    <a:pt x="16" y="7"/>
                    <a:pt x="10" y="7"/>
                  </a:cubicBezTo>
                  <a:cubicBezTo>
                    <a:pt x="0" y="8"/>
                    <a:pt x="13" y="33"/>
                    <a:pt x="16" y="31"/>
                  </a:cubicBezTo>
                  <a:cubicBezTo>
                    <a:pt x="39" y="16"/>
                    <a:pt x="23" y="0"/>
                    <a:pt x="18" y="14"/>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98"/>
            <p:cNvSpPr/>
            <p:nvPr/>
          </p:nvSpPr>
          <p:spPr bwMode="auto">
            <a:xfrm>
              <a:off x="5259388" y="4618038"/>
              <a:ext cx="300038" cy="625475"/>
            </a:xfrm>
            <a:custGeom>
              <a:avLst/>
              <a:gdLst>
                <a:gd name="T0" fmla="*/ 14 w 25"/>
                <a:gd name="T1" fmla="*/ 47 h 52"/>
                <a:gd name="T2" fmla="*/ 15 w 25"/>
                <a:gd name="T3" fmla="*/ 50 h 52"/>
                <a:gd name="T4" fmla="*/ 13 w 25"/>
                <a:gd name="T5" fmla="*/ 49 h 52"/>
                <a:gd name="T6" fmla="*/ 13 w 25"/>
                <a:gd name="T7" fmla="*/ 44 h 52"/>
                <a:gd name="T8" fmla="*/ 12 w 25"/>
                <a:gd name="T9" fmla="*/ 36 h 52"/>
                <a:gd name="T10" fmla="*/ 11 w 25"/>
                <a:gd name="T11" fmla="*/ 42 h 52"/>
                <a:gd name="T12" fmla="*/ 11 w 25"/>
                <a:gd name="T13" fmla="*/ 45 h 52"/>
                <a:gd name="T14" fmla="*/ 11 w 25"/>
                <a:gd name="T15" fmla="*/ 52 h 52"/>
                <a:gd name="T16" fmla="*/ 10 w 25"/>
                <a:gd name="T17" fmla="*/ 48 h 52"/>
                <a:gd name="T18" fmla="*/ 10 w 25"/>
                <a:gd name="T19" fmla="*/ 44 h 52"/>
                <a:gd name="T20" fmla="*/ 8 w 25"/>
                <a:gd name="T21" fmla="*/ 36 h 52"/>
                <a:gd name="T22" fmla="*/ 7 w 25"/>
                <a:gd name="T23" fmla="*/ 46 h 52"/>
                <a:gd name="T24" fmla="*/ 6 w 25"/>
                <a:gd name="T25" fmla="*/ 48 h 52"/>
                <a:gd name="T26" fmla="*/ 6 w 25"/>
                <a:gd name="T27" fmla="*/ 45 h 52"/>
                <a:gd name="T28" fmla="*/ 6 w 25"/>
                <a:gd name="T29" fmla="*/ 36 h 52"/>
                <a:gd name="T30" fmla="*/ 5 w 25"/>
                <a:gd name="T31" fmla="*/ 36 h 52"/>
                <a:gd name="T32" fmla="*/ 2 w 25"/>
                <a:gd name="T33" fmla="*/ 43 h 52"/>
                <a:gd name="T34" fmla="*/ 2 w 25"/>
                <a:gd name="T35" fmla="*/ 49 h 52"/>
                <a:gd name="T36" fmla="*/ 0 w 25"/>
                <a:gd name="T37" fmla="*/ 49 h 52"/>
                <a:gd name="T38" fmla="*/ 0 w 25"/>
                <a:gd name="T39" fmla="*/ 47 h 52"/>
                <a:gd name="T40" fmla="*/ 1 w 25"/>
                <a:gd name="T41" fmla="*/ 36 h 52"/>
                <a:gd name="T42" fmla="*/ 1 w 25"/>
                <a:gd name="T43" fmla="*/ 29 h 52"/>
                <a:gd name="T44" fmla="*/ 5 w 25"/>
                <a:gd name="T45" fmla="*/ 24 h 52"/>
                <a:gd name="T46" fmla="*/ 9 w 25"/>
                <a:gd name="T47" fmla="*/ 21 h 52"/>
                <a:gd name="T48" fmla="*/ 9 w 25"/>
                <a:gd name="T49" fmla="*/ 17 h 52"/>
                <a:gd name="T50" fmla="*/ 6 w 25"/>
                <a:gd name="T51" fmla="*/ 14 h 52"/>
                <a:gd name="T52" fmla="*/ 10 w 25"/>
                <a:gd name="T53" fmla="*/ 15 h 52"/>
                <a:gd name="T54" fmla="*/ 5 w 25"/>
                <a:gd name="T55" fmla="*/ 13 h 52"/>
                <a:gd name="T56" fmla="*/ 2 w 25"/>
                <a:gd name="T57" fmla="*/ 8 h 52"/>
                <a:gd name="T58" fmla="*/ 1 w 25"/>
                <a:gd name="T59" fmla="*/ 4 h 52"/>
                <a:gd name="T60" fmla="*/ 2 w 25"/>
                <a:gd name="T61" fmla="*/ 2 h 52"/>
                <a:gd name="T62" fmla="*/ 1 w 25"/>
                <a:gd name="T63" fmla="*/ 6 h 52"/>
                <a:gd name="T64" fmla="*/ 3 w 25"/>
                <a:gd name="T65" fmla="*/ 4 h 52"/>
                <a:gd name="T66" fmla="*/ 2 w 25"/>
                <a:gd name="T67" fmla="*/ 6 h 52"/>
                <a:gd name="T68" fmla="*/ 4 w 25"/>
                <a:gd name="T69" fmla="*/ 5 h 52"/>
                <a:gd name="T70" fmla="*/ 3 w 25"/>
                <a:gd name="T71" fmla="*/ 7 h 52"/>
                <a:gd name="T72" fmla="*/ 5 w 25"/>
                <a:gd name="T73" fmla="*/ 4 h 52"/>
                <a:gd name="T74" fmla="*/ 7 w 25"/>
                <a:gd name="T75" fmla="*/ 2 h 52"/>
                <a:gd name="T76" fmla="*/ 3 w 25"/>
                <a:gd name="T77" fmla="*/ 9 h 52"/>
                <a:gd name="T78" fmla="*/ 8 w 25"/>
                <a:gd name="T79" fmla="*/ 13 h 52"/>
                <a:gd name="T80" fmla="*/ 9 w 25"/>
                <a:gd name="T81" fmla="*/ 13 h 52"/>
                <a:gd name="T82" fmla="*/ 11 w 25"/>
                <a:gd name="T83" fmla="*/ 14 h 52"/>
                <a:gd name="T84" fmla="*/ 14 w 25"/>
                <a:gd name="T85" fmla="*/ 14 h 52"/>
                <a:gd name="T86" fmla="*/ 17 w 25"/>
                <a:gd name="T87" fmla="*/ 9 h 52"/>
                <a:gd name="T88" fmla="*/ 17 w 25"/>
                <a:gd name="T89" fmla="*/ 11 h 52"/>
                <a:gd name="T90" fmla="*/ 17 w 25"/>
                <a:gd name="T91" fmla="*/ 13 h 52"/>
                <a:gd name="T92" fmla="*/ 21 w 25"/>
                <a:gd name="T93" fmla="*/ 7 h 52"/>
                <a:gd name="T94" fmla="*/ 19 w 25"/>
                <a:gd name="T95" fmla="*/ 1 h 52"/>
                <a:gd name="T96" fmla="*/ 22 w 25"/>
                <a:gd name="T97" fmla="*/ 7 h 52"/>
                <a:gd name="T98" fmla="*/ 22 w 25"/>
                <a:gd name="T99" fmla="*/ 5 h 52"/>
                <a:gd name="T100" fmla="*/ 23 w 25"/>
                <a:gd name="T101" fmla="*/ 6 h 52"/>
                <a:gd name="T102" fmla="*/ 24 w 25"/>
                <a:gd name="T103" fmla="*/ 5 h 52"/>
                <a:gd name="T104" fmla="*/ 24 w 25"/>
                <a:gd name="T105" fmla="*/ 2 h 52"/>
                <a:gd name="T106" fmla="*/ 25 w 25"/>
                <a:gd name="T107" fmla="*/ 5 h 52"/>
                <a:gd name="T108" fmla="*/ 23 w 25"/>
                <a:gd name="T109" fmla="*/ 8 h 52"/>
                <a:gd name="T110" fmla="*/ 17 w 25"/>
                <a:gd name="T111" fmla="*/ 14 h 52"/>
                <a:gd name="T112" fmla="*/ 19 w 25"/>
                <a:gd name="T113" fmla="*/ 15 h 52"/>
                <a:gd name="T114" fmla="*/ 16 w 25"/>
                <a:gd name="T115" fmla="*/ 17 h 52"/>
                <a:gd name="T116" fmla="*/ 16 w 25"/>
                <a:gd name="T117" fmla="*/ 22 h 52"/>
                <a:gd name="T118" fmla="*/ 17 w 25"/>
                <a:gd name="T119" fmla="*/ 30 h 52"/>
                <a:gd name="T120" fmla="*/ 15 w 25"/>
                <a:gd name="T121" fmla="*/ 35 h 52"/>
                <a:gd name="T122" fmla="*/ 14 w 25"/>
                <a:gd name="T12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 h="52">
                  <a:moveTo>
                    <a:pt x="14" y="45"/>
                  </a:moveTo>
                  <a:cubicBezTo>
                    <a:pt x="14" y="45"/>
                    <a:pt x="14" y="47"/>
                    <a:pt x="14" y="47"/>
                  </a:cubicBezTo>
                  <a:cubicBezTo>
                    <a:pt x="14" y="48"/>
                    <a:pt x="14" y="49"/>
                    <a:pt x="14" y="49"/>
                  </a:cubicBezTo>
                  <a:cubicBezTo>
                    <a:pt x="15" y="50"/>
                    <a:pt x="15" y="50"/>
                    <a:pt x="15" y="50"/>
                  </a:cubicBezTo>
                  <a:cubicBezTo>
                    <a:pt x="14" y="50"/>
                    <a:pt x="13" y="50"/>
                    <a:pt x="13" y="50"/>
                  </a:cubicBezTo>
                  <a:cubicBezTo>
                    <a:pt x="13" y="50"/>
                    <a:pt x="13" y="50"/>
                    <a:pt x="13" y="49"/>
                  </a:cubicBezTo>
                  <a:cubicBezTo>
                    <a:pt x="13" y="49"/>
                    <a:pt x="13" y="48"/>
                    <a:pt x="13" y="47"/>
                  </a:cubicBezTo>
                  <a:cubicBezTo>
                    <a:pt x="13" y="46"/>
                    <a:pt x="13" y="45"/>
                    <a:pt x="13" y="44"/>
                  </a:cubicBezTo>
                  <a:cubicBezTo>
                    <a:pt x="13" y="44"/>
                    <a:pt x="12" y="43"/>
                    <a:pt x="12" y="41"/>
                  </a:cubicBezTo>
                  <a:cubicBezTo>
                    <a:pt x="12" y="40"/>
                    <a:pt x="12" y="37"/>
                    <a:pt x="12" y="36"/>
                  </a:cubicBezTo>
                  <a:cubicBezTo>
                    <a:pt x="12" y="36"/>
                    <a:pt x="11" y="35"/>
                    <a:pt x="11" y="36"/>
                  </a:cubicBezTo>
                  <a:cubicBezTo>
                    <a:pt x="11" y="36"/>
                    <a:pt x="11" y="42"/>
                    <a:pt x="11" y="42"/>
                  </a:cubicBezTo>
                  <a:cubicBezTo>
                    <a:pt x="11" y="42"/>
                    <a:pt x="12" y="43"/>
                    <a:pt x="12" y="43"/>
                  </a:cubicBezTo>
                  <a:cubicBezTo>
                    <a:pt x="12" y="43"/>
                    <a:pt x="11" y="45"/>
                    <a:pt x="11" y="45"/>
                  </a:cubicBezTo>
                  <a:cubicBezTo>
                    <a:pt x="11" y="45"/>
                    <a:pt x="11" y="50"/>
                    <a:pt x="11" y="50"/>
                  </a:cubicBezTo>
                  <a:cubicBezTo>
                    <a:pt x="11" y="50"/>
                    <a:pt x="13" y="52"/>
                    <a:pt x="11" y="52"/>
                  </a:cubicBezTo>
                  <a:cubicBezTo>
                    <a:pt x="10" y="52"/>
                    <a:pt x="10" y="52"/>
                    <a:pt x="10" y="51"/>
                  </a:cubicBezTo>
                  <a:cubicBezTo>
                    <a:pt x="10" y="50"/>
                    <a:pt x="10" y="48"/>
                    <a:pt x="10" y="48"/>
                  </a:cubicBezTo>
                  <a:cubicBezTo>
                    <a:pt x="10" y="47"/>
                    <a:pt x="10" y="45"/>
                    <a:pt x="10" y="45"/>
                  </a:cubicBezTo>
                  <a:cubicBezTo>
                    <a:pt x="10" y="45"/>
                    <a:pt x="10" y="45"/>
                    <a:pt x="10" y="44"/>
                  </a:cubicBezTo>
                  <a:cubicBezTo>
                    <a:pt x="10" y="42"/>
                    <a:pt x="10" y="41"/>
                    <a:pt x="9" y="38"/>
                  </a:cubicBezTo>
                  <a:cubicBezTo>
                    <a:pt x="9" y="37"/>
                    <a:pt x="9" y="36"/>
                    <a:pt x="8" y="36"/>
                  </a:cubicBezTo>
                  <a:cubicBezTo>
                    <a:pt x="8" y="36"/>
                    <a:pt x="7" y="44"/>
                    <a:pt x="7" y="44"/>
                  </a:cubicBezTo>
                  <a:cubicBezTo>
                    <a:pt x="7" y="45"/>
                    <a:pt x="7" y="46"/>
                    <a:pt x="7" y="46"/>
                  </a:cubicBezTo>
                  <a:cubicBezTo>
                    <a:pt x="8" y="47"/>
                    <a:pt x="8" y="47"/>
                    <a:pt x="8" y="48"/>
                  </a:cubicBezTo>
                  <a:cubicBezTo>
                    <a:pt x="7" y="48"/>
                    <a:pt x="7" y="48"/>
                    <a:pt x="6" y="48"/>
                  </a:cubicBezTo>
                  <a:cubicBezTo>
                    <a:pt x="5" y="48"/>
                    <a:pt x="6" y="48"/>
                    <a:pt x="6" y="47"/>
                  </a:cubicBezTo>
                  <a:cubicBezTo>
                    <a:pt x="6" y="46"/>
                    <a:pt x="6" y="47"/>
                    <a:pt x="6" y="45"/>
                  </a:cubicBezTo>
                  <a:cubicBezTo>
                    <a:pt x="6" y="45"/>
                    <a:pt x="6" y="45"/>
                    <a:pt x="6" y="44"/>
                  </a:cubicBezTo>
                  <a:cubicBezTo>
                    <a:pt x="6" y="42"/>
                    <a:pt x="6" y="38"/>
                    <a:pt x="6" y="36"/>
                  </a:cubicBezTo>
                  <a:cubicBezTo>
                    <a:pt x="6" y="36"/>
                    <a:pt x="6" y="36"/>
                    <a:pt x="5" y="36"/>
                  </a:cubicBezTo>
                  <a:cubicBezTo>
                    <a:pt x="5" y="36"/>
                    <a:pt x="5" y="36"/>
                    <a:pt x="5" y="36"/>
                  </a:cubicBezTo>
                  <a:cubicBezTo>
                    <a:pt x="4" y="38"/>
                    <a:pt x="3" y="39"/>
                    <a:pt x="3" y="41"/>
                  </a:cubicBezTo>
                  <a:cubicBezTo>
                    <a:pt x="3" y="41"/>
                    <a:pt x="2" y="43"/>
                    <a:pt x="2" y="43"/>
                  </a:cubicBezTo>
                  <a:cubicBezTo>
                    <a:pt x="2" y="43"/>
                    <a:pt x="1" y="47"/>
                    <a:pt x="2" y="48"/>
                  </a:cubicBezTo>
                  <a:cubicBezTo>
                    <a:pt x="2" y="48"/>
                    <a:pt x="2" y="48"/>
                    <a:pt x="2" y="49"/>
                  </a:cubicBezTo>
                  <a:cubicBezTo>
                    <a:pt x="2" y="49"/>
                    <a:pt x="2" y="49"/>
                    <a:pt x="1" y="49"/>
                  </a:cubicBezTo>
                  <a:cubicBezTo>
                    <a:pt x="1" y="50"/>
                    <a:pt x="0" y="49"/>
                    <a:pt x="0" y="49"/>
                  </a:cubicBezTo>
                  <a:cubicBezTo>
                    <a:pt x="0" y="49"/>
                    <a:pt x="0" y="49"/>
                    <a:pt x="0" y="49"/>
                  </a:cubicBezTo>
                  <a:cubicBezTo>
                    <a:pt x="0" y="48"/>
                    <a:pt x="0" y="48"/>
                    <a:pt x="0" y="47"/>
                  </a:cubicBezTo>
                  <a:cubicBezTo>
                    <a:pt x="0" y="46"/>
                    <a:pt x="1" y="42"/>
                    <a:pt x="1" y="42"/>
                  </a:cubicBezTo>
                  <a:cubicBezTo>
                    <a:pt x="1" y="42"/>
                    <a:pt x="2" y="38"/>
                    <a:pt x="1" y="36"/>
                  </a:cubicBezTo>
                  <a:cubicBezTo>
                    <a:pt x="1" y="35"/>
                    <a:pt x="1" y="34"/>
                    <a:pt x="1" y="33"/>
                  </a:cubicBezTo>
                  <a:cubicBezTo>
                    <a:pt x="1" y="32"/>
                    <a:pt x="1" y="31"/>
                    <a:pt x="1" y="29"/>
                  </a:cubicBezTo>
                  <a:cubicBezTo>
                    <a:pt x="1" y="28"/>
                    <a:pt x="0" y="27"/>
                    <a:pt x="2" y="26"/>
                  </a:cubicBezTo>
                  <a:cubicBezTo>
                    <a:pt x="3" y="24"/>
                    <a:pt x="4" y="24"/>
                    <a:pt x="5" y="24"/>
                  </a:cubicBezTo>
                  <a:cubicBezTo>
                    <a:pt x="5" y="23"/>
                    <a:pt x="8" y="23"/>
                    <a:pt x="9" y="23"/>
                  </a:cubicBezTo>
                  <a:cubicBezTo>
                    <a:pt x="9" y="23"/>
                    <a:pt x="9" y="22"/>
                    <a:pt x="9" y="21"/>
                  </a:cubicBezTo>
                  <a:cubicBezTo>
                    <a:pt x="9" y="21"/>
                    <a:pt x="10" y="19"/>
                    <a:pt x="10" y="19"/>
                  </a:cubicBezTo>
                  <a:cubicBezTo>
                    <a:pt x="10" y="18"/>
                    <a:pt x="9" y="18"/>
                    <a:pt x="9" y="17"/>
                  </a:cubicBezTo>
                  <a:cubicBezTo>
                    <a:pt x="9" y="17"/>
                    <a:pt x="9" y="17"/>
                    <a:pt x="8" y="17"/>
                  </a:cubicBezTo>
                  <a:cubicBezTo>
                    <a:pt x="7" y="17"/>
                    <a:pt x="6" y="16"/>
                    <a:pt x="6" y="14"/>
                  </a:cubicBezTo>
                  <a:cubicBezTo>
                    <a:pt x="6" y="14"/>
                    <a:pt x="6" y="14"/>
                    <a:pt x="6" y="14"/>
                  </a:cubicBezTo>
                  <a:cubicBezTo>
                    <a:pt x="6" y="14"/>
                    <a:pt x="8" y="15"/>
                    <a:pt x="10" y="15"/>
                  </a:cubicBezTo>
                  <a:cubicBezTo>
                    <a:pt x="10" y="15"/>
                    <a:pt x="10" y="15"/>
                    <a:pt x="10" y="15"/>
                  </a:cubicBezTo>
                  <a:cubicBezTo>
                    <a:pt x="8" y="14"/>
                    <a:pt x="6" y="14"/>
                    <a:pt x="5" y="13"/>
                  </a:cubicBezTo>
                  <a:cubicBezTo>
                    <a:pt x="4" y="12"/>
                    <a:pt x="2" y="11"/>
                    <a:pt x="2" y="9"/>
                  </a:cubicBezTo>
                  <a:cubicBezTo>
                    <a:pt x="2" y="9"/>
                    <a:pt x="2" y="9"/>
                    <a:pt x="2" y="8"/>
                  </a:cubicBezTo>
                  <a:cubicBezTo>
                    <a:pt x="1" y="8"/>
                    <a:pt x="0" y="7"/>
                    <a:pt x="0" y="6"/>
                  </a:cubicBezTo>
                  <a:cubicBezTo>
                    <a:pt x="0" y="5"/>
                    <a:pt x="0" y="4"/>
                    <a:pt x="1" y="4"/>
                  </a:cubicBezTo>
                  <a:cubicBezTo>
                    <a:pt x="1" y="3"/>
                    <a:pt x="1" y="2"/>
                    <a:pt x="1" y="2"/>
                  </a:cubicBezTo>
                  <a:cubicBezTo>
                    <a:pt x="2" y="1"/>
                    <a:pt x="2" y="1"/>
                    <a:pt x="2" y="2"/>
                  </a:cubicBezTo>
                  <a:cubicBezTo>
                    <a:pt x="1" y="2"/>
                    <a:pt x="1" y="3"/>
                    <a:pt x="1" y="4"/>
                  </a:cubicBezTo>
                  <a:cubicBezTo>
                    <a:pt x="1" y="4"/>
                    <a:pt x="1" y="6"/>
                    <a:pt x="1" y="6"/>
                  </a:cubicBezTo>
                  <a:cubicBezTo>
                    <a:pt x="2" y="5"/>
                    <a:pt x="2" y="5"/>
                    <a:pt x="2" y="5"/>
                  </a:cubicBezTo>
                  <a:cubicBezTo>
                    <a:pt x="2" y="4"/>
                    <a:pt x="3" y="4"/>
                    <a:pt x="3" y="4"/>
                  </a:cubicBezTo>
                  <a:cubicBezTo>
                    <a:pt x="3" y="3"/>
                    <a:pt x="3" y="4"/>
                    <a:pt x="3" y="4"/>
                  </a:cubicBezTo>
                  <a:cubicBezTo>
                    <a:pt x="3" y="5"/>
                    <a:pt x="2" y="6"/>
                    <a:pt x="2" y="6"/>
                  </a:cubicBezTo>
                  <a:cubicBezTo>
                    <a:pt x="2" y="7"/>
                    <a:pt x="2" y="7"/>
                    <a:pt x="2" y="7"/>
                  </a:cubicBezTo>
                  <a:cubicBezTo>
                    <a:pt x="2" y="7"/>
                    <a:pt x="3" y="6"/>
                    <a:pt x="4" y="5"/>
                  </a:cubicBezTo>
                  <a:cubicBezTo>
                    <a:pt x="4" y="5"/>
                    <a:pt x="5" y="5"/>
                    <a:pt x="4" y="6"/>
                  </a:cubicBezTo>
                  <a:cubicBezTo>
                    <a:pt x="3" y="6"/>
                    <a:pt x="3" y="7"/>
                    <a:pt x="3" y="7"/>
                  </a:cubicBezTo>
                  <a:cubicBezTo>
                    <a:pt x="3" y="7"/>
                    <a:pt x="3" y="7"/>
                    <a:pt x="3" y="7"/>
                  </a:cubicBezTo>
                  <a:cubicBezTo>
                    <a:pt x="3" y="7"/>
                    <a:pt x="5" y="5"/>
                    <a:pt x="5" y="4"/>
                  </a:cubicBezTo>
                  <a:cubicBezTo>
                    <a:pt x="6" y="4"/>
                    <a:pt x="6" y="3"/>
                    <a:pt x="7" y="2"/>
                  </a:cubicBezTo>
                  <a:cubicBezTo>
                    <a:pt x="7" y="2"/>
                    <a:pt x="7" y="1"/>
                    <a:pt x="7" y="2"/>
                  </a:cubicBezTo>
                  <a:cubicBezTo>
                    <a:pt x="7" y="3"/>
                    <a:pt x="5" y="6"/>
                    <a:pt x="5" y="7"/>
                  </a:cubicBezTo>
                  <a:cubicBezTo>
                    <a:pt x="4" y="7"/>
                    <a:pt x="3" y="8"/>
                    <a:pt x="3" y="9"/>
                  </a:cubicBezTo>
                  <a:cubicBezTo>
                    <a:pt x="3" y="10"/>
                    <a:pt x="4" y="11"/>
                    <a:pt x="5" y="12"/>
                  </a:cubicBezTo>
                  <a:cubicBezTo>
                    <a:pt x="7" y="13"/>
                    <a:pt x="7" y="13"/>
                    <a:pt x="8" y="13"/>
                  </a:cubicBezTo>
                  <a:cubicBezTo>
                    <a:pt x="9" y="13"/>
                    <a:pt x="9" y="13"/>
                    <a:pt x="9" y="13"/>
                  </a:cubicBezTo>
                  <a:cubicBezTo>
                    <a:pt x="9" y="13"/>
                    <a:pt x="9" y="13"/>
                    <a:pt x="9" y="13"/>
                  </a:cubicBezTo>
                  <a:cubicBezTo>
                    <a:pt x="8" y="11"/>
                    <a:pt x="7" y="10"/>
                    <a:pt x="7" y="8"/>
                  </a:cubicBezTo>
                  <a:cubicBezTo>
                    <a:pt x="8" y="7"/>
                    <a:pt x="9" y="13"/>
                    <a:pt x="11" y="14"/>
                  </a:cubicBezTo>
                  <a:cubicBezTo>
                    <a:pt x="11" y="14"/>
                    <a:pt x="11" y="14"/>
                    <a:pt x="11" y="14"/>
                  </a:cubicBezTo>
                  <a:cubicBezTo>
                    <a:pt x="11" y="14"/>
                    <a:pt x="13" y="15"/>
                    <a:pt x="14" y="14"/>
                  </a:cubicBezTo>
                  <a:cubicBezTo>
                    <a:pt x="15" y="12"/>
                    <a:pt x="16" y="11"/>
                    <a:pt x="16" y="11"/>
                  </a:cubicBezTo>
                  <a:cubicBezTo>
                    <a:pt x="17" y="10"/>
                    <a:pt x="17" y="10"/>
                    <a:pt x="17" y="9"/>
                  </a:cubicBezTo>
                  <a:cubicBezTo>
                    <a:pt x="17" y="9"/>
                    <a:pt x="18" y="7"/>
                    <a:pt x="18" y="8"/>
                  </a:cubicBezTo>
                  <a:cubicBezTo>
                    <a:pt x="18" y="10"/>
                    <a:pt x="18" y="11"/>
                    <a:pt x="17" y="11"/>
                  </a:cubicBezTo>
                  <a:cubicBezTo>
                    <a:pt x="17" y="11"/>
                    <a:pt x="16" y="13"/>
                    <a:pt x="16" y="13"/>
                  </a:cubicBezTo>
                  <a:cubicBezTo>
                    <a:pt x="16" y="13"/>
                    <a:pt x="16" y="13"/>
                    <a:pt x="17" y="13"/>
                  </a:cubicBezTo>
                  <a:cubicBezTo>
                    <a:pt x="18" y="13"/>
                    <a:pt x="20" y="12"/>
                    <a:pt x="20" y="11"/>
                  </a:cubicBezTo>
                  <a:cubicBezTo>
                    <a:pt x="21" y="10"/>
                    <a:pt x="22" y="9"/>
                    <a:pt x="21" y="7"/>
                  </a:cubicBezTo>
                  <a:cubicBezTo>
                    <a:pt x="20" y="6"/>
                    <a:pt x="20" y="3"/>
                    <a:pt x="19" y="3"/>
                  </a:cubicBezTo>
                  <a:cubicBezTo>
                    <a:pt x="19" y="3"/>
                    <a:pt x="19" y="1"/>
                    <a:pt x="19" y="1"/>
                  </a:cubicBezTo>
                  <a:cubicBezTo>
                    <a:pt x="19" y="1"/>
                    <a:pt x="19" y="1"/>
                    <a:pt x="19" y="1"/>
                  </a:cubicBezTo>
                  <a:cubicBezTo>
                    <a:pt x="19" y="2"/>
                    <a:pt x="22" y="7"/>
                    <a:pt x="22" y="7"/>
                  </a:cubicBezTo>
                  <a:cubicBezTo>
                    <a:pt x="22" y="7"/>
                    <a:pt x="22" y="7"/>
                    <a:pt x="22" y="7"/>
                  </a:cubicBezTo>
                  <a:cubicBezTo>
                    <a:pt x="22" y="6"/>
                    <a:pt x="22" y="5"/>
                    <a:pt x="22" y="5"/>
                  </a:cubicBezTo>
                  <a:cubicBezTo>
                    <a:pt x="22" y="5"/>
                    <a:pt x="22" y="4"/>
                    <a:pt x="22" y="5"/>
                  </a:cubicBezTo>
                  <a:cubicBezTo>
                    <a:pt x="23" y="5"/>
                    <a:pt x="23" y="6"/>
                    <a:pt x="23" y="6"/>
                  </a:cubicBezTo>
                  <a:cubicBezTo>
                    <a:pt x="23" y="6"/>
                    <a:pt x="23" y="7"/>
                    <a:pt x="24" y="7"/>
                  </a:cubicBezTo>
                  <a:cubicBezTo>
                    <a:pt x="24" y="6"/>
                    <a:pt x="24" y="6"/>
                    <a:pt x="24" y="5"/>
                  </a:cubicBezTo>
                  <a:cubicBezTo>
                    <a:pt x="24" y="5"/>
                    <a:pt x="24" y="2"/>
                    <a:pt x="23" y="1"/>
                  </a:cubicBezTo>
                  <a:cubicBezTo>
                    <a:pt x="23" y="1"/>
                    <a:pt x="24" y="0"/>
                    <a:pt x="24" y="2"/>
                  </a:cubicBezTo>
                  <a:cubicBezTo>
                    <a:pt x="24" y="3"/>
                    <a:pt x="25" y="3"/>
                    <a:pt x="25" y="4"/>
                  </a:cubicBezTo>
                  <a:cubicBezTo>
                    <a:pt x="25" y="4"/>
                    <a:pt x="25" y="5"/>
                    <a:pt x="25" y="5"/>
                  </a:cubicBezTo>
                  <a:cubicBezTo>
                    <a:pt x="25" y="6"/>
                    <a:pt x="25" y="7"/>
                    <a:pt x="25" y="7"/>
                  </a:cubicBezTo>
                  <a:cubicBezTo>
                    <a:pt x="24" y="8"/>
                    <a:pt x="23" y="8"/>
                    <a:pt x="23" y="8"/>
                  </a:cubicBezTo>
                  <a:cubicBezTo>
                    <a:pt x="22" y="8"/>
                    <a:pt x="22" y="11"/>
                    <a:pt x="21" y="12"/>
                  </a:cubicBezTo>
                  <a:cubicBezTo>
                    <a:pt x="19" y="13"/>
                    <a:pt x="17" y="14"/>
                    <a:pt x="17" y="14"/>
                  </a:cubicBezTo>
                  <a:cubicBezTo>
                    <a:pt x="17" y="14"/>
                    <a:pt x="19" y="14"/>
                    <a:pt x="19" y="14"/>
                  </a:cubicBezTo>
                  <a:cubicBezTo>
                    <a:pt x="19" y="14"/>
                    <a:pt x="19" y="14"/>
                    <a:pt x="19" y="15"/>
                  </a:cubicBezTo>
                  <a:cubicBezTo>
                    <a:pt x="18" y="16"/>
                    <a:pt x="18" y="17"/>
                    <a:pt x="17" y="17"/>
                  </a:cubicBezTo>
                  <a:cubicBezTo>
                    <a:pt x="16" y="17"/>
                    <a:pt x="16" y="17"/>
                    <a:pt x="16" y="17"/>
                  </a:cubicBezTo>
                  <a:cubicBezTo>
                    <a:pt x="15" y="18"/>
                    <a:pt x="15" y="18"/>
                    <a:pt x="15" y="19"/>
                  </a:cubicBezTo>
                  <a:cubicBezTo>
                    <a:pt x="15" y="19"/>
                    <a:pt x="16" y="21"/>
                    <a:pt x="16" y="22"/>
                  </a:cubicBezTo>
                  <a:cubicBezTo>
                    <a:pt x="16" y="23"/>
                    <a:pt x="16" y="26"/>
                    <a:pt x="16" y="27"/>
                  </a:cubicBezTo>
                  <a:cubicBezTo>
                    <a:pt x="16" y="28"/>
                    <a:pt x="17" y="29"/>
                    <a:pt x="17" y="30"/>
                  </a:cubicBezTo>
                  <a:cubicBezTo>
                    <a:pt x="17" y="31"/>
                    <a:pt x="17" y="32"/>
                    <a:pt x="16" y="33"/>
                  </a:cubicBezTo>
                  <a:cubicBezTo>
                    <a:pt x="16" y="33"/>
                    <a:pt x="16" y="34"/>
                    <a:pt x="15" y="35"/>
                  </a:cubicBezTo>
                  <a:cubicBezTo>
                    <a:pt x="15" y="36"/>
                    <a:pt x="15" y="38"/>
                    <a:pt x="14" y="40"/>
                  </a:cubicBezTo>
                  <a:cubicBezTo>
                    <a:pt x="14" y="41"/>
                    <a:pt x="14" y="42"/>
                    <a:pt x="14" y="42"/>
                  </a:cubicBezTo>
                  <a:cubicBezTo>
                    <a:pt x="14" y="43"/>
                    <a:pt x="14" y="45"/>
                    <a:pt x="14" y="4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99"/>
            <p:cNvSpPr/>
            <p:nvPr/>
          </p:nvSpPr>
          <p:spPr bwMode="auto">
            <a:xfrm>
              <a:off x="5354638" y="4570413"/>
              <a:ext cx="120650" cy="120650"/>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5" y="5"/>
                    <a:pt x="5" y="4"/>
                    <a:pt x="5" y="0"/>
                  </a:cubicBezTo>
                  <a:cubicBezTo>
                    <a:pt x="5" y="4"/>
                    <a:pt x="6" y="5"/>
                    <a:pt x="10" y="5"/>
                  </a:cubicBezTo>
                  <a:cubicBezTo>
                    <a:pt x="6" y="5"/>
                    <a:pt x="5" y="5"/>
                    <a:pt x="5" y="10"/>
                  </a:cubicBezTo>
                  <a:cubicBezTo>
                    <a:pt x="5" y="5"/>
                    <a:pt x="5" y="5"/>
                    <a:pt x="0"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00"/>
            <p:cNvSpPr>
              <a:spLocks noEditPoints="1"/>
            </p:cNvSpPr>
            <p:nvPr/>
          </p:nvSpPr>
          <p:spPr bwMode="auto">
            <a:xfrm>
              <a:off x="6451600" y="4751388"/>
              <a:ext cx="239713" cy="215900"/>
            </a:xfrm>
            <a:custGeom>
              <a:avLst/>
              <a:gdLst>
                <a:gd name="T0" fmla="*/ 0 w 20"/>
                <a:gd name="T1" fmla="*/ 2 h 18"/>
                <a:gd name="T2" fmla="*/ 10 w 20"/>
                <a:gd name="T3" fmla="*/ 1 h 18"/>
                <a:gd name="T4" fmla="*/ 10 w 20"/>
                <a:gd name="T5" fmla="*/ 1 h 18"/>
                <a:gd name="T6" fmla="*/ 10 w 20"/>
                <a:gd name="T7" fmla="*/ 9 h 18"/>
                <a:gd name="T8" fmla="*/ 2 w 20"/>
                <a:gd name="T9" fmla="*/ 9 h 18"/>
                <a:gd name="T10" fmla="*/ 0 w 20"/>
                <a:gd name="T11" fmla="*/ 2 h 18"/>
                <a:gd name="T12" fmla="*/ 11 w 20"/>
                <a:gd name="T13" fmla="*/ 1 h 18"/>
                <a:gd name="T14" fmla="*/ 20 w 20"/>
                <a:gd name="T15" fmla="*/ 0 h 18"/>
                <a:gd name="T16" fmla="*/ 19 w 20"/>
                <a:gd name="T17" fmla="*/ 8 h 18"/>
                <a:gd name="T18" fmla="*/ 11 w 20"/>
                <a:gd name="T19" fmla="*/ 9 h 18"/>
                <a:gd name="T20" fmla="*/ 11 w 20"/>
                <a:gd name="T21" fmla="*/ 1 h 18"/>
                <a:gd name="T22" fmla="*/ 19 w 20"/>
                <a:gd name="T23" fmla="*/ 9 h 18"/>
                <a:gd name="T24" fmla="*/ 18 w 20"/>
                <a:gd name="T25" fmla="*/ 18 h 18"/>
                <a:gd name="T26" fmla="*/ 12 w 20"/>
                <a:gd name="T27" fmla="*/ 18 h 18"/>
                <a:gd name="T28" fmla="*/ 11 w 20"/>
                <a:gd name="T29" fmla="*/ 10 h 18"/>
                <a:gd name="T30" fmla="*/ 19 w 20"/>
                <a:gd name="T31" fmla="*/ 9 h 18"/>
                <a:gd name="T32" fmla="*/ 10 w 20"/>
                <a:gd name="T33" fmla="*/ 18 h 18"/>
                <a:gd name="T34" fmla="*/ 4 w 20"/>
                <a:gd name="T35" fmla="*/ 18 h 18"/>
                <a:gd name="T36" fmla="*/ 2 w 20"/>
                <a:gd name="T37" fmla="*/ 11 h 18"/>
                <a:gd name="T38" fmla="*/ 10 w 20"/>
                <a:gd name="T39" fmla="*/ 10 h 18"/>
                <a:gd name="T40" fmla="*/ 10 w 20"/>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0" y="2"/>
                  </a:moveTo>
                  <a:cubicBezTo>
                    <a:pt x="3" y="2"/>
                    <a:pt x="7" y="2"/>
                    <a:pt x="10" y="1"/>
                  </a:cubicBezTo>
                  <a:cubicBezTo>
                    <a:pt x="10" y="1"/>
                    <a:pt x="10" y="1"/>
                    <a:pt x="10" y="1"/>
                  </a:cubicBezTo>
                  <a:cubicBezTo>
                    <a:pt x="10" y="9"/>
                    <a:pt x="10" y="9"/>
                    <a:pt x="10" y="9"/>
                  </a:cubicBezTo>
                  <a:cubicBezTo>
                    <a:pt x="2" y="9"/>
                    <a:pt x="2" y="9"/>
                    <a:pt x="2" y="9"/>
                  </a:cubicBezTo>
                  <a:cubicBezTo>
                    <a:pt x="0" y="2"/>
                    <a:pt x="0" y="2"/>
                    <a:pt x="0" y="2"/>
                  </a:cubicBezTo>
                  <a:close/>
                  <a:moveTo>
                    <a:pt x="11" y="1"/>
                  </a:moveTo>
                  <a:cubicBezTo>
                    <a:pt x="11" y="1"/>
                    <a:pt x="16" y="1"/>
                    <a:pt x="20" y="0"/>
                  </a:cubicBezTo>
                  <a:cubicBezTo>
                    <a:pt x="19" y="8"/>
                    <a:pt x="19" y="8"/>
                    <a:pt x="19" y="8"/>
                  </a:cubicBezTo>
                  <a:cubicBezTo>
                    <a:pt x="11" y="9"/>
                    <a:pt x="11" y="9"/>
                    <a:pt x="11" y="9"/>
                  </a:cubicBezTo>
                  <a:cubicBezTo>
                    <a:pt x="11" y="1"/>
                    <a:pt x="11" y="1"/>
                    <a:pt x="11" y="1"/>
                  </a:cubicBezTo>
                  <a:close/>
                  <a:moveTo>
                    <a:pt x="19" y="9"/>
                  </a:moveTo>
                  <a:cubicBezTo>
                    <a:pt x="18" y="18"/>
                    <a:pt x="18" y="18"/>
                    <a:pt x="18" y="18"/>
                  </a:cubicBezTo>
                  <a:cubicBezTo>
                    <a:pt x="12" y="18"/>
                    <a:pt x="12" y="18"/>
                    <a:pt x="12" y="18"/>
                  </a:cubicBezTo>
                  <a:cubicBezTo>
                    <a:pt x="11" y="10"/>
                    <a:pt x="11" y="10"/>
                    <a:pt x="11" y="10"/>
                  </a:cubicBezTo>
                  <a:cubicBezTo>
                    <a:pt x="19" y="9"/>
                    <a:pt x="19" y="9"/>
                    <a:pt x="19" y="9"/>
                  </a:cubicBezTo>
                  <a:close/>
                  <a:moveTo>
                    <a:pt x="10" y="18"/>
                  </a:moveTo>
                  <a:cubicBezTo>
                    <a:pt x="4" y="18"/>
                    <a:pt x="4" y="18"/>
                    <a:pt x="4" y="18"/>
                  </a:cubicBezTo>
                  <a:cubicBezTo>
                    <a:pt x="2" y="11"/>
                    <a:pt x="2" y="11"/>
                    <a:pt x="2" y="11"/>
                  </a:cubicBezTo>
                  <a:cubicBezTo>
                    <a:pt x="10" y="10"/>
                    <a:pt x="10" y="10"/>
                    <a:pt x="10" y="10"/>
                  </a:cubicBezTo>
                  <a:lnTo>
                    <a:pt x="10" y="18"/>
                  </a:ln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01"/>
            <p:cNvSpPr/>
            <p:nvPr/>
          </p:nvSpPr>
          <p:spPr bwMode="auto">
            <a:xfrm>
              <a:off x="6462713" y="4678363"/>
              <a:ext cx="204788" cy="288925"/>
            </a:xfrm>
            <a:custGeom>
              <a:avLst/>
              <a:gdLst>
                <a:gd name="T0" fmla="*/ 9 w 17"/>
                <a:gd name="T1" fmla="*/ 7 h 24"/>
                <a:gd name="T2" fmla="*/ 9 w 17"/>
                <a:gd name="T3" fmla="*/ 24 h 24"/>
                <a:gd name="T4" fmla="*/ 11 w 17"/>
                <a:gd name="T5" fmla="*/ 24 h 24"/>
                <a:gd name="T6" fmla="*/ 10 w 17"/>
                <a:gd name="T7" fmla="*/ 7 h 24"/>
                <a:gd name="T8" fmla="*/ 17 w 17"/>
                <a:gd name="T9" fmla="*/ 3 h 24"/>
                <a:gd name="T10" fmla="*/ 12 w 17"/>
                <a:gd name="T11" fmla="*/ 0 h 24"/>
                <a:gd name="T12" fmla="*/ 9 w 17"/>
                <a:gd name="T13" fmla="*/ 7 h 24"/>
                <a:gd name="T14" fmla="*/ 9 w 17"/>
                <a:gd name="T15" fmla="*/ 7 h 24"/>
                <a:gd name="T16" fmla="*/ 4 w 17"/>
                <a:gd name="T17" fmla="*/ 0 h 24"/>
                <a:gd name="T18" fmla="*/ 0 w 17"/>
                <a:gd name="T19" fmla="*/ 4 h 24"/>
                <a:gd name="T20" fmla="*/ 9 w 17"/>
                <a:gd name="T2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9" y="7"/>
                  </a:moveTo>
                  <a:cubicBezTo>
                    <a:pt x="9" y="24"/>
                    <a:pt x="9" y="24"/>
                    <a:pt x="9" y="24"/>
                  </a:cubicBezTo>
                  <a:cubicBezTo>
                    <a:pt x="11" y="24"/>
                    <a:pt x="11" y="24"/>
                    <a:pt x="11" y="24"/>
                  </a:cubicBezTo>
                  <a:cubicBezTo>
                    <a:pt x="10" y="7"/>
                    <a:pt x="10" y="7"/>
                    <a:pt x="10" y="7"/>
                  </a:cubicBezTo>
                  <a:cubicBezTo>
                    <a:pt x="17" y="3"/>
                    <a:pt x="17" y="3"/>
                    <a:pt x="17" y="3"/>
                  </a:cubicBezTo>
                  <a:cubicBezTo>
                    <a:pt x="15" y="2"/>
                    <a:pt x="13" y="1"/>
                    <a:pt x="12" y="0"/>
                  </a:cubicBezTo>
                  <a:cubicBezTo>
                    <a:pt x="9" y="7"/>
                    <a:pt x="9" y="7"/>
                    <a:pt x="9" y="7"/>
                  </a:cubicBezTo>
                  <a:cubicBezTo>
                    <a:pt x="9" y="7"/>
                    <a:pt x="9" y="7"/>
                    <a:pt x="9" y="7"/>
                  </a:cubicBezTo>
                  <a:cubicBezTo>
                    <a:pt x="4" y="0"/>
                    <a:pt x="4" y="0"/>
                    <a:pt x="4" y="0"/>
                  </a:cubicBezTo>
                  <a:cubicBezTo>
                    <a:pt x="3" y="1"/>
                    <a:pt x="1" y="3"/>
                    <a:pt x="0" y="4"/>
                  </a:cubicBezTo>
                  <a:lnTo>
                    <a:pt x="9" y="7"/>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02"/>
            <p:cNvSpPr/>
            <p:nvPr/>
          </p:nvSpPr>
          <p:spPr bwMode="auto">
            <a:xfrm>
              <a:off x="6475413" y="4846638"/>
              <a:ext cx="204788" cy="36513"/>
            </a:xfrm>
            <a:custGeom>
              <a:avLst/>
              <a:gdLst>
                <a:gd name="T0" fmla="*/ 0 w 129"/>
                <a:gd name="T1" fmla="*/ 8 h 23"/>
                <a:gd name="T2" fmla="*/ 0 w 129"/>
                <a:gd name="T3" fmla="*/ 23 h 23"/>
                <a:gd name="T4" fmla="*/ 129 w 129"/>
                <a:gd name="T5" fmla="*/ 16 h 23"/>
                <a:gd name="T6" fmla="*/ 129 w 129"/>
                <a:gd name="T7" fmla="*/ 0 h 23"/>
                <a:gd name="T8" fmla="*/ 0 w 129"/>
                <a:gd name="T9" fmla="*/ 8 h 23"/>
              </a:gdLst>
              <a:ahLst/>
              <a:cxnLst>
                <a:cxn ang="0">
                  <a:pos x="T0" y="T1"/>
                </a:cxn>
                <a:cxn ang="0">
                  <a:pos x="T2" y="T3"/>
                </a:cxn>
                <a:cxn ang="0">
                  <a:pos x="T4" y="T5"/>
                </a:cxn>
                <a:cxn ang="0">
                  <a:pos x="T6" y="T7"/>
                </a:cxn>
                <a:cxn ang="0">
                  <a:pos x="T8" y="T9"/>
                </a:cxn>
              </a:cxnLst>
              <a:rect l="0" t="0" r="r" b="b"/>
              <a:pathLst>
                <a:path w="129" h="23">
                  <a:moveTo>
                    <a:pt x="0" y="8"/>
                  </a:moveTo>
                  <a:lnTo>
                    <a:pt x="0" y="23"/>
                  </a:lnTo>
                  <a:lnTo>
                    <a:pt x="129" y="16"/>
                  </a:lnTo>
                  <a:lnTo>
                    <a:pt x="129" y="0"/>
                  </a:lnTo>
                  <a:lnTo>
                    <a:pt x="0" y="8"/>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03"/>
            <p:cNvSpPr/>
            <p:nvPr/>
          </p:nvSpPr>
          <p:spPr bwMode="auto">
            <a:xfrm>
              <a:off x="6727825" y="4546601"/>
              <a:ext cx="180975" cy="228600"/>
            </a:xfrm>
            <a:custGeom>
              <a:avLst/>
              <a:gdLst>
                <a:gd name="T0" fmla="*/ 3 w 15"/>
                <a:gd name="T1" fmla="*/ 15 h 19"/>
                <a:gd name="T2" fmla="*/ 0 w 15"/>
                <a:gd name="T3" fmla="*/ 4 h 19"/>
                <a:gd name="T4" fmla="*/ 11 w 15"/>
                <a:gd name="T5" fmla="*/ 0 h 19"/>
                <a:gd name="T6" fmla="*/ 15 w 15"/>
                <a:gd name="T7" fmla="*/ 12 h 19"/>
                <a:gd name="T8" fmla="*/ 12 w 15"/>
                <a:gd name="T9" fmla="*/ 15 h 19"/>
                <a:gd name="T10" fmla="*/ 10 w 15"/>
                <a:gd name="T11" fmla="*/ 12 h 19"/>
                <a:gd name="T12" fmla="*/ 12 w 15"/>
                <a:gd name="T13" fmla="*/ 10 h 19"/>
                <a:gd name="T14" fmla="*/ 13 w 15"/>
                <a:gd name="T15" fmla="*/ 10 h 19"/>
                <a:gd name="T16" fmla="*/ 11 w 15"/>
                <a:gd name="T17" fmla="*/ 3 h 19"/>
                <a:gd name="T18" fmla="*/ 2 w 15"/>
                <a:gd name="T19" fmla="*/ 9 h 19"/>
                <a:gd name="T20" fmla="*/ 4 w 15"/>
                <a:gd name="T21" fmla="*/ 17 h 19"/>
                <a:gd name="T22" fmla="*/ 2 w 15"/>
                <a:gd name="T23" fmla="*/ 19 h 19"/>
                <a:gd name="T24" fmla="*/ 0 w 15"/>
                <a:gd name="T25" fmla="*/ 17 h 19"/>
                <a:gd name="T26" fmla="*/ 2 w 15"/>
                <a:gd name="T27" fmla="*/ 15 h 19"/>
                <a:gd name="T28" fmla="*/ 3 w 15"/>
                <a:gd name="T2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9">
                  <a:moveTo>
                    <a:pt x="3" y="15"/>
                  </a:moveTo>
                  <a:cubicBezTo>
                    <a:pt x="0" y="4"/>
                    <a:pt x="0" y="4"/>
                    <a:pt x="0" y="4"/>
                  </a:cubicBezTo>
                  <a:cubicBezTo>
                    <a:pt x="11" y="0"/>
                    <a:pt x="11" y="0"/>
                    <a:pt x="11" y="0"/>
                  </a:cubicBezTo>
                  <a:cubicBezTo>
                    <a:pt x="12" y="4"/>
                    <a:pt x="15" y="9"/>
                    <a:pt x="15" y="12"/>
                  </a:cubicBezTo>
                  <a:cubicBezTo>
                    <a:pt x="15" y="14"/>
                    <a:pt x="14" y="15"/>
                    <a:pt x="12" y="15"/>
                  </a:cubicBezTo>
                  <a:cubicBezTo>
                    <a:pt x="11" y="15"/>
                    <a:pt x="10" y="14"/>
                    <a:pt x="10" y="12"/>
                  </a:cubicBezTo>
                  <a:cubicBezTo>
                    <a:pt x="10" y="11"/>
                    <a:pt x="11" y="10"/>
                    <a:pt x="12" y="10"/>
                  </a:cubicBezTo>
                  <a:cubicBezTo>
                    <a:pt x="13" y="10"/>
                    <a:pt x="13" y="10"/>
                    <a:pt x="13" y="10"/>
                  </a:cubicBezTo>
                  <a:cubicBezTo>
                    <a:pt x="11" y="3"/>
                    <a:pt x="11" y="3"/>
                    <a:pt x="11" y="3"/>
                  </a:cubicBezTo>
                  <a:cubicBezTo>
                    <a:pt x="2" y="9"/>
                    <a:pt x="2" y="9"/>
                    <a:pt x="2" y="9"/>
                  </a:cubicBezTo>
                  <a:cubicBezTo>
                    <a:pt x="2" y="11"/>
                    <a:pt x="4" y="15"/>
                    <a:pt x="4" y="17"/>
                  </a:cubicBezTo>
                  <a:cubicBezTo>
                    <a:pt x="4" y="18"/>
                    <a:pt x="3" y="19"/>
                    <a:pt x="2" y="19"/>
                  </a:cubicBezTo>
                  <a:cubicBezTo>
                    <a:pt x="1" y="19"/>
                    <a:pt x="0" y="18"/>
                    <a:pt x="0" y="17"/>
                  </a:cubicBezTo>
                  <a:cubicBezTo>
                    <a:pt x="0" y="16"/>
                    <a:pt x="1" y="15"/>
                    <a:pt x="2" y="15"/>
                  </a:cubicBezTo>
                  <a:cubicBezTo>
                    <a:pt x="2" y="15"/>
                    <a:pt x="2" y="15"/>
                    <a:pt x="3" y="1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04"/>
            <p:cNvSpPr>
              <a:spLocks noEditPoints="1"/>
            </p:cNvSpPr>
            <p:nvPr/>
          </p:nvSpPr>
          <p:spPr bwMode="auto">
            <a:xfrm>
              <a:off x="4837113" y="4522788"/>
              <a:ext cx="409575" cy="588963"/>
            </a:xfrm>
            <a:custGeom>
              <a:avLst/>
              <a:gdLst>
                <a:gd name="T0" fmla="*/ 4 w 34"/>
                <a:gd name="T1" fmla="*/ 18 h 49"/>
                <a:gd name="T2" fmla="*/ 2 w 34"/>
                <a:gd name="T3" fmla="*/ 18 h 49"/>
                <a:gd name="T4" fmla="*/ 9 w 34"/>
                <a:gd name="T5" fmla="*/ 25 h 49"/>
                <a:gd name="T6" fmla="*/ 13 w 34"/>
                <a:gd name="T7" fmla="*/ 33 h 49"/>
                <a:gd name="T8" fmla="*/ 15 w 34"/>
                <a:gd name="T9" fmla="*/ 40 h 49"/>
                <a:gd name="T10" fmla="*/ 18 w 34"/>
                <a:gd name="T11" fmla="*/ 44 h 49"/>
                <a:gd name="T12" fmla="*/ 14 w 34"/>
                <a:gd name="T13" fmla="*/ 43 h 49"/>
                <a:gd name="T14" fmla="*/ 9 w 34"/>
                <a:gd name="T15" fmla="*/ 40 h 49"/>
                <a:gd name="T16" fmla="*/ 14 w 34"/>
                <a:gd name="T17" fmla="*/ 45 h 49"/>
                <a:gd name="T18" fmla="*/ 22 w 34"/>
                <a:gd name="T19" fmla="*/ 49 h 49"/>
                <a:gd name="T20" fmla="*/ 30 w 34"/>
                <a:gd name="T21" fmla="*/ 44 h 49"/>
                <a:gd name="T22" fmla="*/ 33 w 34"/>
                <a:gd name="T23" fmla="*/ 46 h 49"/>
                <a:gd name="T24" fmla="*/ 29 w 34"/>
                <a:gd name="T25" fmla="*/ 42 h 49"/>
                <a:gd name="T26" fmla="*/ 28 w 34"/>
                <a:gd name="T27" fmla="*/ 41 h 49"/>
                <a:gd name="T28" fmla="*/ 27 w 34"/>
                <a:gd name="T29" fmla="*/ 35 h 49"/>
                <a:gd name="T30" fmla="*/ 30 w 34"/>
                <a:gd name="T31" fmla="*/ 31 h 49"/>
                <a:gd name="T32" fmla="*/ 29 w 34"/>
                <a:gd name="T33" fmla="*/ 29 h 49"/>
                <a:gd name="T34" fmla="*/ 27 w 34"/>
                <a:gd name="T35" fmla="*/ 28 h 49"/>
                <a:gd name="T36" fmla="*/ 27 w 34"/>
                <a:gd name="T37" fmla="*/ 31 h 49"/>
                <a:gd name="T38" fmla="*/ 24 w 34"/>
                <a:gd name="T39" fmla="*/ 28 h 49"/>
                <a:gd name="T40" fmla="*/ 26 w 34"/>
                <a:gd name="T41" fmla="*/ 36 h 49"/>
                <a:gd name="T42" fmla="*/ 24 w 34"/>
                <a:gd name="T43" fmla="*/ 46 h 49"/>
                <a:gd name="T44" fmla="*/ 27 w 34"/>
                <a:gd name="T45" fmla="*/ 40 h 49"/>
                <a:gd name="T46" fmla="*/ 24 w 34"/>
                <a:gd name="T47" fmla="*/ 41 h 49"/>
                <a:gd name="T48" fmla="*/ 21 w 34"/>
                <a:gd name="T49" fmla="*/ 29 h 49"/>
                <a:gd name="T50" fmla="*/ 25 w 34"/>
                <a:gd name="T51" fmla="*/ 19 h 49"/>
                <a:gd name="T52" fmla="*/ 23 w 34"/>
                <a:gd name="T53" fmla="*/ 20 h 49"/>
                <a:gd name="T54" fmla="*/ 24 w 34"/>
                <a:gd name="T55" fmla="*/ 16 h 49"/>
                <a:gd name="T56" fmla="*/ 22 w 34"/>
                <a:gd name="T57" fmla="*/ 18 h 49"/>
                <a:gd name="T58" fmla="*/ 21 w 34"/>
                <a:gd name="T59" fmla="*/ 16 h 49"/>
                <a:gd name="T60" fmla="*/ 20 w 34"/>
                <a:gd name="T61" fmla="*/ 17 h 49"/>
                <a:gd name="T62" fmla="*/ 21 w 34"/>
                <a:gd name="T63" fmla="*/ 20 h 49"/>
                <a:gd name="T64" fmla="*/ 20 w 34"/>
                <a:gd name="T65" fmla="*/ 27 h 49"/>
                <a:gd name="T66" fmla="*/ 20 w 34"/>
                <a:gd name="T67" fmla="*/ 34 h 49"/>
                <a:gd name="T68" fmla="*/ 23 w 34"/>
                <a:gd name="T69" fmla="*/ 44 h 49"/>
                <a:gd name="T70" fmla="*/ 21 w 34"/>
                <a:gd name="T71" fmla="*/ 47 h 49"/>
                <a:gd name="T72" fmla="*/ 20 w 34"/>
                <a:gd name="T73" fmla="*/ 47 h 49"/>
                <a:gd name="T74" fmla="*/ 20 w 34"/>
                <a:gd name="T75" fmla="*/ 37 h 49"/>
                <a:gd name="T76" fmla="*/ 18 w 34"/>
                <a:gd name="T77" fmla="*/ 36 h 49"/>
                <a:gd name="T78" fmla="*/ 18 w 34"/>
                <a:gd name="T79" fmla="*/ 43 h 49"/>
                <a:gd name="T80" fmla="*/ 15 w 34"/>
                <a:gd name="T81" fmla="*/ 36 h 49"/>
                <a:gd name="T82" fmla="*/ 14 w 34"/>
                <a:gd name="T83" fmla="*/ 29 h 49"/>
                <a:gd name="T84" fmla="*/ 14 w 34"/>
                <a:gd name="T85" fmla="*/ 19 h 49"/>
                <a:gd name="T86" fmla="*/ 12 w 34"/>
                <a:gd name="T87" fmla="*/ 10 h 49"/>
                <a:gd name="T88" fmla="*/ 11 w 34"/>
                <a:gd name="T89" fmla="*/ 1 h 49"/>
                <a:gd name="T90" fmla="*/ 11 w 34"/>
                <a:gd name="T91" fmla="*/ 2 h 49"/>
                <a:gd name="T92" fmla="*/ 7 w 34"/>
                <a:gd name="T93" fmla="*/ 2 h 49"/>
                <a:gd name="T94" fmla="*/ 6 w 34"/>
                <a:gd name="T95" fmla="*/ 3 h 49"/>
                <a:gd name="T96" fmla="*/ 4 w 34"/>
                <a:gd name="T97" fmla="*/ 4 h 49"/>
                <a:gd name="T98" fmla="*/ 7 w 34"/>
                <a:gd name="T99" fmla="*/ 8 h 49"/>
                <a:gd name="T100" fmla="*/ 10 w 34"/>
                <a:gd name="T101" fmla="*/ 8 h 49"/>
                <a:gd name="T102" fmla="*/ 13 w 34"/>
                <a:gd name="T103" fmla="*/ 16 h 49"/>
                <a:gd name="T104" fmla="*/ 13 w 34"/>
                <a:gd name="T105" fmla="*/ 25 h 49"/>
                <a:gd name="T106" fmla="*/ 10 w 34"/>
                <a:gd name="T107" fmla="*/ 26 h 49"/>
                <a:gd name="T108" fmla="*/ 8 w 34"/>
                <a:gd name="T109" fmla="*/ 21 h 49"/>
                <a:gd name="T110" fmla="*/ 6 w 34"/>
                <a:gd name="T111" fmla="*/ 13 h 49"/>
                <a:gd name="T112" fmla="*/ 6 w 34"/>
                <a:gd name="T113" fmla="*/ 15 h 49"/>
                <a:gd name="T114" fmla="*/ 4 w 34"/>
                <a:gd name="T115" fmla="*/ 14 h 49"/>
                <a:gd name="T116" fmla="*/ 6 w 34"/>
                <a:gd name="T117" fmla="*/ 2 h 49"/>
                <a:gd name="T118" fmla="*/ 19 w 34"/>
                <a:gd name="T119"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 h="49">
                  <a:moveTo>
                    <a:pt x="3" y="16"/>
                  </a:moveTo>
                  <a:cubicBezTo>
                    <a:pt x="3" y="16"/>
                    <a:pt x="3" y="15"/>
                    <a:pt x="3" y="14"/>
                  </a:cubicBezTo>
                  <a:cubicBezTo>
                    <a:pt x="3" y="14"/>
                    <a:pt x="3" y="14"/>
                    <a:pt x="3" y="13"/>
                  </a:cubicBezTo>
                  <a:cubicBezTo>
                    <a:pt x="3" y="13"/>
                    <a:pt x="2" y="13"/>
                    <a:pt x="2" y="13"/>
                  </a:cubicBezTo>
                  <a:cubicBezTo>
                    <a:pt x="2" y="12"/>
                    <a:pt x="1" y="12"/>
                    <a:pt x="1" y="13"/>
                  </a:cubicBezTo>
                  <a:cubicBezTo>
                    <a:pt x="1" y="13"/>
                    <a:pt x="2" y="14"/>
                    <a:pt x="2" y="14"/>
                  </a:cubicBezTo>
                  <a:cubicBezTo>
                    <a:pt x="2" y="15"/>
                    <a:pt x="3" y="16"/>
                    <a:pt x="4" y="17"/>
                  </a:cubicBezTo>
                  <a:cubicBezTo>
                    <a:pt x="4" y="17"/>
                    <a:pt x="4" y="17"/>
                    <a:pt x="4" y="17"/>
                  </a:cubicBezTo>
                  <a:cubicBezTo>
                    <a:pt x="3" y="17"/>
                    <a:pt x="2" y="16"/>
                    <a:pt x="2" y="15"/>
                  </a:cubicBezTo>
                  <a:cubicBezTo>
                    <a:pt x="1" y="15"/>
                    <a:pt x="2" y="16"/>
                    <a:pt x="2" y="16"/>
                  </a:cubicBezTo>
                  <a:cubicBezTo>
                    <a:pt x="2" y="17"/>
                    <a:pt x="3" y="17"/>
                    <a:pt x="4" y="18"/>
                  </a:cubicBezTo>
                  <a:cubicBezTo>
                    <a:pt x="3" y="18"/>
                    <a:pt x="3" y="18"/>
                    <a:pt x="3" y="18"/>
                  </a:cubicBezTo>
                  <a:cubicBezTo>
                    <a:pt x="2" y="18"/>
                    <a:pt x="1" y="17"/>
                    <a:pt x="1" y="17"/>
                  </a:cubicBezTo>
                  <a:cubicBezTo>
                    <a:pt x="1" y="16"/>
                    <a:pt x="1" y="16"/>
                    <a:pt x="1" y="16"/>
                  </a:cubicBezTo>
                  <a:cubicBezTo>
                    <a:pt x="1" y="15"/>
                    <a:pt x="0" y="15"/>
                    <a:pt x="0" y="14"/>
                  </a:cubicBezTo>
                  <a:cubicBezTo>
                    <a:pt x="0" y="14"/>
                    <a:pt x="1" y="14"/>
                    <a:pt x="0" y="14"/>
                  </a:cubicBezTo>
                  <a:cubicBezTo>
                    <a:pt x="0" y="14"/>
                    <a:pt x="0" y="14"/>
                    <a:pt x="0" y="14"/>
                  </a:cubicBezTo>
                  <a:cubicBezTo>
                    <a:pt x="0" y="14"/>
                    <a:pt x="0" y="14"/>
                    <a:pt x="0" y="14"/>
                  </a:cubicBezTo>
                  <a:cubicBezTo>
                    <a:pt x="0" y="14"/>
                    <a:pt x="0" y="14"/>
                    <a:pt x="0" y="15"/>
                  </a:cubicBezTo>
                  <a:cubicBezTo>
                    <a:pt x="0" y="16"/>
                    <a:pt x="1" y="17"/>
                    <a:pt x="1" y="18"/>
                  </a:cubicBezTo>
                  <a:cubicBezTo>
                    <a:pt x="2" y="18"/>
                    <a:pt x="2" y="18"/>
                    <a:pt x="3" y="18"/>
                  </a:cubicBezTo>
                  <a:cubicBezTo>
                    <a:pt x="3" y="19"/>
                    <a:pt x="2" y="19"/>
                    <a:pt x="2" y="18"/>
                  </a:cubicBezTo>
                  <a:cubicBezTo>
                    <a:pt x="1" y="18"/>
                    <a:pt x="1" y="18"/>
                    <a:pt x="1" y="17"/>
                  </a:cubicBezTo>
                  <a:cubicBezTo>
                    <a:pt x="0" y="18"/>
                    <a:pt x="1" y="18"/>
                    <a:pt x="1" y="18"/>
                  </a:cubicBezTo>
                  <a:cubicBezTo>
                    <a:pt x="1" y="18"/>
                    <a:pt x="2" y="19"/>
                    <a:pt x="3" y="19"/>
                  </a:cubicBezTo>
                  <a:cubicBezTo>
                    <a:pt x="3" y="19"/>
                    <a:pt x="3" y="18"/>
                    <a:pt x="4" y="18"/>
                  </a:cubicBezTo>
                  <a:cubicBezTo>
                    <a:pt x="4" y="18"/>
                    <a:pt x="4" y="18"/>
                    <a:pt x="4" y="18"/>
                  </a:cubicBezTo>
                  <a:cubicBezTo>
                    <a:pt x="4" y="18"/>
                    <a:pt x="4" y="18"/>
                    <a:pt x="4" y="17"/>
                  </a:cubicBezTo>
                  <a:cubicBezTo>
                    <a:pt x="5" y="18"/>
                    <a:pt x="6" y="18"/>
                    <a:pt x="7" y="19"/>
                  </a:cubicBezTo>
                  <a:cubicBezTo>
                    <a:pt x="7" y="19"/>
                    <a:pt x="6" y="19"/>
                    <a:pt x="6" y="19"/>
                  </a:cubicBezTo>
                  <a:cubicBezTo>
                    <a:pt x="6" y="20"/>
                    <a:pt x="7" y="20"/>
                    <a:pt x="7" y="21"/>
                  </a:cubicBezTo>
                  <a:cubicBezTo>
                    <a:pt x="7" y="21"/>
                    <a:pt x="7" y="21"/>
                    <a:pt x="8" y="21"/>
                  </a:cubicBezTo>
                  <a:cubicBezTo>
                    <a:pt x="8" y="22"/>
                    <a:pt x="9" y="24"/>
                    <a:pt x="9" y="25"/>
                  </a:cubicBezTo>
                  <a:cubicBezTo>
                    <a:pt x="9" y="25"/>
                    <a:pt x="8" y="24"/>
                    <a:pt x="8" y="24"/>
                  </a:cubicBezTo>
                  <a:cubicBezTo>
                    <a:pt x="8" y="25"/>
                    <a:pt x="8" y="25"/>
                    <a:pt x="9" y="25"/>
                  </a:cubicBezTo>
                  <a:cubicBezTo>
                    <a:pt x="9" y="25"/>
                    <a:pt x="9" y="26"/>
                    <a:pt x="9" y="26"/>
                  </a:cubicBezTo>
                  <a:cubicBezTo>
                    <a:pt x="10" y="26"/>
                    <a:pt x="10" y="26"/>
                    <a:pt x="10" y="26"/>
                  </a:cubicBezTo>
                  <a:cubicBezTo>
                    <a:pt x="10" y="26"/>
                    <a:pt x="10" y="26"/>
                    <a:pt x="10" y="27"/>
                  </a:cubicBezTo>
                  <a:cubicBezTo>
                    <a:pt x="10" y="27"/>
                    <a:pt x="11" y="27"/>
                    <a:pt x="11" y="27"/>
                  </a:cubicBezTo>
                  <a:cubicBezTo>
                    <a:pt x="11" y="27"/>
                    <a:pt x="11" y="28"/>
                    <a:pt x="12" y="28"/>
                  </a:cubicBezTo>
                  <a:cubicBezTo>
                    <a:pt x="12" y="28"/>
                    <a:pt x="12" y="28"/>
                    <a:pt x="12" y="28"/>
                  </a:cubicBezTo>
                  <a:cubicBezTo>
                    <a:pt x="12" y="29"/>
                    <a:pt x="12" y="29"/>
                    <a:pt x="13" y="29"/>
                  </a:cubicBezTo>
                  <a:cubicBezTo>
                    <a:pt x="13" y="31"/>
                    <a:pt x="13" y="32"/>
                    <a:pt x="13" y="33"/>
                  </a:cubicBezTo>
                  <a:cubicBezTo>
                    <a:pt x="13" y="33"/>
                    <a:pt x="13" y="33"/>
                    <a:pt x="13" y="33"/>
                  </a:cubicBezTo>
                  <a:cubicBezTo>
                    <a:pt x="12" y="32"/>
                    <a:pt x="12" y="32"/>
                    <a:pt x="12" y="33"/>
                  </a:cubicBezTo>
                  <a:cubicBezTo>
                    <a:pt x="12" y="33"/>
                    <a:pt x="12" y="33"/>
                    <a:pt x="12" y="33"/>
                  </a:cubicBezTo>
                  <a:cubicBezTo>
                    <a:pt x="12" y="33"/>
                    <a:pt x="13" y="33"/>
                    <a:pt x="13" y="34"/>
                  </a:cubicBezTo>
                  <a:cubicBezTo>
                    <a:pt x="13" y="34"/>
                    <a:pt x="13" y="34"/>
                    <a:pt x="14" y="35"/>
                  </a:cubicBezTo>
                  <a:cubicBezTo>
                    <a:pt x="13" y="35"/>
                    <a:pt x="14" y="35"/>
                    <a:pt x="13" y="35"/>
                  </a:cubicBezTo>
                  <a:cubicBezTo>
                    <a:pt x="14" y="36"/>
                    <a:pt x="14" y="37"/>
                    <a:pt x="14" y="37"/>
                  </a:cubicBezTo>
                  <a:cubicBezTo>
                    <a:pt x="14" y="37"/>
                    <a:pt x="14" y="37"/>
                    <a:pt x="13" y="37"/>
                  </a:cubicBezTo>
                  <a:cubicBezTo>
                    <a:pt x="13" y="37"/>
                    <a:pt x="13" y="38"/>
                    <a:pt x="14" y="38"/>
                  </a:cubicBezTo>
                  <a:cubicBezTo>
                    <a:pt x="14" y="38"/>
                    <a:pt x="14" y="38"/>
                    <a:pt x="14" y="38"/>
                  </a:cubicBezTo>
                  <a:cubicBezTo>
                    <a:pt x="14" y="39"/>
                    <a:pt x="15" y="39"/>
                    <a:pt x="15" y="39"/>
                  </a:cubicBezTo>
                  <a:cubicBezTo>
                    <a:pt x="15" y="39"/>
                    <a:pt x="15" y="40"/>
                    <a:pt x="15" y="40"/>
                  </a:cubicBezTo>
                  <a:cubicBezTo>
                    <a:pt x="15" y="41"/>
                    <a:pt x="16" y="41"/>
                    <a:pt x="16" y="41"/>
                  </a:cubicBezTo>
                  <a:cubicBezTo>
                    <a:pt x="16" y="41"/>
                    <a:pt x="15" y="41"/>
                    <a:pt x="15" y="41"/>
                  </a:cubicBezTo>
                  <a:cubicBezTo>
                    <a:pt x="15" y="41"/>
                    <a:pt x="15" y="41"/>
                    <a:pt x="15" y="41"/>
                  </a:cubicBezTo>
                  <a:cubicBezTo>
                    <a:pt x="15" y="41"/>
                    <a:pt x="15" y="42"/>
                    <a:pt x="15" y="42"/>
                  </a:cubicBezTo>
                  <a:cubicBezTo>
                    <a:pt x="16" y="42"/>
                    <a:pt x="16" y="42"/>
                    <a:pt x="16" y="42"/>
                  </a:cubicBezTo>
                  <a:cubicBezTo>
                    <a:pt x="16" y="42"/>
                    <a:pt x="16" y="42"/>
                    <a:pt x="17" y="43"/>
                  </a:cubicBezTo>
                  <a:cubicBezTo>
                    <a:pt x="17" y="43"/>
                    <a:pt x="17" y="43"/>
                    <a:pt x="17" y="43"/>
                  </a:cubicBezTo>
                  <a:cubicBezTo>
                    <a:pt x="17" y="43"/>
                    <a:pt x="17" y="43"/>
                    <a:pt x="17" y="43"/>
                  </a:cubicBezTo>
                  <a:cubicBezTo>
                    <a:pt x="17" y="43"/>
                    <a:pt x="17" y="43"/>
                    <a:pt x="17" y="44"/>
                  </a:cubicBezTo>
                  <a:cubicBezTo>
                    <a:pt x="17" y="44"/>
                    <a:pt x="17" y="44"/>
                    <a:pt x="17" y="44"/>
                  </a:cubicBezTo>
                  <a:cubicBezTo>
                    <a:pt x="17" y="44"/>
                    <a:pt x="17" y="44"/>
                    <a:pt x="18" y="44"/>
                  </a:cubicBezTo>
                  <a:cubicBezTo>
                    <a:pt x="18" y="45"/>
                    <a:pt x="19" y="46"/>
                    <a:pt x="19" y="46"/>
                  </a:cubicBezTo>
                  <a:cubicBezTo>
                    <a:pt x="19" y="46"/>
                    <a:pt x="19" y="46"/>
                    <a:pt x="18" y="46"/>
                  </a:cubicBezTo>
                  <a:cubicBezTo>
                    <a:pt x="18" y="46"/>
                    <a:pt x="17" y="45"/>
                    <a:pt x="17" y="44"/>
                  </a:cubicBezTo>
                  <a:cubicBezTo>
                    <a:pt x="16" y="45"/>
                    <a:pt x="17" y="45"/>
                    <a:pt x="17" y="45"/>
                  </a:cubicBezTo>
                  <a:cubicBezTo>
                    <a:pt x="17" y="46"/>
                    <a:pt x="17" y="46"/>
                    <a:pt x="17" y="46"/>
                  </a:cubicBezTo>
                  <a:cubicBezTo>
                    <a:pt x="17" y="46"/>
                    <a:pt x="17" y="46"/>
                    <a:pt x="16" y="46"/>
                  </a:cubicBezTo>
                  <a:cubicBezTo>
                    <a:pt x="16" y="45"/>
                    <a:pt x="16" y="45"/>
                    <a:pt x="16" y="45"/>
                  </a:cubicBezTo>
                  <a:cubicBezTo>
                    <a:pt x="15" y="45"/>
                    <a:pt x="15" y="45"/>
                    <a:pt x="15" y="45"/>
                  </a:cubicBezTo>
                  <a:cubicBezTo>
                    <a:pt x="15" y="45"/>
                    <a:pt x="15" y="45"/>
                    <a:pt x="15" y="44"/>
                  </a:cubicBezTo>
                  <a:cubicBezTo>
                    <a:pt x="15" y="44"/>
                    <a:pt x="15" y="44"/>
                    <a:pt x="14" y="44"/>
                  </a:cubicBezTo>
                  <a:cubicBezTo>
                    <a:pt x="14" y="44"/>
                    <a:pt x="14" y="43"/>
                    <a:pt x="14" y="43"/>
                  </a:cubicBezTo>
                  <a:cubicBezTo>
                    <a:pt x="14" y="43"/>
                    <a:pt x="14" y="42"/>
                    <a:pt x="14" y="42"/>
                  </a:cubicBezTo>
                  <a:cubicBezTo>
                    <a:pt x="14" y="42"/>
                    <a:pt x="14" y="41"/>
                    <a:pt x="14" y="41"/>
                  </a:cubicBezTo>
                  <a:cubicBezTo>
                    <a:pt x="13" y="41"/>
                    <a:pt x="13" y="42"/>
                    <a:pt x="13" y="43"/>
                  </a:cubicBezTo>
                  <a:cubicBezTo>
                    <a:pt x="13" y="43"/>
                    <a:pt x="13" y="42"/>
                    <a:pt x="13" y="42"/>
                  </a:cubicBezTo>
                  <a:cubicBezTo>
                    <a:pt x="13" y="41"/>
                    <a:pt x="13" y="41"/>
                    <a:pt x="12" y="41"/>
                  </a:cubicBezTo>
                  <a:cubicBezTo>
                    <a:pt x="12" y="40"/>
                    <a:pt x="12" y="40"/>
                    <a:pt x="11" y="40"/>
                  </a:cubicBezTo>
                  <a:cubicBezTo>
                    <a:pt x="11" y="40"/>
                    <a:pt x="11" y="40"/>
                    <a:pt x="11" y="40"/>
                  </a:cubicBezTo>
                  <a:cubicBezTo>
                    <a:pt x="11" y="40"/>
                    <a:pt x="11" y="40"/>
                    <a:pt x="11" y="40"/>
                  </a:cubicBezTo>
                  <a:cubicBezTo>
                    <a:pt x="11" y="40"/>
                    <a:pt x="11" y="40"/>
                    <a:pt x="10" y="40"/>
                  </a:cubicBezTo>
                  <a:cubicBezTo>
                    <a:pt x="10" y="40"/>
                    <a:pt x="10" y="40"/>
                    <a:pt x="9" y="40"/>
                  </a:cubicBezTo>
                  <a:cubicBezTo>
                    <a:pt x="9" y="40"/>
                    <a:pt x="9" y="40"/>
                    <a:pt x="9" y="40"/>
                  </a:cubicBezTo>
                  <a:cubicBezTo>
                    <a:pt x="9" y="40"/>
                    <a:pt x="9" y="41"/>
                    <a:pt x="10" y="41"/>
                  </a:cubicBezTo>
                  <a:cubicBezTo>
                    <a:pt x="10" y="41"/>
                    <a:pt x="10" y="41"/>
                    <a:pt x="10" y="41"/>
                  </a:cubicBezTo>
                  <a:cubicBezTo>
                    <a:pt x="11" y="41"/>
                    <a:pt x="11" y="41"/>
                    <a:pt x="11" y="41"/>
                  </a:cubicBezTo>
                  <a:cubicBezTo>
                    <a:pt x="11" y="41"/>
                    <a:pt x="10" y="41"/>
                    <a:pt x="10" y="42"/>
                  </a:cubicBezTo>
                  <a:cubicBezTo>
                    <a:pt x="10" y="42"/>
                    <a:pt x="11" y="42"/>
                    <a:pt x="12" y="42"/>
                  </a:cubicBezTo>
                  <a:cubicBezTo>
                    <a:pt x="12" y="42"/>
                    <a:pt x="12" y="42"/>
                    <a:pt x="12" y="42"/>
                  </a:cubicBezTo>
                  <a:cubicBezTo>
                    <a:pt x="13" y="42"/>
                    <a:pt x="13" y="43"/>
                    <a:pt x="14" y="44"/>
                  </a:cubicBezTo>
                  <a:cubicBezTo>
                    <a:pt x="13" y="44"/>
                    <a:pt x="13" y="44"/>
                    <a:pt x="13" y="44"/>
                  </a:cubicBezTo>
                  <a:cubicBezTo>
                    <a:pt x="13" y="44"/>
                    <a:pt x="13" y="44"/>
                    <a:pt x="13" y="44"/>
                  </a:cubicBezTo>
                  <a:cubicBezTo>
                    <a:pt x="13" y="44"/>
                    <a:pt x="13" y="44"/>
                    <a:pt x="14" y="45"/>
                  </a:cubicBezTo>
                  <a:cubicBezTo>
                    <a:pt x="14" y="45"/>
                    <a:pt x="14" y="45"/>
                    <a:pt x="14" y="45"/>
                  </a:cubicBezTo>
                  <a:cubicBezTo>
                    <a:pt x="15" y="45"/>
                    <a:pt x="15" y="45"/>
                    <a:pt x="15" y="45"/>
                  </a:cubicBezTo>
                  <a:cubicBezTo>
                    <a:pt x="15" y="45"/>
                    <a:pt x="16" y="46"/>
                    <a:pt x="16" y="46"/>
                  </a:cubicBezTo>
                  <a:cubicBezTo>
                    <a:pt x="16" y="46"/>
                    <a:pt x="15" y="46"/>
                    <a:pt x="15" y="46"/>
                  </a:cubicBezTo>
                  <a:cubicBezTo>
                    <a:pt x="15" y="46"/>
                    <a:pt x="15" y="46"/>
                    <a:pt x="15" y="46"/>
                  </a:cubicBezTo>
                  <a:cubicBezTo>
                    <a:pt x="15" y="46"/>
                    <a:pt x="16" y="46"/>
                    <a:pt x="16" y="47"/>
                  </a:cubicBezTo>
                  <a:cubicBezTo>
                    <a:pt x="16" y="47"/>
                    <a:pt x="16" y="46"/>
                    <a:pt x="17" y="47"/>
                  </a:cubicBezTo>
                  <a:cubicBezTo>
                    <a:pt x="17" y="47"/>
                    <a:pt x="17" y="46"/>
                    <a:pt x="17" y="46"/>
                  </a:cubicBezTo>
                  <a:cubicBezTo>
                    <a:pt x="18" y="46"/>
                    <a:pt x="18" y="47"/>
                    <a:pt x="18" y="47"/>
                  </a:cubicBezTo>
                  <a:cubicBezTo>
                    <a:pt x="19" y="47"/>
                    <a:pt x="19" y="47"/>
                    <a:pt x="19" y="47"/>
                  </a:cubicBezTo>
                  <a:cubicBezTo>
                    <a:pt x="20" y="47"/>
                    <a:pt x="20" y="48"/>
                    <a:pt x="21" y="48"/>
                  </a:cubicBezTo>
                  <a:cubicBezTo>
                    <a:pt x="21" y="48"/>
                    <a:pt x="21" y="48"/>
                    <a:pt x="22" y="49"/>
                  </a:cubicBezTo>
                  <a:cubicBezTo>
                    <a:pt x="22" y="49"/>
                    <a:pt x="22" y="49"/>
                    <a:pt x="23" y="49"/>
                  </a:cubicBezTo>
                  <a:cubicBezTo>
                    <a:pt x="23" y="49"/>
                    <a:pt x="23" y="49"/>
                    <a:pt x="24" y="49"/>
                  </a:cubicBezTo>
                  <a:cubicBezTo>
                    <a:pt x="24" y="49"/>
                    <a:pt x="24" y="49"/>
                    <a:pt x="24" y="49"/>
                  </a:cubicBezTo>
                  <a:cubicBezTo>
                    <a:pt x="24" y="48"/>
                    <a:pt x="25" y="48"/>
                    <a:pt x="25" y="48"/>
                  </a:cubicBezTo>
                  <a:cubicBezTo>
                    <a:pt x="25" y="48"/>
                    <a:pt x="25" y="48"/>
                    <a:pt x="25" y="48"/>
                  </a:cubicBezTo>
                  <a:cubicBezTo>
                    <a:pt x="25" y="48"/>
                    <a:pt x="25" y="48"/>
                    <a:pt x="25" y="48"/>
                  </a:cubicBezTo>
                  <a:cubicBezTo>
                    <a:pt x="25" y="48"/>
                    <a:pt x="25" y="48"/>
                    <a:pt x="25" y="48"/>
                  </a:cubicBezTo>
                  <a:cubicBezTo>
                    <a:pt x="26" y="47"/>
                    <a:pt x="26" y="47"/>
                    <a:pt x="26" y="46"/>
                  </a:cubicBezTo>
                  <a:cubicBezTo>
                    <a:pt x="27" y="46"/>
                    <a:pt x="28" y="46"/>
                    <a:pt x="28" y="45"/>
                  </a:cubicBezTo>
                  <a:cubicBezTo>
                    <a:pt x="29" y="45"/>
                    <a:pt x="29" y="44"/>
                    <a:pt x="29" y="44"/>
                  </a:cubicBezTo>
                  <a:cubicBezTo>
                    <a:pt x="29" y="44"/>
                    <a:pt x="29" y="44"/>
                    <a:pt x="30" y="44"/>
                  </a:cubicBezTo>
                  <a:cubicBezTo>
                    <a:pt x="30" y="44"/>
                    <a:pt x="30" y="45"/>
                    <a:pt x="30" y="45"/>
                  </a:cubicBezTo>
                  <a:cubicBezTo>
                    <a:pt x="31" y="45"/>
                    <a:pt x="31" y="43"/>
                    <a:pt x="30" y="43"/>
                  </a:cubicBezTo>
                  <a:cubicBezTo>
                    <a:pt x="30" y="43"/>
                    <a:pt x="30" y="43"/>
                    <a:pt x="31" y="43"/>
                  </a:cubicBezTo>
                  <a:cubicBezTo>
                    <a:pt x="31" y="43"/>
                    <a:pt x="31" y="43"/>
                    <a:pt x="31" y="43"/>
                  </a:cubicBezTo>
                  <a:cubicBezTo>
                    <a:pt x="32" y="43"/>
                    <a:pt x="32" y="43"/>
                    <a:pt x="32" y="44"/>
                  </a:cubicBezTo>
                  <a:cubicBezTo>
                    <a:pt x="32" y="44"/>
                    <a:pt x="32" y="44"/>
                    <a:pt x="32" y="44"/>
                  </a:cubicBezTo>
                  <a:cubicBezTo>
                    <a:pt x="32" y="45"/>
                    <a:pt x="33" y="44"/>
                    <a:pt x="33" y="44"/>
                  </a:cubicBezTo>
                  <a:cubicBezTo>
                    <a:pt x="33" y="44"/>
                    <a:pt x="33" y="44"/>
                    <a:pt x="33" y="45"/>
                  </a:cubicBezTo>
                  <a:cubicBezTo>
                    <a:pt x="33" y="45"/>
                    <a:pt x="33" y="45"/>
                    <a:pt x="33" y="45"/>
                  </a:cubicBezTo>
                  <a:cubicBezTo>
                    <a:pt x="33" y="45"/>
                    <a:pt x="33" y="45"/>
                    <a:pt x="33" y="46"/>
                  </a:cubicBezTo>
                  <a:cubicBezTo>
                    <a:pt x="33" y="46"/>
                    <a:pt x="33" y="46"/>
                    <a:pt x="33" y="46"/>
                  </a:cubicBezTo>
                  <a:cubicBezTo>
                    <a:pt x="33" y="46"/>
                    <a:pt x="34" y="46"/>
                    <a:pt x="34" y="46"/>
                  </a:cubicBezTo>
                  <a:cubicBezTo>
                    <a:pt x="34" y="47"/>
                    <a:pt x="34" y="46"/>
                    <a:pt x="34" y="46"/>
                  </a:cubicBezTo>
                  <a:cubicBezTo>
                    <a:pt x="34" y="46"/>
                    <a:pt x="34" y="46"/>
                    <a:pt x="34" y="45"/>
                  </a:cubicBezTo>
                  <a:cubicBezTo>
                    <a:pt x="33" y="45"/>
                    <a:pt x="33" y="45"/>
                    <a:pt x="33" y="45"/>
                  </a:cubicBezTo>
                  <a:cubicBezTo>
                    <a:pt x="33" y="44"/>
                    <a:pt x="33" y="43"/>
                    <a:pt x="32" y="43"/>
                  </a:cubicBezTo>
                  <a:cubicBezTo>
                    <a:pt x="33" y="43"/>
                    <a:pt x="33" y="43"/>
                    <a:pt x="33" y="42"/>
                  </a:cubicBezTo>
                  <a:cubicBezTo>
                    <a:pt x="33" y="42"/>
                    <a:pt x="32" y="42"/>
                    <a:pt x="32" y="42"/>
                  </a:cubicBezTo>
                  <a:cubicBezTo>
                    <a:pt x="32" y="42"/>
                    <a:pt x="32" y="43"/>
                    <a:pt x="31" y="43"/>
                  </a:cubicBezTo>
                  <a:cubicBezTo>
                    <a:pt x="31" y="43"/>
                    <a:pt x="31" y="43"/>
                    <a:pt x="31" y="43"/>
                  </a:cubicBezTo>
                  <a:cubicBezTo>
                    <a:pt x="30" y="43"/>
                    <a:pt x="30" y="43"/>
                    <a:pt x="30" y="43"/>
                  </a:cubicBezTo>
                  <a:cubicBezTo>
                    <a:pt x="30" y="43"/>
                    <a:pt x="29" y="42"/>
                    <a:pt x="29" y="42"/>
                  </a:cubicBezTo>
                  <a:cubicBezTo>
                    <a:pt x="29" y="42"/>
                    <a:pt x="29" y="42"/>
                    <a:pt x="29" y="42"/>
                  </a:cubicBezTo>
                  <a:cubicBezTo>
                    <a:pt x="29" y="43"/>
                    <a:pt x="29" y="43"/>
                    <a:pt x="29" y="43"/>
                  </a:cubicBezTo>
                  <a:cubicBezTo>
                    <a:pt x="29" y="44"/>
                    <a:pt x="28" y="45"/>
                    <a:pt x="28" y="45"/>
                  </a:cubicBezTo>
                  <a:cubicBezTo>
                    <a:pt x="27" y="46"/>
                    <a:pt x="27" y="46"/>
                    <a:pt x="27" y="46"/>
                  </a:cubicBezTo>
                  <a:cubicBezTo>
                    <a:pt x="27" y="45"/>
                    <a:pt x="27" y="45"/>
                    <a:pt x="27" y="45"/>
                  </a:cubicBezTo>
                  <a:cubicBezTo>
                    <a:pt x="27" y="45"/>
                    <a:pt x="27" y="44"/>
                    <a:pt x="27" y="44"/>
                  </a:cubicBezTo>
                  <a:cubicBezTo>
                    <a:pt x="27" y="44"/>
                    <a:pt x="27" y="43"/>
                    <a:pt x="27" y="43"/>
                  </a:cubicBezTo>
                  <a:cubicBezTo>
                    <a:pt x="27" y="42"/>
                    <a:pt x="27" y="42"/>
                    <a:pt x="27" y="42"/>
                  </a:cubicBezTo>
                  <a:cubicBezTo>
                    <a:pt x="28" y="42"/>
                    <a:pt x="28" y="41"/>
                    <a:pt x="28" y="41"/>
                  </a:cubicBezTo>
                  <a:cubicBezTo>
                    <a:pt x="28" y="41"/>
                    <a:pt x="29" y="42"/>
                    <a:pt x="29" y="41"/>
                  </a:cubicBezTo>
                  <a:cubicBezTo>
                    <a:pt x="30" y="40"/>
                    <a:pt x="28" y="41"/>
                    <a:pt x="28" y="41"/>
                  </a:cubicBezTo>
                  <a:cubicBezTo>
                    <a:pt x="28" y="40"/>
                    <a:pt x="28" y="39"/>
                    <a:pt x="28" y="38"/>
                  </a:cubicBezTo>
                  <a:cubicBezTo>
                    <a:pt x="28" y="37"/>
                    <a:pt x="28" y="37"/>
                    <a:pt x="28" y="36"/>
                  </a:cubicBezTo>
                  <a:cubicBezTo>
                    <a:pt x="28" y="36"/>
                    <a:pt x="29" y="36"/>
                    <a:pt x="29" y="36"/>
                  </a:cubicBezTo>
                  <a:cubicBezTo>
                    <a:pt x="29" y="36"/>
                    <a:pt x="29" y="35"/>
                    <a:pt x="29" y="35"/>
                  </a:cubicBezTo>
                  <a:cubicBezTo>
                    <a:pt x="29" y="35"/>
                    <a:pt x="29" y="35"/>
                    <a:pt x="29" y="35"/>
                  </a:cubicBezTo>
                  <a:cubicBezTo>
                    <a:pt x="29" y="35"/>
                    <a:pt x="28" y="35"/>
                    <a:pt x="28" y="35"/>
                  </a:cubicBezTo>
                  <a:cubicBezTo>
                    <a:pt x="28" y="35"/>
                    <a:pt x="28" y="36"/>
                    <a:pt x="28" y="36"/>
                  </a:cubicBezTo>
                  <a:cubicBezTo>
                    <a:pt x="28" y="36"/>
                    <a:pt x="28" y="36"/>
                    <a:pt x="28" y="36"/>
                  </a:cubicBezTo>
                  <a:cubicBezTo>
                    <a:pt x="28" y="36"/>
                    <a:pt x="28" y="36"/>
                    <a:pt x="28" y="36"/>
                  </a:cubicBezTo>
                  <a:cubicBezTo>
                    <a:pt x="27" y="36"/>
                    <a:pt x="27" y="36"/>
                    <a:pt x="27" y="36"/>
                  </a:cubicBezTo>
                  <a:cubicBezTo>
                    <a:pt x="27" y="35"/>
                    <a:pt x="27" y="35"/>
                    <a:pt x="27" y="35"/>
                  </a:cubicBezTo>
                  <a:cubicBezTo>
                    <a:pt x="27" y="35"/>
                    <a:pt x="27" y="34"/>
                    <a:pt x="27" y="34"/>
                  </a:cubicBezTo>
                  <a:cubicBezTo>
                    <a:pt x="27" y="33"/>
                    <a:pt x="27" y="33"/>
                    <a:pt x="27" y="32"/>
                  </a:cubicBezTo>
                  <a:cubicBezTo>
                    <a:pt x="28" y="32"/>
                    <a:pt x="28" y="32"/>
                    <a:pt x="28" y="32"/>
                  </a:cubicBezTo>
                  <a:cubicBezTo>
                    <a:pt x="28" y="32"/>
                    <a:pt x="28" y="32"/>
                    <a:pt x="28" y="33"/>
                  </a:cubicBezTo>
                  <a:cubicBezTo>
                    <a:pt x="29" y="33"/>
                    <a:pt x="30" y="33"/>
                    <a:pt x="30" y="32"/>
                  </a:cubicBezTo>
                  <a:cubicBezTo>
                    <a:pt x="30" y="32"/>
                    <a:pt x="30" y="32"/>
                    <a:pt x="30" y="31"/>
                  </a:cubicBezTo>
                  <a:cubicBezTo>
                    <a:pt x="30" y="31"/>
                    <a:pt x="30" y="31"/>
                    <a:pt x="30" y="31"/>
                  </a:cubicBezTo>
                  <a:cubicBezTo>
                    <a:pt x="30" y="31"/>
                    <a:pt x="30" y="32"/>
                    <a:pt x="30" y="32"/>
                  </a:cubicBezTo>
                  <a:cubicBezTo>
                    <a:pt x="29" y="33"/>
                    <a:pt x="28" y="32"/>
                    <a:pt x="27" y="32"/>
                  </a:cubicBezTo>
                  <a:cubicBezTo>
                    <a:pt x="28" y="32"/>
                    <a:pt x="29" y="32"/>
                    <a:pt x="29" y="32"/>
                  </a:cubicBezTo>
                  <a:cubicBezTo>
                    <a:pt x="29" y="32"/>
                    <a:pt x="30" y="31"/>
                    <a:pt x="30" y="31"/>
                  </a:cubicBezTo>
                  <a:cubicBezTo>
                    <a:pt x="30" y="31"/>
                    <a:pt x="30" y="31"/>
                    <a:pt x="30" y="31"/>
                  </a:cubicBezTo>
                  <a:cubicBezTo>
                    <a:pt x="30" y="31"/>
                    <a:pt x="30" y="30"/>
                    <a:pt x="30" y="30"/>
                  </a:cubicBezTo>
                  <a:cubicBezTo>
                    <a:pt x="30" y="30"/>
                    <a:pt x="31" y="30"/>
                    <a:pt x="31" y="30"/>
                  </a:cubicBezTo>
                  <a:cubicBezTo>
                    <a:pt x="31" y="30"/>
                    <a:pt x="31" y="29"/>
                    <a:pt x="31" y="29"/>
                  </a:cubicBezTo>
                  <a:cubicBezTo>
                    <a:pt x="31" y="29"/>
                    <a:pt x="32" y="28"/>
                    <a:pt x="31" y="27"/>
                  </a:cubicBezTo>
                  <a:cubicBezTo>
                    <a:pt x="30" y="27"/>
                    <a:pt x="30" y="28"/>
                    <a:pt x="30" y="28"/>
                  </a:cubicBezTo>
                  <a:cubicBezTo>
                    <a:pt x="30" y="29"/>
                    <a:pt x="30" y="30"/>
                    <a:pt x="30" y="30"/>
                  </a:cubicBezTo>
                  <a:cubicBezTo>
                    <a:pt x="30" y="30"/>
                    <a:pt x="30" y="30"/>
                    <a:pt x="30" y="31"/>
                  </a:cubicBezTo>
                  <a:cubicBezTo>
                    <a:pt x="30" y="31"/>
                    <a:pt x="29" y="31"/>
                    <a:pt x="29" y="32"/>
                  </a:cubicBezTo>
                  <a:cubicBezTo>
                    <a:pt x="29" y="32"/>
                    <a:pt x="28" y="32"/>
                    <a:pt x="28" y="31"/>
                  </a:cubicBezTo>
                  <a:cubicBezTo>
                    <a:pt x="29" y="31"/>
                    <a:pt x="29" y="30"/>
                    <a:pt x="29" y="29"/>
                  </a:cubicBezTo>
                  <a:cubicBezTo>
                    <a:pt x="30" y="29"/>
                    <a:pt x="30" y="28"/>
                    <a:pt x="29" y="28"/>
                  </a:cubicBezTo>
                  <a:cubicBezTo>
                    <a:pt x="28" y="29"/>
                    <a:pt x="29" y="29"/>
                    <a:pt x="29" y="29"/>
                  </a:cubicBezTo>
                  <a:cubicBezTo>
                    <a:pt x="29" y="30"/>
                    <a:pt x="28" y="31"/>
                    <a:pt x="28" y="31"/>
                  </a:cubicBezTo>
                  <a:cubicBezTo>
                    <a:pt x="28" y="30"/>
                    <a:pt x="28" y="30"/>
                    <a:pt x="28" y="29"/>
                  </a:cubicBezTo>
                  <a:cubicBezTo>
                    <a:pt x="28" y="29"/>
                    <a:pt x="28" y="29"/>
                    <a:pt x="28" y="28"/>
                  </a:cubicBezTo>
                  <a:cubicBezTo>
                    <a:pt x="28" y="28"/>
                    <a:pt x="28" y="28"/>
                    <a:pt x="28" y="28"/>
                  </a:cubicBezTo>
                  <a:cubicBezTo>
                    <a:pt x="28" y="28"/>
                    <a:pt x="28" y="28"/>
                    <a:pt x="27" y="28"/>
                  </a:cubicBezTo>
                  <a:cubicBezTo>
                    <a:pt x="27" y="29"/>
                    <a:pt x="27" y="29"/>
                    <a:pt x="28" y="29"/>
                  </a:cubicBezTo>
                  <a:cubicBezTo>
                    <a:pt x="28" y="30"/>
                    <a:pt x="28" y="30"/>
                    <a:pt x="27" y="30"/>
                  </a:cubicBezTo>
                  <a:cubicBezTo>
                    <a:pt x="27" y="30"/>
                    <a:pt x="27" y="30"/>
                    <a:pt x="27" y="29"/>
                  </a:cubicBezTo>
                  <a:cubicBezTo>
                    <a:pt x="27" y="29"/>
                    <a:pt x="27" y="28"/>
                    <a:pt x="27" y="28"/>
                  </a:cubicBezTo>
                  <a:cubicBezTo>
                    <a:pt x="27" y="28"/>
                    <a:pt x="27" y="27"/>
                    <a:pt x="28" y="27"/>
                  </a:cubicBezTo>
                  <a:cubicBezTo>
                    <a:pt x="28" y="27"/>
                    <a:pt x="27" y="26"/>
                    <a:pt x="27" y="27"/>
                  </a:cubicBezTo>
                  <a:cubicBezTo>
                    <a:pt x="26" y="27"/>
                    <a:pt x="27" y="27"/>
                    <a:pt x="27" y="27"/>
                  </a:cubicBezTo>
                  <a:cubicBezTo>
                    <a:pt x="27" y="28"/>
                    <a:pt x="27" y="29"/>
                    <a:pt x="27" y="30"/>
                  </a:cubicBezTo>
                  <a:cubicBezTo>
                    <a:pt x="27" y="30"/>
                    <a:pt x="27" y="31"/>
                    <a:pt x="27" y="31"/>
                  </a:cubicBezTo>
                  <a:cubicBezTo>
                    <a:pt x="26" y="31"/>
                    <a:pt x="26" y="30"/>
                    <a:pt x="26" y="29"/>
                  </a:cubicBezTo>
                  <a:cubicBezTo>
                    <a:pt x="26" y="28"/>
                    <a:pt x="26" y="28"/>
                    <a:pt x="26" y="28"/>
                  </a:cubicBezTo>
                  <a:cubicBezTo>
                    <a:pt x="26" y="28"/>
                    <a:pt x="25" y="28"/>
                    <a:pt x="25" y="28"/>
                  </a:cubicBezTo>
                  <a:cubicBezTo>
                    <a:pt x="25" y="28"/>
                    <a:pt x="25" y="28"/>
                    <a:pt x="25" y="28"/>
                  </a:cubicBezTo>
                  <a:cubicBezTo>
                    <a:pt x="25" y="29"/>
                    <a:pt x="25" y="29"/>
                    <a:pt x="26" y="29"/>
                  </a:cubicBezTo>
                  <a:cubicBezTo>
                    <a:pt x="26" y="30"/>
                    <a:pt x="26" y="31"/>
                    <a:pt x="27" y="31"/>
                  </a:cubicBezTo>
                  <a:cubicBezTo>
                    <a:pt x="27" y="31"/>
                    <a:pt x="26" y="31"/>
                    <a:pt x="26" y="31"/>
                  </a:cubicBezTo>
                  <a:cubicBezTo>
                    <a:pt x="26" y="31"/>
                    <a:pt x="25" y="31"/>
                    <a:pt x="25" y="31"/>
                  </a:cubicBezTo>
                  <a:cubicBezTo>
                    <a:pt x="25" y="30"/>
                    <a:pt x="25" y="30"/>
                    <a:pt x="25" y="30"/>
                  </a:cubicBezTo>
                  <a:cubicBezTo>
                    <a:pt x="25" y="30"/>
                    <a:pt x="25" y="29"/>
                    <a:pt x="25" y="29"/>
                  </a:cubicBezTo>
                  <a:cubicBezTo>
                    <a:pt x="24" y="30"/>
                    <a:pt x="25" y="30"/>
                    <a:pt x="25" y="30"/>
                  </a:cubicBezTo>
                  <a:cubicBezTo>
                    <a:pt x="25" y="30"/>
                    <a:pt x="25" y="31"/>
                    <a:pt x="25" y="31"/>
                  </a:cubicBezTo>
                  <a:cubicBezTo>
                    <a:pt x="25" y="31"/>
                    <a:pt x="26" y="31"/>
                    <a:pt x="27" y="32"/>
                  </a:cubicBezTo>
                  <a:cubicBezTo>
                    <a:pt x="26" y="32"/>
                    <a:pt x="25" y="31"/>
                    <a:pt x="25" y="31"/>
                  </a:cubicBezTo>
                  <a:cubicBezTo>
                    <a:pt x="25" y="30"/>
                    <a:pt x="24" y="30"/>
                    <a:pt x="24" y="29"/>
                  </a:cubicBezTo>
                  <a:cubicBezTo>
                    <a:pt x="24" y="29"/>
                    <a:pt x="24" y="28"/>
                    <a:pt x="24" y="28"/>
                  </a:cubicBezTo>
                  <a:cubicBezTo>
                    <a:pt x="24" y="28"/>
                    <a:pt x="24" y="28"/>
                    <a:pt x="24" y="28"/>
                  </a:cubicBezTo>
                  <a:cubicBezTo>
                    <a:pt x="24" y="27"/>
                    <a:pt x="24" y="27"/>
                    <a:pt x="24" y="27"/>
                  </a:cubicBezTo>
                  <a:cubicBezTo>
                    <a:pt x="23" y="27"/>
                    <a:pt x="23" y="27"/>
                    <a:pt x="23" y="27"/>
                  </a:cubicBezTo>
                  <a:cubicBezTo>
                    <a:pt x="23" y="28"/>
                    <a:pt x="23" y="28"/>
                    <a:pt x="24" y="28"/>
                  </a:cubicBezTo>
                  <a:cubicBezTo>
                    <a:pt x="24" y="28"/>
                    <a:pt x="24" y="29"/>
                    <a:pt x="24" y="30"/>
                  </a:cubicBezTo>
                  <a:cubicBezTo>
                    <a:pt x="24" y="30"/>
                    <a:pt x="24" y="31"/>
                    <a:pt x="24" y="31"/>
                  </a:cubicBezTo>
                  <a:cubicBezTo>
                    <a:pt x="25" y="32"/>
                    <a:pt x="26" y="32"/>
                    <a:pt x="27" y="32"/>
                  </a:cubicBezTo>
                  <a:cubicBezTo>
                    <a:pt x="27" y="33"/>
                    <a:pt x="27" y="34"/>
                    <a:pt x="27" y="35"/>
                  </a:cubicBezTo>
                  <a:cubicBezTo>
                    <a:pt x="27" y="35"/>
                    <a:pt x="27" y="36"/>
                    <a:pt x="27" y="36"/>
                  </a:cubicBezTo>
                  <a:cubicBezTo>
                    <a:pt x="27" y="37"/>
                    <a:pt x="27" y="37"/>
                    <a:pt x="27" y="38"/>
                  </a:cubicBezTo>
                  <a:cubicBezTo>
                    <a:pt x="27" y="37"/>
                    <a:pt x="27" y="37"/>
                    <a:pt x="27" y="37"/>
                  </a:cubicBezTo>
                  <a:cubicBezTo>
                    <a:pt x="27" y="37"/>
                    <a:pt x="26" y="36"/>
                    <a:pt x="26" y="36"/>
                  </a:cubicBezTo>
                  <a:cubicBezTo>
                    <a:pt x="26" y="36"/>
                    <a:pt x="26" y="37"/>
                    <a:pt x="26" y="37"/>
                  </a:cubicBezTo>
                  <a:cubicBezTo>
                    <a:pt x="26" y="37"/>
                    <a:pt x="26" y="38"/>
                    <a:pt x="27" y="38"/>
                  </a:cubicBezTo>
                  <a:cubicBezTo>
                    <a:pt x="27" y="38"/>
                    <a:pt x="27" y="38"/>
                    <a:pt x="27" y="39"/>
                  </a:cubicBezTo>
                  <a:cubicBezTo>
                    <a:pt x="27" y="40"/>
                    <a:pt x="27" y="41"/>
                    <a:pt x="27" y="42"/>
                  </a:cubicBezTo>
                  <a:cubicBezTo>
                    <a:pt x="27" y="43"/>
                    <a:pt x="27" y="44"/>
                    <a:pt x="27" y="44"/>
                  </a:cubicBezTo>
                  <a:cubicBezTo>
                    <a:pt x="27" y="44"/>
                    <a:pt x="26" y="45"/>
                    <a:pt x="26" y="45"/>
                  </a:cubicBezTo>
                  <a:cubicBezTo>
                    <a:pt x="26" y="45"/>
                    <a:pt x="26" y="46"/>
                    <a:pt x="26" y="46"/>
                  </a:cubicBezTo>
                  <a:cubicBezTo>
                    <a:pt x="25" y="47"/>
                    <a:pt x="24" y="48"/>
                    <a:pt x="23" y="48"/>
                  </a:cubicBezTo>
                  <a:cubicBezTo>
                    <a:pt x="23" y="48"/>
                    <a:pt x="23" y="47"/>
                    <a:pt x="23" y="47"/>
                  </a:cubicBezTo>
                  <a:cubicBezTo>
                    <a:pt x="23" y="47"/>
                    <a:pt x="23" y="47"/>
                    <a:pt x="23" y="47"/>
                  </a:cubicBezTo>
                  <a:cubicBezTo>
                    <a:pt x="23" y="47"/>
                    <a:pt x="23" y="47"/>
                    <a:pt x="24" y="46"/>
                  </a:cubicBezTo>
                  <a:cubicBezTo>
                    <a:pt x="24" y="46"/>
                    <a:pt x="24" y="46"/>
                    <a:pt x="24" y="45"/>
                  </a:cubicBezTo>
                  <a:cubicBezTo>
                    <a:pt x="24" y="45"/>
                    <a:pt x="25" y="46"/>
                    <a:pt x="25" y="45"/>
                  </a:cubicBezTo>
                  <a:cubicBezTo>
                    <a:pt x="25" y="45"/>
                    <a:pt x="25" y="46"/>
                    <a:pt x="26" y="45"/>
                  </a:cubicBezTo>
                  <a:cubicBezTo>
                    <a:pt x="26" y="45"/>
                    <a:pt x="26" y="45"/>
                    <a:pt x="26" y="45"/>
                  </a:cubicBezTo>
                  <a:cubicBezTo>
                    <a:pt x="26" y="45"/>
                    <a:pt x="25" y="45"/>
                    <a:pt x="25" y="45"/>
                  </a:cubicBezTo>
                  <a:cubicBezTo>
                    <a:pt x="25" y="44"/>
                    <a:pt x="25" y="44"/>
                    <a:pt x="26" y="43"/>
                  </a:cubicBezTo>
                  <a:cubicBezTo>
                    <a:pt x="26" y="43"/>
                    <a:pt x="26" y="43"/>
                    <a:pt x="26" y="43"/>
                  </a:cubicBezTo>
                  <a:cubicBezTo>
                    <a:pt x="26" y="43"/>
                    <a:pt x="26" y="43"/>
                    <a:pt x="26" y="43"/>
                  </a:cubicBezTo>
                  <a:cubicBezTo>
                    <a:pt x="26" y="42"/>
                    <a:pt x="26" y="43"/>
                    <a:pt x="25" y="43"/>
                  </a:cubicBezTo>
                  <a:cubicBezTo>
                    <a:pt x="26" y="42"/>
                    <a:pt x="26" y="41"/>
                    <a:pt x="27" y="41"/>
                  </a:cubicBezTo>
                  <a:cubicBezTo>
                    <a:pt x="27" y="40"/>
                    <a:pt x="27" y="40"/>
                    <a:pt x="27" y="40"/>
                  </a:cubicBezTo>
                  <a:cubicBezTo>
                    <a:pt x="26" y="40"/>
                    <a:pt x="26" y="40"/>
                    <a:pt x="26" y="41"/>
                  </a:cubicBezTo>
                  <a:cubicBezTo>
                    <a:pt x="26" y="41"/>
                    <a:pt x="26" y="41"/>
                    <a:pt x="26" y="41"/>
                  </a:cubicBezTo>
                  <a:cubicBezTo>
                    <a:pt x="25" y="41"/>
                    <a:pt x="25" y="40"/>
                    <a:pt x="25" y="40"/>
                  </a:cubicBezTo>
                  <a:cubicBezTo>
                    <a:pt x="25" y="40"/>
                    <a:pt x="25" y="41"/>
                    <a:pt x="25" y="41"/>
                  </a:cubicBezTo>
                  <a:cubicBezTo>
                    <a:pt x="25" y="41"/>
                    <a:pt x="25" y="42"/>
                    <a:pt x="25" y="42"/>
                  </a:cubicBezTo>
                  <a:cubicBezTo>
                    <a:pt x="25" y="42"/>
                    <a:pt x="25" y="42"/>
                    <a:pt x="25" y="42"/>
                  </a:cubicBezTo>
                  <a:cubicBezTo>
                    <a:pt x="25" y="43"/>
                    <a:pt x="25" y="43"/>
                    <a:pt x="25" y="44"/>
                  </a:cubicBezTo>
                  <a:cubicBezTo>
                    <a:pt x="25" y="44"/>
                    <a:pt x="25" y="45"/>
                    <a:pt x="24" y="45"/>
                  </a:cubicBezTo>
                  <a:cubicBezTo>
                    <a:pt x="24" y="44"/>
                    <a:pt x="24" y="44"/>
                    <a:pt x="24" y="43"/>
                  </a:cubicBezTo>
                  <a:cubicBezTo>
                    <a:pt x="24" y="43"/>
                    <a:pt x="24" y="43"/>
                    <a:pt x="24" y="42"/>
                  </a:cubicBezTo>
                  <a:cubicBezTo>
                    <a:pt x="24" y="42"/>
                    <a:pt x="24" y="41"/>
                    <a:pt x="24" y="41"/>
                  </a:cubicBezTo>
                  <a:cubicBezTo>
                    <a:pt x="24" y="40"/>
                    <a:pt x="24" y="39"/>
                    <a:pt x="24" y="38"/>
                  </a:cubicBezTo>
                  <a:cubicBezTo>
                    <a:pt x="24" y="38"/>
                    <a:pt x="24" y="38"/>
                    <a:pt x="24" y="38"/>
                  </a:cubicBezTo>
                  <a:cubicBezTo>
                    <a:pt x="25" y="37"/>
                    <a:pt x="25" y="37"/>
                    <a:pt x="24" y="37"/>
                  </a:cubicBezTo>
                  <a:cubicBezTo>
                    <a:pt x="24" y="37"/>
                    <a:pt x="24" y="37"/>
                    <a:pt x="23" y="37"/>
                  </a:cubicBezTo>
                  <a:cubicBezTo>
                    <a:pt x="23" y="37"/>
                    <a:pt x="23" y="36"/>
                    <a:pt x="22" y="35"/>
                  </a:cubicBezTo>
                  <a:cubicBezTo>
                    <a:pt x="22" y="35"/>
                    <a:pt x="22" y="34"/>
                    <a:pt x="22" y="34"/>
                  </a:cubicBezTo>
                  <a:cubicBezTo>
                    <a:pt x="22" y="33"/>
                    <a:pt x="22" y="32"/>
                    <a:pt x="21" y="32"/>
                  </a:cubicBezTo>
                  <a:cubicBezTo>
                    <a:pt x="21" y="32"/>
                    <a:pt x="21" y="32"/>
                    <a:pt x="21" y="31"/>
                  </a:cubicBezTo>
                  <a:cubicBezTo>
                    <a:pt x="21" y="31"/>
                    <a:pt x="22" y="31"/>
                    <a:pt x="22" y="31"/>
                  </a:cubicBezTo>
                  <a:cubicBezTo>
                    <a:pt x="22" y="30"/>
                    <a:pt x="22" y="30"/>
                    <a:pt x="21" y="30"/>
                  </a:cubicBezTo>
                  <a:cubicBezTo>
                    <a:pt x="21" y="30"/>
                    <a:pt x="21" y="29"/>
                    <a:pt x="21" y="29"/>
                  </a:cubicBezTo>
                  <a:cubicBezTo>
                    <a:pt x="21" y="28"/>
                    <a:pt x="21" y="27"/>
                    <a:pt x="21" y="27"/>
                  </a:cubicBezTo>
                  <a:cubicBezTo>
                    <a:pt x="21" y="27"/>
                    <a:pt x="21" y="27"/>
                    <a:pt x="21" y="26"/>
                  </a:cubicBezTo>
                  <a:cubicBezTo>
                    <a:pt x="21" y="26"/>
                    <a:pt x="21" y="25"/>
                    <a:pt x="21" y="25"/>
                  </a:cubicBezTo>
                  <a:cubicBezTo>
                    <a:pt x="21" y="25"/>
                    <a:pt x="21" y="24"/>
                    <a:pt x="21" y="24"/>
                  </a:cubicBezTo>
                  <a:cubicBezTo>
                    <a:pt x="22" y="24"/>
                    <a:pt x="22" y="24"/>
                    <a:pt x="22" y="24"/>
                  </a:cubicBezTo>
                  <a:cubicBezTo>
                    <a:pt x="22" y="23"/>
                    <a:pt x="21" y="23"/>
                    <a:pt x="21" y="24"/>
                  </a:cubicBezTo>
                  <a:cubicBezTo>
                    <a:pt x="21" y="23"/>
                    <a:pt x="22" y="22"/>
                    <a:pt x="22" y="21"/>
                  </a:cubicBezTo>
                  <a:cubicBezTo>
                    <a:pt x="22" y="21"/>
                    <a:pt x="22" y="21"/>
                    <a:pt x="22" y="20"/>
                  </a:cubicBezTo>
                  <a:cubicBezTo>
                    <a:pt x="22" y="20"/>
                    <a:pt x="22" y="20"/>
                    <a:pt x="22" y="19"/>
                  </a:cubicBezTo>
                  <a:cubicBezTo>
                    <a:pt x="23" y="20"/>
                    <a:pt x="23" y="20"/>
                    <a:pt x="24" y="20"/>
                  </a:cubicBezTo>
                  <a:cubicBezTo>
                    <a:pt x="24" y="20"/>
                    <a:pt x="25" y="19"/>
                    <a:pt x="25" y="19"/>
                  </a:cubicBezTo>
                  <a:cubicBezTo>
                    <a:pt x="25" y="19"/>
                    <a:pt x="26" y="18"/>
                    <a:pt x="26" y="18"/>
                  </a:cubicBezTo>
                  <a:cubicBezTo>
                    <a:pt x="26" y="18"/>
                    <a:pt x="26" y="18"/>
                    <a:pt x="26" y="18"/>
                  </a:cubicBezTo>
                  <a:cubicBezTo>
                    <a:pt x="26" y="18"/>
                    <a:pt x="26" y="17"/>
                    <a:pt x="26" y="17"/>
                  </a:cubicBezTo>
                  <a:cubicBezTo>
                    <a:pt x="26" y="17"/>
                    <a:pt x="26" y="17"/>
                    <a:pt x="26" y="17"/>
                  </a:cubicBezTo>
                  <a:cubicBezTo>
                    <a:pt x="27" y="16"/>
                    <a:pt x="27" y="16"/>
                    <a:pt x="27" y="16"/>
                  </a:cubicBezTo>
                  <a:cubicBezTo>
                    <a:pt x="27" y="15"/>
                    <a:pt x="26" y="16"/>
                    <a:pt x="26" y="16"/>
                  </a:cubicBezTo>
                  <a:cubicBezTo>
                    <a:pt x="26" y="16"/>
                    <a:pt x="26" y="16"/>
                    <a:pt x="26" y="17"/>
                  </a:cubicBezTo>
                  <a:cubicBezTo>
                    <a:pt x="26" y="17"/>
                    <a:pt x="26" y="17"/>
                    <a:pt x="25" y="18"/>
                  </a:cubicBezTo>
                  <a:cubicBezTo>
                    <a:pt x="25" y="18"/>
                    <a:pt x="25" y="18"/>
                    <a:pt x="25" y="18"/>
                  </a:cubicBezTo>
                  <a:cubicBezTo>
                    <a:pt x="25" y="18"/>
                    <a:pt x="25" y="19"/>
                    <a:pt x="25" y="19"/>
                  </a:cubicBezTo>
                  <a:cubicBezTo>
                    <a:pt x="24" y="19"/>
                    <a:pt x="24" y="20"/>
                    <a:pt x="23" y="20"/>
                  </a:cubicBezTo>
                  <a:cubicBezTo>
                    <a:pt x="23" y="20"/>
                    <a:pt x="23" y="19"/>
                    <a:pt x="23" y="19"/>
                  </a:cubicBezTo>
                  <a:cubicBezTo>
                    <a:pt x="23" y="20"/>
                    <a:pt x="25" y="19"/>
                    <a:pt x="24" y="18"/>
                  </a:cubicBezTo>
                  <a:cubicBezTo>
                    <a:pt x="24" y="18"/>
                    <a:pt x="24" y="19"/>
                    <a:pt x="24" y="19"/>
                  </a:cubicBezTo>
                  <a:cubicBezTo>
                    <a:pt x="24" y="19"/>
                    <a:pt x="24" y="19"/>
                    <a:pt x="24" y="19"/>
                  </a:cubicBezTo>
                  <a:cubicBezTo>
                    <a:pt x="24" y="19"/>
                    <a:pt x="23" y="19"/>
                    <a:pt x="23" y="19"/>
                  </a:cubicBezTo>
                  <a:cubicBezTo>
                    <a:pt x="23" y="19"/>
                    <a:pt x="23" y="19"/>
                    <a:pt x="22" y="19"/>
                  </a:cubicBezTo>
                  <a:cubicBezTo>
                    <a:pt x="23" y="19"/>
                    <a:pt x="24" y="19"/>
                    <a:pt x="24" y="18"/>
                  </a:cubicBezTo>
                  <a:cubicBezTo>
                    <a:pt x="25" y="17"/>
                    <a:pt x="25" y="17"/>
                    <a:pt x="25" y="16"/>
                  </a:cubicBezTo>
                  <a:cubicBezTo>
                    <a:pt x="25" y="16"/>
                    <a:pt x="25" y="16"/>
                    <a:pt x="25" y="16"/>
                  </a:cubicBezTo>
                  <a:cubicBezTo>
                    <a:pt x="25" y="16"/>
                    <a:pt x="25" y="15"/>
                    <a:pt x="25" y="15"/>
                  </a:cubicBezTo>
                  <a:cubicBezTo>
                    <a:pt x="24" y="15"/>
                    <a:pt x="24" y="15"/>
                    <a:pt x="24" y="16"/>
                  </a:cubicBezTo>
                  <a:cubicBezTo>
                    <a:pt x="24" y="16"/>
                    <a:pt x="24" y="16"/>
                    <a:pt x="24" y="16"/>
                  </a:cubicBezTo>
                  <a:cubicBezTo>
                    <a:pt x="24" y="17"/>
                    <a:pt x="24" y="18"/>
                    <a:pt x="24" y="18"/>
                  </a:cubicBezTo>
                  <a:cubicBezTo>
                    <a:pt x="24" y="18"/>
                    <a:pt x="24" y="18"/>
                    <a:pt x="24" y="18"/>
                  </a:cubicBezTo>
                  <a:cubicBezTo>
                    <a:pt x="23" y="19"/>
                    <a:pt x="23" y="19"/>
                    <a:pt x="22" y="18"/>
                  </a:cubicBezTo>
                  <a:cubicBezTo>
                    <a:pt x="22" y="18"/>
                    <a:pt x="23" y="18"/>
                    <a:pt x="23" y="18"/>
                  </a:cubicBezTo>
                  <a:cubicBezTo>
                    <a:pt x="23" y="17"/>
                    <a:pt x="23" y="17"/>
                    <a:pt x="23" y="16"/>
                  </a:cubicBezTo>
                  <a:cubicBezTo>
                    <a:pt x="24" y="15"/>
                    <a:pt x="24" y="14"/>
                    <a:pt x="24" y="13"/>
                  </a:cubicBezTo>
                  <a:cubicBezTo>
                    <a:pt x="24" y="13"/>
                    <a:pt x="24" y="13"/>
                    <a:pt x="24" y="12"/>
                  </a:cubicBezTo>
                  <a:cubicBezTo>
                    <a:pt x="23" y="12"/>
                    <a:pt x="23" y="13"/>
                    <a:pt x="23" y="13"/>
                  </a:cubicBezTo>
                  <a:cubicBezTo>
                    <a:pt x="24" y="14"/>
                    <a:pt x="23" y="16"/>
                    <a:pt x="23" y="17"/>
                  </a:cubicBezTo>
                  <a:cubicBezTo>
                    <a:pt x="23" y="17"/>
                    <a:pt x="22" y="18"/>
                    <a:pt x="22" y="18"/>
                  </a:cubicBezTo>
                  <a:cubicBezTo>
                    <a:pt x="22" y="17"/>
                    <a:pt x="23" y="16"/>
                    <a:pt x="23" y="15"/>
                  </a:cubicBezTo>
                  <a:cubicBezTo>
                    <a:pt x="23" y="15"/>
                    <a:pt x="23" y="15"/>
                    <a:pt x="23" y="15"/>
                  </a:cubicBezTo>
                  <a:cubicBezTo>
                    <a:pt x="22" y="15"/>
                    <a:pt x="22" y="16"/>
                    <a:pt x="22" y="16"/>
                  </a:cubicBezTo>
                  <a:cubicBezTo>
                    <a:pt x="22" y="17"/>
                    <a:pt x="22" y="17"/>
                    <a:pt x="22" y="18"/>
                  </a:cubicBezTo>
                  <a:cubicBezTo>
                    <a:pt x="22" y="18"/>
                    <a:pt x="22" y="17"/>
                    <a:pt x="22" y="17"/>
                  </a:cubicBezTo>
                  <a:cubicBezTo>
                    <a:pt x="22" y="16"/>
                    <a:pt x="22" y="15"/>
                    <a:pt x="22" y="15"/>
                  </a:cubicBezTo>
                  <a:cubicBezTo>
                    <a:pt x="22" y="15"/>
                    <a:pt x="22" y="15"/>
                    <a:pt x="22" y="15"/>
                  </a:cubicBezTo>
                  <a:cubicBezTo>
                    <a:pt x="23" y="14"/>
                    <a:pt x="22" y="14"/>
                    <a:pt x="22" y="14"/>
                  </a:cubicBezTo>
                  <a:cubicBezTo>
                    <a:pt x="21" y="14"/>
                    <a:pt x="21" y="14"/>
                    <a:pt x="22" y="15"/>
                  </a:cubicBezTo>
                  <a:cubicBezTo>
                    <a:pt x="21" y="16"/>
                    <a:pt x="21" y="17"/>
                    <a:pt x="22" y="18"/>
                  </a:cubicBezTo>
                  <a:cubicBezTo>
                    <a:pt x="21" y="18"/>
                    <a:pt x="21" y="17"/>
                    <a:pt x="21" y="16"/>
                  </a:cubicBezTo>
                  <a:cubicBezTo>
                    <a:pt x="21" y="16"/>
                    <a:pt x="21" y="16"/>
                    <a:pt x="21" y="16"/>
                  </a:cubicBezTo>
                  <a:cubicBezTo>
                    <a:pt x="21" y="17"/>
                    <a:pt x="21" y="18"/>
                    <a:pt x="21" y="18"/>
                  </a:cubicBezTo>
                  <a:cubicBezTo>
                    <a:pt x="21" y="18"/>
                    <a:pt x="20" y="18"/>
                    <a:pt x="20" y="17"/>
                  </a:cubicBezTo>
                  <a:cubicBezTo>
                    <a:pt x="20" y="17"/>
                    <a:pt x="20" y="17"/>
                    <a:pt x="20" y="16"/>
                  </a:cubicBezTo>
                  <a:cubicBezTo>
                    <a:pt x="20" y="16"/>
                    <a:pt x="20" y="15"/>
                    <a:pt x="20" y="15"/>
                  </a:cubicBezTo>
                  <a:cubicBezTo>
                    <a:pt x="20" y="15"/>
                    <a:pt x="20" y="14"/>
                    <a:pt x="20" y="14"/>
                  </a:cubicBezTo>
                  <a:cubicBezTo>
                    <a:pt x="20" y="14"/>
                    <a:pt x="20" y="14"/>
                    <a:pt x="20" y="14"/>
                  </a:cubicBezTo>
                  <a:cubicBezTo>
                    <a:pt x="20" y="13"/>
                    <a:pt x="20" y="13"/>
                    <a:pt x="20" y="13"/>
                  </a:cubicBezTo>
                  <a:cubicBezTo>
                    <a:pt x="20" y="14"/>
                    <a:pt x="20" y="14"/>
                    <a:pt x="20" y="14"/>
                  </a:cubicBezTo>
                  <a:cubicBezTo>
                    <a:pt x="20" y="15"/>
                    <a:pt x="20" y="15"/>
                    <a:pt x="20" y="16"/>
                  </a:cubicBezTo>
                  <a:cubicBezTo>
                    <a:pt x="20" y="16"/>
                    <a:pt x="20" y="16"/>
                    <a:pt x="20" y="17"/>
                  </a:cubicBezTo>
                  <a:cubicBezTo>
                    <a:pt x="20" y="18"/>
                    <a:pt x="20" y="18"/>
                    <a:pt x="21" y="18"/>
                  </a:cubicBezTo>
                  <a:cubicBezTo>
                    <a:pt x="21" y="19"/>
                    <a:pt x="21" y="19"/>
                    <a:pt x="20" y="18"/>
                  </a:cubicBezTo>
                  <a:cubicBezTo>
                    <a:pt x="20" y="18"/>
                    <a:pt x="19" y="17"/>
                    <a:pt x="19" y="17"/>
                  </a:cubicBezTo>
                  <a:cubicBezTo>
                    <a:pt x="19" y="16"/>
                    <a:pt x="19" y="16"/>
                    <a:pt x="20" y="16"/>
                  </a:cubicBezTo>
                  <a:cubicBezTo>
                    <a:pt x="20" y="15"/>
                    <a:pt x="20" y="15"/>
                    <a:pt x="19" y="15"/>
                  </a:cubicBezTo>
                  <a:cubicBezTo>
                    <a:pt x="18" y="15"/>
                    <a:pt x="19" y="16"/>
                    <a:pt x="19" y="16"/>
                  </a:cubicBezTo>
                  <a:cubicBezTo>
                    <a:pt x="19" y="16"/>
                    <a:pt x="19" y="18"/>
                    <a:pt x="19" y="18"/>
                  </a:cubicBezTo>
                  <a:cubicBezTo>
                    <a:pt x="19" y="18"/>
                    <a:pt x="20" y="18"/>
                    <a:pt x="20" y="18"/>
                  </a:cubicBezTo>
                  <a:cubicBezTo>
                    <a:pt x="20" y="19"/>
                    <a:pt x="20" y="19"/>
                    <a:pt x="21" y="19"/>
                  </a:cubicBezTo>
                  <a:cubicBezTo>
                    <a:pt x="21" y="19"/>
                    <a:pt x="21" y="19"/>
                    <a:pt x="22" y="19"/>
                  </a:cubicBezTo>
                  <a:cubicBezTo>
                    <a:pt x="22" y="19"/>
                    <a:pt x="21" y="20"/>
                    <a:pt x="21" y="20"/>
                  </a:cubicBezTo>
                  <a:cubicBezTo>
                    <a:pt x="21" y="21"/>
                    <a:pt x="21" y="21"/>
                    <a:pt x="21" y="22"/>
                  </a:cubicBezTo>
                  <a:cubicBezTo>
                    <a:pt x="21" y="22"/>
                    <a:pt x="20" y="21"/>
                    <a:pt x="20" y="21"/>
                  </a:cubicBezTo>
                  <a:cubicBezTo>
                    <a:pt x="20" y="21"/>
                    <a:pt x="20" y="21"/>
                    <a:pt x="20" y="21"/>
                  </a:cubicBezTo>
                  <a:cubicBezTo>
                    <a:pt x="19" y="21"/>
                    <a:pt x="19" y="21"/>
                    <a:pt x="19" y="21"/>
                  </a:cubicBezTo>
                  <a:cubicBezTo>
                    <a:pt x="19" y="22"/>
                    <a:pt x="20" y="22"/>
                    <a:pt x="20" y="22"/>
                  </a:cubicBezTo>
                  <a:cubicBezTo>
                    <a:pt x="20" y="22"/>
                    <a:pt x="20" y="23"/>
                    <a:pt x="20" y="23"/>
                  </a:cubicBezTo>
                  <a:cubicBezTo>
                    <a:pt x="20" y="23"/>
                    <a:pt x="21" y="23"/>
                    <a:pt x="21" y="23"/>
                  </a:cubicBezTo>
                  <a:cubicBezTo>
                    <a:pt x="21" y="23"/>
                    <a:pt x="20" y="24"/>
                    <a:pt x="20" y="25"/>
                  </a:cubicBezTo>
                  <a:cubicBezTo>
                    <a:pt x="20" y="25"/>
                    <a:pt x="20" y="26"/>
                    <a:pt x="20" y="27"/>
                  </a:cubicBezTo>
                  <a:cubicBezTo>
                    <a:pt x="20" y="27"/>
                    <a:pt x="20" y="27"/>
                    <a:pt x="20" y="27"/>
                  </a:cubicBezTo>
                  <a:cubicBezTo>
                    <a:pt x="20" y="27"/>
                    <a:pt x="20" y="27"/>
                    <a:pt x="20" y="27"/>
                  </a:cubicBezTo>
                  <a:cubicBezTo>
                    <a:pt x="20" y="27"/>
                    <a:pt x="20" y="27"/>
                    <a:pt x="20" y="27"/>
                  </a:cubicBezTo>
                  <a:cubicBezTo>
                    <a:pt x="19" y="26"/>
                    <a:pt x="19" y="26"/>
                    <a:pt x="19" y="26"/>
                  </a:cubicBezTo>
                  <a:cubicBezTo>
                    <a:pt x="19" y="26"/>
                    <a:pt x="19" y="26"/>
                    <a:pt x="19" y="26"/>
                  </a:cubicBezTo>
                  <a:cubicBezTo>
                    <a:pt x="19" y="26"/>
                    <a:pt x="18" y="26"/>
                    <a:pt x="18" y="26"/>
                  </a:cubicBezTo>
                  <a:cubicBezTo>
                    <a:pt x="18" y="27"/>
                    <a:pt x="19" y="27"/>
                    <a:pt x="20" y="27"/>
                  </a:cubicBezTo>
                  <a:cubicBezTo>
                    <a:pt x="20" y="28"/>
                    <a:pt x="20" y="28"/>
                    <a:pt x="20" y="28"/>
                  </a:cubicBezTo>
                  <a:cubicBezTo>
                    <a:pt x="20" y="29"/>
                    <a:pt x="21" y="30"/>
                    <a:pt x="20" y="31"/>
                  </a:cubicBezTo>
                  <a:cubicBezTo>
                    <a:pt x="20" y="31"/>
                    <a:pt x="21" y="31"/>
                    <a:pt x="21" y="32"/>
                  </a:cubicBezTo>
                  <a:cubicBezTo>
                    <a:pt x="21" y="32"/>
                    <a:pt x="21" y="32"/>
                    <a:pt x="21" y="32"/>
                  </a:cubicBezTo>
                  <a:cubicBezTo>
                    <a:pt x="21" y="33"/>
                    <a:pt x="21" y="34"/>
                    <a:pt x="21" y="34"/>
                  </a:cubicBezTo>
                  <a:cubicBezTo>
                    <a:pt x="21" y="34"/>
                    <a:pt x="21" y="33"/>
                    <a:pt x="20" y="34"/>
                  </a:cubicBezTo>
                  <a:cubicBezTo>
                    <a:pt x="20" y="34"/>
                    <a:pt x="20" y="34"/>
                    <a:pt x="20" y="34"/>
                  </a:cubicBezTo>
                  <a:cubicBezTo>
                    <a:pt x="21" y="34"/>
                    <a:pt x="21" y="34"/>
                    <a:pt x="21" y="34"/>
                  </a:cubicBezTo>
                  <a:cubicBezTo>
                    <a:pt x="21" y="34"/>
                    <a:pt x="21" y="35"/>
                    <a:pt x="22" y="35"/>
                  </a:cubicBezTo>
                  <a:cubicBezTo>
                    <a:pt x="22" y="35"/>
                    <a:pt x="22" y="35"/>
                    <a:pt x="22" y="35"/>
                  </a:cubicBezTo>
                  <a:cubicBezTo>
                    <a:pt x="23" y="37"/>
                    <a:pt x="23" y="39"/>
                    <a:pt x="24" y="41"/>
                  </a:cubicBezTo>
                  <a:cubicBezTo>
                    <a:pt x="24" y="42"/>
                    <a:pt x="24" y="42"/>
                    <a:pt x="24" y="43"/>
                  </a:cubicBezTo>
                  <a:cubicBezTo>
                    <a:pt x="23" y="43"/>
                    <a:pt x="23" y="42"/>
                    <a:pt x="23" y="42"/>
                  </a:cubicBezTo>
                  <a:cubicBezTo>
                    <a:pt x="22" y="42"/>
                    <a:pt x="22" y="42"/>
                    <a:pt x="22" y="42"/>
                  </a:cubicBezTo>
                  <a:cubicBezTo>
                    <a:pt x="22" y="42"/>
                    <a:pt x="22" y="42"/>
                    <a:pt x="23" y="42"/>
                  </a:cubicBezTo>
                  <a:cubicBezTo>
                    <a:pt x="23" y="42"/>
                    <a:pt x="23" y="43"/>
                    <a:pt x="23" y="43"/>
                  </a:cubicBezTo>
                  <a:cubicBezTo>
                    <a:pt x="23" y="43"/>
                    <a:pt x="23" y="44"/>
                    <a:pt x="23" y="44"/>
                  </a:cubicBezTo>
                  <a:cubicBezTo>
                    <a:pt x="23" y="44"/>
                    <a:pt x="23" y="44"/>
                    <a:pt x="23" y="44"/>
                  </a:cubicBezTo>
                  <a:cubicBezTo>
                    <a:pt x="23" y="45"/>
                    <a:pt x="23" y="45"/>
                    <a:pt x="23" y="45"/>
                  </a:cubicBezTo>
                  <a:cubicBezTo>
                    <a:pt x="23" y="46"/>
                    <a:pt x="23" y="46"/>
                    <a:pt x="23" y="46"/>
                  </a:cubicBezTo>
                  <a:cubicBezTo>
                    <a:pt x="23" y="46"/>
                    <a:pt x="23" y="46"/>
                    <a:pt x="23" y="47"/>
                  </a:cubicBezTo>
                  <a:cubicBezTo>
                    <a:pt x="23" y="47"/>
                    <a:pt x="23" y="47"/>
                    <a:pt x="23" y="47"/>
                  </a:cubicBezTo>
                  <a:cubicBezTo>
                    <a:pt x="23" y="48"/>
                    <a:pt x="23" y="48"/>
                    <a:pt x="22" y="48"/>
                  </a:cubicBezTo>
                  <a:cubicBezTo>
                    <a:pt x="22" y="48"/>
                    <a:pt x="22" y="48"/>
                    <a:pt x="22" y="48"/>
                  </a:cubicBezTo>
                  <a:cubicBezTo>
                    <a:pt x="22" y="48"/>
                    <a:pt x="22" y="48"/>
                    <a:pt x="22" y="48"/>
                  </a:cubicBezTo>
                  <a:cubicBezTo>
                    <a:pt x="22" y="47"/>
                    <a:pt x="22" y="47"/>
                    <a:pt x="22" y="47"/>
                  </a:cubicBezTo>
                  <a:cubicBezTo>
                    <a:pt x="21" y="47"/>
                    <a:pt x="22" y="46"/>
                    <a:pt x="22" y="46"/>
                  </a:cubicBezTo>
                  <a:cubicBezTo>
                    <a:pt x="21" y="46"/>
                    <a:pt x="21" y="46"/>
                    <a:pt x="21" y="47"/>
                  </a:cubicBezTo>
                  <a:cubicBezTo>
                    <a:pt x="21" y="46"/>
                    <a:pt x="21" y="46"/>
                    <a:pt x="21" y="45"/>
                  </a:cubicBezTo>
                  <a:cubicBezTo>
                    <a:pt x="21" y="45"/>
                    <a:pt x="22" y="44"/>
                    <a:pt x="22" y="44"/>
                  </a:cubicBezTo>
                  <a:cubicBezTo>
                    <a:pt x="21" y="44"/>
                    <a:pt x="21" y="44"/>
                    <a:pt x="21" y="44"/>
                  </a:cubicBezTo>
                  <a:cubicBezTo>
                    <a:pt x="21" y="44"/>
                    <a:pt x="21" y="43"/>
                    <a:pt x="21" y="42"/>
                  </a:cubicBezTo>
                  <a:cubicBezTo>
                    <a:pt x="20" y="42"/>
                    <a:pt x="20" y="43"/>
                    <a:pt x="20" y="44"/>
                  </a:cubicBezTo>
                  <a:cubicBezTo>
                    <a:pt x="20" y="44"/>
                    <a:pt x="20" y="44"/>
                    <a:pt x="20" y="44"/>
                  </a:cubicBezTo>
                  <a:cubicBezTo>
                    <a:pt x="20" y="44"/>
                    <a:pt x="20" y="45"/>
                    <a:pt x="20" y="45"/>
                  </a:cubicBezTo>
                  <a:cubicBezTo>
                    <a:pt x="20" y="45"/>
                    <a:pt x="20" y="44"/>
                    <a:pt x="20" y="44"/>
                  </a:cubicBezTo>
                  <a:cubicBezTo>
                    <a:pt x="19" y="45"/>
                    <a:pt x="20" y="45"/>
                    <a:pt x="20" y="46"/>
                  </a:cubicBezTo>
                  <a:cubicBezTo>
                    <a:pt x="21" y="46"/>
                    <a:pt x="21" y="47"/>
                    <a:pt x="21" y="48"/>
                  </a:cubicBezTo>
                  <a:cubicBezTo>
                    <a:pt x="21" y="47"/>
                    <a:pt x="21" y="47"/>
                    <a:pt x="20" y="47"/>
                  </a:cubicBezTo>
                  <a:cubicBezTo>
                    <a:pt x="20" y="47"/>
                    <a:pt x="20" y="46"/>
                    <a:pt x="20" y="46"/>
                  </a:cubicBezTo>
                  <a:cubicBezTo>
                    <a:pt x="19" y="45"/>
                    <a:pt x="19" y="45"/>
                    <a:pt x="18" y="44"/>
                  </a:cubicBezTo>
                  <a:cubicBezTo>
                    <a:pt x="18" y="44"/>
                    <a:pt x="18" y="44"/>
                    <a:pt x="18" y="44"/>
                  </a:cubicBezTo>
                  <a:cubicBezTo>
                    <a:pt x="18" y="44"/>
                    <a:pt x="18" y="44"/>
                    <a:pt x="19" y="43"/>
                  </a:cubicBezTo>
                  <a:cubicBezTo>
                    <a:pt x="19" y="43"/>
                    <a:pt x="19" y="42"/>
                    <a:pt x="20" y="42"/>
                  </a:cubicBezTo>
                  <a:cubicBezTo>
                    <a:pt x="20" y="42"/>
                    <a:pt x="20" y="42"/>
                    <a:pt x="20" y="42"/>
                  </a:cubicBezTo>
                  <a:cubicBezTo>
                    <a:pt x="20" y="41"/>
                    <a:pt x="21" y="41"/>
                    <a:pt x="21" y="40"/>
                  </a:cubicBezTo>
                  <a:cubicBezTo>
                    <a:pt x="21" y="40"/>
                    <a:pt x="21" y="39"/>
                    <a:pt x="21" y="39"/>
                  </a:cubicBezTo>
                  <a:cubicBezTo>
                    <a:pt x="20" y="39"/>
                    <a:pt x="20" y="41"/>
                    <a:pt x="20" y="41"/>
                  </a:cubicBezTo>
                  <a:cubicBezTo>
                    <a:pt x="20" y="40"/>
                    <a:pt x="20" y="39"/>
                    <a:pt x="19" y="38"/>
                  </a:cubicBezTo>
                  <a:cubicBezTo>
                    <a:pt x="19" y="38"/>
                    <a:pt x="20" y="38"/>
                    <a:pt x="20" y="37"/>
                  </a:cubicBezTo>
                  <a:cubicBezTo>
                    <a:pt x="20" y="37"/>
                    <a:pt x="20" y="36"/>
                    <a:pt x="19" y="36"/>
                  </a:cubicBezTo>
                  <a:cubicBezTo>
                    <a:pt x="19" y="36"/>
                    <a:pt x="19" y="37"/>
                    <a:pt x="19" y="37"/>
                  </a:cubicBezTo>
                  <a:cubicBezTo>
                    <a:pt x="19" y="37"/>
                    <a:pt x="19" y="37"/>
                    <a:pt x="19" y="37"/>
                  </a:cubicBezTo>
                  <a:cubicBezTo>
                    <a:pt x="19" y="37"/>
                    <a:pt x="19" y="36"/>
                    <a:pt x="18" y="36"/>
                  </a:cubicBezTo>
                  <a:cubicBezTo>
                    <a:pt x="18" y="36"/>
                    <a:pt x="18" y="35"/>
                    <a:pt x="18" y="35"/>
                  </a:cubicBezTo>
                  <a:cubicBezTo>
                    <a:pt x="18" y="35"/>
                    <a:pt x="18" y="34"/>
                    <a:pt x="18" y="34"/>
                  </a:cubicBezTo>
                  <a:cubicBezTo>
                    <a:pt x="18" y="34"/>
                    <a:pt x="18" y="34"/>
                    <a:pt x="17" y="34"/>
                  </a:cubicBezTo>
                  <a:cubicBezTo>
                    <a:pt x="17" y="35"/>
                    <a:pt x="18" y="35"/>
                    <a:pt x="18" y="36"/>
                  </a:cubicBezTo>
                  <a:cubicBezTo>
                    <a:pt x="18" y="36"/>
                    <a:pt x="18" y="36"/>
                    <a:pt x="18" y="36"/>
                  </a:cubicBezTo>
                  <a:cubicBezTo>
                    <a:pt x="18" y="36"/>
                    <a:pt x="18" y="36"/>
                    <a:pt x="18" y="36"/>
                  </a:cubicBezTo>
                  <a:cubicBezTo>
                    <a:pt x="18" y="36"/>
                    <a:pt x="18" y="36"/>
                    <a:pt x="18" y="36"/>
                  </a:cubicBezTo>
                  <a:cubicBezTo>
                    <a:pt x="18" y="36"/>
                    <a:pt x="18" y="37"/>
                    <a:pt x="18" y="37"/>
                  </a:cubicBezTo>
                  <a:cubicBezTo>
                    <a:pt x="18" y="37"/>
                    <a:pt x="18" y="37"/>
                    <a:pt x="19" y="37"/>
                  </a:cubicBezTo>
                  <a:cubicBezTo>
                    <a:pt x="19" y="37"/>
                    <a:pt x="19" y="38"/>
                    <a:pt x="19" y="38"/>
                  </a:cubicBezTo>
                  <a:cubicBezTo>
                    <a:pt x="19" y="38"/>
                    <a:pt x="19" y="38"/>
                    <a:pt x="18" y="38"/>
                  </a:cubicBezTo>
                  <a:cubicBezTo>
                    <a:pt x="18" y="38"/>
                    <a:pt x="19" y="39"/>
                    <a:pt x="19" y="39"/>
                  </a:cubicBezTo>
                  <a:cubicBezTo>
                    <a:pt x="19" y="39"/>
                    <a:pt x="19" y="39"/>
                    <a:pt x="19" y="39"/>
                  </a:cubicBezTo>
                  <a:cubicBezTo>
                    <a:pt x="19" y="39"/>
                    <a:pt x="19" y="39"/>
                    <a:pt x="19" y="39"/>
                  </a:cubicBezTo>
                  <a:cubicBezTo>
                    <a:pt x="20" y="40"/>
                    <a:pt x="19" y="41"/>
                    <a:pt x="19" y="42"/>
                  </a:cubicBezTo>
                  <a:cubicBezTo>
                    <a:pt x="19" y="42"/>
                    <a:pt x="19" y="41"/>
                    <a:pt x="18" y="41"/>
                  </a:cubicBezTo>
                  <a:cubicBezTo>
                    <a:pt x="18" y="41"/>
                    <a:pt x="18" y="42"/>
                    <a:pt x="18" y="42"/>
                  </a:cubicBezTo>
                  <a:cubicBezTo>
                    <a:pt x="18" y="42"/>
                    <a:pt x="18" y="43"/>
                    <a:pt x="18" y="43"/>
                  </a:cubicBezTo>
                  <a:cubicBezTo>
                    <a:pt x="18" y="43"/>
                    <a:pt x="18" y="43"/>
                    <a:pt x="18" y="43"/>
                  </a:cubicBezTo>
                  <a:cubicBezTo>
                    <a:pt x="17" y="43"/>
                    <a:pt x="17" y="43"/>
                    <a:pt x="17" y="43"/>
                  </a:cubicBezTo>
                  <a:cubicBezTo>
                    <a:pt x="17" y="42"/>
                    <a:pt x="17" y="42"/>
                    <a:pt x="17" y="42"/>
                  </a:cubicBezTo>
                  <a:cubicBezTo>
                    <a:pt x="17" y="41"/>
                    <a:pt x="17" y="41"/>
                    <a:pt x="17" y="41"/>
                  </a:cubicBezTo>
                  <a:cubicBezTo>
                    <a:pt x="17" y="40"/>
                    <a:pt x="17" y="40"/>
                    <a:pt x="17" y="39"/>
                  </a:cubicBezTo>
                  <a:cubicBezTo>
                    <a:pt x="16" y="39"/>
                    <a:pt x="16" y="40"/>
                    <a:pt x="16" y="41"/>
                  </a:cubicBezTo>
                  <a:cubicBezTo>
                    <a:pt x="16" y="40"/>
                    <a:pt x="16" y="40"/>
                    <a:pt x="16" y="40"/>
                  </a:cubicBezTo>
                  <a:cubicBezTo>
                    <a:pt x="16" y="39"/>
                    <a:pt x="15" y="39"/>
                    <a:pt x="15" y="39"/>
                  </a:cubicBezTo>
                  <a:cubicBezTo>
                    <a:pt x="15" y="38"/>
                    <a:pt x="15" y="38"/>
                    <a:pt x="15" y="37"/>
                  </a:cubicBezTo>
                  <a:cubicBezTo>
                    <a:pt x="15" y="37"/>
                    <a:pt x="15" y="37"/>
                    <a:pt x="15" y="37"/>
                  </a:cubicBezTo>
                  <a:cubicBezTo>
                    <a:pt x="15" y="36"/>
                    <a:pt x="15" y="36"/>
                    <a:pt x="15" y="36"/>
                  </a:cubicBezTo>
                  <a:cubicBezTo>
                    <a:pt x="15" y="36"/>
                    <a:pt x="15" y="35"/>
                    <a:pt x="15" y="35"/>
                  </a:cubicBezTo>
                  <a:cubicBezTo>
                    <a:pt x="15" y="35"/>
                    <a:pt x="15" y="35"/>
                    <a:pt x="15" y="36"/>
                  </a:cubicBezTo>
                  <a:cubicBezTo>
                    <a:pt x="14" y="36"/>
                    <a:pt x="14" y="36"/>
                    <a:pt x="14" y="36"/>
                  </a:cubicBezTo>
                  <a:cubicBezTo>
                    <a:pt x="14" y="36"/>
                    <a:pt x="14" y="36"/>
                    <a:pt x="14" y="36"/>
                  </a:cubicBezTo>
                  <a:cubicBezTo>
                    <a:pt x="14" y="35"/>
                    <a:pt x="14" y="34"/>
                    <a:pt x="14" y="32"/>
                  </a:cubicBezTo>
                  <a:cubicBezTo>
                    <a:pt x="14" y="32"/>
                    <a:pt x="13" y="32"/>
                    <a:pt x="13" y="31"/>
                  </a:cubicBezTo>
                  <a:cubicBezTo>
                    <a:pt x="13" y="31"/>
                    <a:pt x="13" y="31"/>
                    <a:pt x="13" y="31"/>
                  </a:cubicBezTo>
                  <a:cubicBezTo>
                    <a:pt x="13" y="30"/>
                    <a:pt x="14" y="30"/>
                    <a:pt x="14" y="29"/>
                  </a:cubicBezTo>
                  <a:cubicBezTo>
                    <a:pt x="14" y="29"/>
                    <a:pt x="14" y="29"/>
                    <a:pt x="14" y="29"/>
                  </a:cubicBezTo>
                  <a:cubicBezTo>
                    <a:pt x="14" y="29"/>
                    <a:pt x="14" y="29"/>
                    <a:pt x="14" y="29"/>
                  </a:cubicBezTo>
                  <a:cubicBezTo>
                    <a:pt x="14" y="29"/>
                    <a:pt x="14" y="29"/>
                    <a:pt x="14" y="29"/>
                  </a:cubicBezTo>
                  <a:cubicBezTo>
                    <a:pt x="14" y="29"/>
                    <a:pt x="13" y="29"/>
                    <a:pt x="13" y="29"/>
                  </a:cubicBezTo>
                  <a:cubicBezTo>
                    <a:pt x="13" y="28"/>
                    <a:pt x="13" y="28"/>
                    <a:pt x="13" y="27"/>
                  </a:cubicBezTo>
                  <a:cubicBezTo>
                    <a:pt x="13" y="26"/>
                    <a:pt x="13" y="26"/>
                    <a:pt x="13" y="26"/>
                  </a:cubicBezTo>
                  <a:cubicBezTo>
                    <a:pt x="13" y="26"/>
                    <a:pt x="13" y="25"/>
                    <a:pt x="14" y="25"/>
                  </a:cubicBezTo>
                  <a:cubicBezTo>
                    <a:pt x="14" y="25"/>
                    <a:pt x="14" y="25"/>
                    <a:pt x="14" y="24"/>
                  </a:cubicBezTo>
                  <a:cubicBezTo>
                    <a:pt x="14" y="24"/>
                    <a:pt x="14" y="23"/>
                    <a:pt x="14" y="23"/>
                  </a:cubicBezTo>
                  <a:cubicBezTo>
                    <a:pt x="14" y="22"/>
                    <a:pt x="14" y="21"/>
                    <a:pt x="14" y="21"/>
                  </a:cubicBezTo>
                  <a:cubicBezTo>
                    <a:pt x="14" y="21"/>
                    <a:pt x="15" y="21"/>
                    <a:pt x="15" y="20"/>
                  </a:cubicBezTo>
                  <a:cubicBezTo>
                    <a:pt x="15" y="20"/>
                    <a:pt x="15" y="20"/>
                    <a:pt x="15" y="20"/>
                  </a:cubicBezTo>
                  <a:cubicBezTo>
                    <a:pt x="15" y="20"/>
                    <a:pt x="14" y="20"/>
                    <a:pt x="14" y="20"/>
                  </a:cubicBezTo>
                  <a:cubicBezTo>
                    <a:pt x="14" y="20"/>
                    <a:pt x="14" y="19"/>
                    <a:pt x="14" y="19"/>
                  </a:cubicBezTo>
                  <a:cubicBezTo>
                    <a:pt x="14" y="19"/>
                    <a:pt x="14" y="18"/>
                    <a:pt x="14" y="18"/>
                  </a:cubicBezTo>
                  <a:cubicBezTo>
                    <a:pt x="14" y="18"/>
                    <a:pt x="14" y="18"/>
                    <a:pt x="14" y="17"/>
                  </a:cubicBezTo>
                  <a:cubicBezTo>
                    <a:pt x="14" y="17"/>
                    <a:pt x="14" y="17"/>
                    <a:pt x="14" y="17"/>
                  </a:cubicBezTo>
                  <a:cubicBezTo>
                    <a:pt x="15" y="17"/>
                    <a:pt x="15" y="16"/>
                    <a:pt x="15" y="16"/>
                  </a:cubicBezTo>
                  <a:cubicBezTo>
                    <a:pt x="14" y="16"/>
                    <a:pt x="14" y="16"/>
                    <a:pt x="14" y="17"/>
                  </a:cubicBezTo>
                  <a:cubicBezTo>
                    <a:pt x="14" y="16"/>
                    <a:pt x="14" y="15"/>
                    <a:pt x="13" y="14"/>
                  </a:cubicBezTo>
                  <a:cubicBezTo>
                    <a:pt x="13" y="14"/>
                    <a:pt x="13" y="13"/>
                    <a:pt x="13" y="13"/>
                  </a:cubicBezTo>
                  <a:cubicBezTo>
                    <a:pt x="13" y="13"/>
                    <a:pt x="13" y="13"/>
                    <a:pt x="13" y="13"/>
                  </a:cubicBezTo>
                  <a:cubicBezTo>
                    <a:pt x="13" y="13"/>
                    <a:pt x="13" y="13"/>
                    <a:pt x="13" y="12"/>
                  </a:cubicBezTo>
                  <a:cubicBezTo>
                    <a:pt x="13" y="12"/>
                    <a:pt x="13" y="12"/>
                    <a:pt x="13" y="11"/>
                  </a:cubicBezTo>
                  <a:cubicBezTo>
                    <a:pt x="13" y="11"/>
                    <a:pt x="12" y="11"/>
                    <a:pt x="12" y="10"/>
                  </a:cubicBezTo>
                  <a:cubicBezTo>
                    <a:pt x="12" y="10"/>
                    <a:pt x="12" y="10"/>
                    <a:pt x="12" y="10"/>
                  </a:cubicBezTo>
                  <a:cubicBezTo>
                    <a:pt x="12" y="10"/>
                    <a:pt x="12" y="9"/>
                    <a:pt x="12" y="9"/>
                  </a:cubicBezTo>
                  <a:cubicBezTo>
                    <a:pt x="12" y="8"/>
                    <a:pt x="13" y="8"/>
                    <a:pt x="13" y="7"/>
                  </a:cubicBezTo>
                  <a:cubicBezTo>
                    <a:pt x="12" y="7"/>
                    <a:pt x="12" y="8"/>
                    <a:pt x="12" y="8"/>
                  </a:cubicBezTo>
                  <a:cubicBezTo>
                    <a:pt x="11" y="8"/>
                    <a:pt x="11" y="7"/>
                    <a:pt x="10" y="7"/>
                  </a:cubicBezTo>
                  <a:cubicBezTo>
                    <a:pt x="11" y="6"/>
                    <a:pt x="11" y="6"/>
                    <a:pt x="12" y="6"/>
                  </a:cubicBezTo>
                  <a:cubicBezTo>
                    <a:pt x="12" y="5"/>
                    <a:pt x="12" y="4"/>
                    <a:pt x="12" y="3"/>
                  </a:cubicBezTo>
                  <a:cubicBezTo>
                    <a:pt x="12" y="2"/>
                    <a:pt x="12" y="2"/>
                    <a:pt x="12" y="2"/>
                  </a:cubicBezTo>
                  <a:cubicBezTo>
                    <a:pt x="12" y="2"/>
                    <a:pt x="11" y="2"/>
                    <a:pt x="11" y="1"/>
                  </a:cubicBezTo>
                  <a:cubicBezTo>
                    <a:pt x="11" y="1"/>
                    <a:pt x="11" y="1"/>
                    <a:pt x="11" y="1"/>
                  </a:cubicBezTo>
                  <a:cubicBezTo>
                    <a:pt x="11" y="1"/>
                    <a:pt x="11" y="1"/>
                    <a:pt x="11" y="1"/>
                  </a:cubicBezTo>
                  <a:cubicBezTo>
                    <a:pt x="11" y="1"/>
                    <a:pt x="11" y="0"/>
                    <a:pt x="11" y="0"/>
                  </a:cubicBezTo>
                  <a:cubicBezTo>
                    <a:pt x="11" y="0"/>
                    <a:pt x="11" y="0"/>
                    <a:pt x="10" y="0"/>
                  </a:cubicBezTo>
                  <a:cubicBezTo>
                    <a:pt x="10" y="0"/>
                    <a:pt x="10" y="0"/>
                    <a:pt x="10" y="0"/>
                  </a:cubicBezTo>
                  <a:cubicBezTo>
                    <a:pt x="10" y="0"/>
                    <a:pt x="10" y="0"/>
                    <a:pt x="10" y="0"/>
                  </a:cubicBezTo>
                  <a:cubicBezTo>
                    <a:pt x="10" y="1"/>
                    <a:pt x="10" y="1"/>
                    <a:pt x="10" y="1"/>
                  </a:cubicBezTo>
                  <a:cubicBezTo>
                    <a:pt x="11" y="1"/>
                    <a:pt x="11" y="1"/>
                    <a:pt x="11" y="1"/>
                  </a:cubicBezTo>
                  <a:cubicBezTo>
                    <a:pt x="12" y="2"/>
                    <a:pt x="13" y="6"/>
                    <a:pt x="10" y="6"/>
                  </a:cubicBezTo>
                  <a:cubicBezTo>
                    <a:pt x="10" y="6"/>
                    <a:pt x="11" y="6"/>
                    <a:pt x="11" y="6"/>
                  </a:cubicBezTo>
                  <a:cubicBezTo>
                    <a:pt x="11" y="5"/>
                    <a:pt x="12" y="5"/>
                    <a:pt x="11" y="4"/>
                  </a:cubicBezTo>
                  <a:cubicBezTo>
                    <a:pt x="11" y="3"/>
                    <a:pt x="11" y="3"/>
                    <a:pt x="11" y="2"/>
                  </a:cubicBezTo>
                  <a:cubicBezTo>
                    <a:pt x="11" y="2"/>
                    <a:pt x="11" y="2"/>
                    <a:pt x="11" y="2"/>
                  </a:cubicBezTo>
                  <a:cubicBezTo>
                    <a:pt x="11" y="3"/>
                    <a:pt x="12" y="5"/>
                    <a:pt x="11" y="5"/>
                  </a:cubicBezTo>
                  <a:cubicBezTo>
                    <a:pt x="11" y="5"/>
                    <a:pt x="11" y="4"/>
                    <a:pt x="10" y="3"/>
                  </a:cubicBezTo>
                  <a:cubicBezTo>
                    <a:pt x="10" y="3"/>
                    <a:pt x="10" y="3"/>
                    <a:pt x="10" y="3"/>
                  </a:cubicBezTo>
                  <a:cubicBezTo>
                    <a:pt x="10" y="2"/>
                    <a:pt x="9" y="2"/>
                    <a:pt x="9" y="2"/>
                  </a:cubicBezTo>
                  <a:cubicBezTo>
                    <a:pt x="10" y="2"/>
                    <a:pt x="9" y="1"/>
                    <a:pt x="8" y="1"/>
                  </a:cubicBezTo>
                  <a:cubicBezTo>
                    <a:pt x="8" y="2"/>
                    <a:pt x="9" y="2"/>
                    <a:pt x="9" y="2"/>
                  </a:cubicBezTo>
                  <a:cubicBezTo>
                    <a:pt x="10" y="2"/>
                    <a:pt x="10" y="3"/>
                    <a:pt x="11" y="5"/>
                  </a:cubicBezTo>
                  <a:cubicBezTo>
                    <a:pt x="11" y="5"/>
                    <a:pt x="11" y="6"/>
                    <a:pt x="10" y="6"/>
                  </a:cubicBezTo>
                  <a:cubicBezTo>
                    <a:pt x="10" y="4"/>
                    <a:pt x="9" y="3"/>
                    <a:pt x="8" y="3"/>
                  </a:cubicBezTo>
                  <a:cubicBezTo>
                    <a:pt x="8" y="2"/>
                    <a:pt x="8" y="2"/>
                    <a:pt x="8" y="2"/>
                  </a:cubicBezTo>
                  <a:cubicBezTo>
                    <a:pt x="7" y="2"/>
                    <a:pt x="7" y="2"/>
                    <a:pt x="7" y="2"/>
                  </a:cubicBezTo>
                  <a:cubicBezTo>
                    <a:pt x="7" y="3"/>
                    <a:pt x="8" y="3"/>
                    <a:pt x="8" y="3"/>
                  </a:cubicBezTo>
                  <a:cubicBezTo>
                    <a:pt x="8" y="3"/>
                    <a:pt x="8" y="3"/>
                    <a:pt x="9" y="4"/>
                  </a:cubicBezTo>
                  <a:cubicBezTo>
                    <a:pt x="9" y="4"/>
                    <a:pt x="10" y="5"/>
                    <a:pt x="10" y="6"/>
                  </a:cubicBezTo>
                  <a:cubicBezTo>
                    <a:pt x="9" y="6"/>
                    <a:pt x="9" y="5"/>
                    <a:pt x="8" y="5"/>
                  </a:cubicBezTo>
                  <a:cubicBezTo>
                    <a:pt x="8" y="4"/>
                    <a:pt x="7" y="4"/>
                    <a:pt x="7" y="3"/>
                  </a:cubicBezTo>
                  <a:cubicBezTo>
                    <a:pt x="7" y="3"/>
                    <a:pt x="7" y="3"/>
                    <a:pt x="7" y="3"/>
                  </a:cubicBezTo>
                  <a:cubicBezTo>
                    <a:pt x="7" y="4"/>
                    <a:pt x="8" y="5"/>
                    <a:pt x="8" y="6"/>
                  </a:cubicBezTo>
                  <a:cubicBezTo>
                    <a:pt x="9" y="6"/>
                    <a:pt x="9" y="6"/>
                    <a:pt x="9" y="6"/>
                  </a:cubicBezTo>
                  <a:cubicBezTo>
                    <a:pt x="9" y="6"/>
                    <a:pt x="9" y="6"/>
                    <a:pt x="9" y="6"/>
                  </a:cubicBezTo>
                  <a:cubicBezTo>
                    <a:pt x="9" y="7"/>
                    <a:pt x="8" y="6"/>
                    <a:pt x="7" y="6"/>
                  </a:cubicBezTo>
                  <a:cubicBezTo>
                    <a:pt x="7" y="5"/>
                    <a:pt x="6" y="4"/>
                    <a:pt x="6" y="3"/>
                  </a:cubicBezTo>
                  <a:cubicBezTo>
                    <a:pt x="6" y="2"/>
                    <a:pt x="6" y="2"/>
                    <a:pt x="6" y="2"/>
                  </a:cubicBezTo>
                  <a:cubicBezTo>
                    <a:pt x="6" y="1"/>
                    <a:pt x="6" y="2"/>
                    <a:pt x="5" y="2"/>
                  </a:cubicBezTo>
                  <a:cubicBezTo>
                    <a:pt x="5" y="2"/>
                    <a:pt x="6" y="3"/>
                    <a:pt x="6" y="3"/>
                  </a:cubicBezTo>
                  <a:cubicBezTo>
                    <a:pt x="6" y="4"/>
                    <a:pt x="6" y="4"/>
                    <a:pt x="6" y="5"/>
                  </a:cubicBezTo>
                  <a:cubicBezTo>
                    <a:pt x="7" y="6"/>
                    <a:pt x="7" y="6"/>
                    <a:pt x="8" y="7"/>
                  </a:cubicBezTo>
                  <a:cubicBezTo>
                    <a:pt x="8" y="7"/>
                    <a:pt x="7" y="7"/>
                    <a:pt x="7" y="7"/>
                  </a:cubicBezTo>
                  <a:cubicBezTo>
                    <a:pt x="6" y="6"/>
                    <a:pt x="6" y="6"/>
                    <a:pt x="6" y="6"/>
                  </a:cubicBezTo>
                  <a:cubicBezTo>
                    <a:pt x="6" y="5"/>
                    <a:pt x="6" y="5"/>
                    <a:pt x="6" y="5"/>
                  </a:cubicBezTo>
                  <a:cubicBezTo>
                    <a:pt x="5" y="5"/>
                    <a:pt x="5" y="5"/>
                    <a:pt x="5" y="4"/>
                  </a:cubicBezTo>
                  <a:cubicBezTo>
                    <a:pt x="5" y="4"/>
                    <a:pt x="4" y="3"/>
                    <a:pt x="4" y="4"/>
                  </a:cubicBezTo>
                  <a:cubicBezTo>
                    <a:pt x="4" y="4"/>
                    <a:pt x="4" y="4"/>
                    <a:pt x="4" y="4"/>
                  </a:cubicBezTo>
                  <a:cubicBezTo>
                    <a:pt x="4" y="5"/>
                    <a:pt x="4" y="5"/>
                    <a:pt x="5" y="5"/>
                  </a:cubicBezTo>
                  <a:cubicBezTo>
                    <a:pt x="5" y="5"/>
                    <a:pt x="6" y="5"/>
                    <a:pt x="6" y="6"/>
                  </a:cubicBezTo>
                  <a:cubicBezTo>
                    <a:pt x="6" y="6"/>
                    <a:pt x="6" y="6"/>
                    <a:pt x="6" y="6"/>
                  </a:cubicBezTo>
                  <a:cubicBezTo>
                    <a:pt x="6" y="6"/>
                    <a:pt x="6" y="7"/>
                    <a:pt x="6" y="7"/>
                  </a:cubicBezTo>
                  <a:cubicBezTo>
                    <a:pt x="7" y="7"/>
                    <a:pt x="8" y="7"/>
                    <a:pt x="9" y="7"/>
                  </a:cubicBezTo>
                  <a:cubicBezTo>
                    <a:pt x="9" y="7"/>
                    <a:pt x="9" y="7"/>
                    <a:pt x="9" y="8"/>
                  </a:cubicBezTo>
                  <a:cubicBezTo>
                    <a:pt x="8" y="8"/>
                    <a:pt x="8" y="8"/>
                    <a:pt x="7" y="8"/>
                  </a:cubicBezTo>
                  <a:cubicBezTo>
                    <a:pt x="7" y="8"/>
                    <a:pt x="6" y="7"/>
                    <a:pt x="6" y="7"/>
                  </a:cubicBezTo>
                  <a:cubicBezTo>
                    <a:pt x="6" y="7"/>
                    <a:pt x="6" y="7"/>
                    <a:pt x="6" y="7"/>
                  </a:cubicBezTo>
                  <a:cubicBezTo>
                    <a:pt x="5" y="7"/>
                    <a:pt x="6" y="7"/>
                    <a:pt x="6" y="7"/>
                  </a:cubicBezTo>
                  <a:cubicBezTo>
                    <a:pt x="6" y="7"/>
                    <a:pt x="6" y="8"/>
                    <a:pt x="7" y="8"/>
                  </a:cubicBezTo>
                  <a:cubicBezTo>
                    <a:pt x="7" y="8"/>
                    <a:pt x="7" y="8"/>
                    <a:pt x="7" y="8"/>
                  </a:cubicBezTo>
                  <a:cubicBezTo>
                    <a:pt x="8" y="9"/>
                    <a:pt x="9" y="8"/>
                    <a:pt x="9" y="8"/>
                  </a:cubicBezTo>
                  <a:cubicBezTo>
                    <a:pt x="9" y="8"/>
                    <a:pt x="9" y="8"/>
                    <a:pt x="9" y="8"/>
                  </a:cubicBezTo>
                  <a:cubicBezTo>
                    <a:pt x="9" y="9"/>
                    <a:pt x="8" y="9"/>
                    <a:pt x="8" y="9"/>
                  </a:cubicBezTo>
                  <a:cubicBezTo>
                    <a:pt x="7" y="9"/>
                    <a:pt x="6" y="8"/>
                    <a:pt x="6" y="8"/>
                  </a:cubicBezTo>
                  <a:cubicBezTo>
                    <a:pt x="6" y="7"/>
                    <a:pt x="6" y="7"/>
                    <a:pt x="5" y="7"/>
                  </a:cubicBezTo>
                  <a:cubicBezTo>
                    <a:pt x="5" y="7"/>
                    <a:pt x="5" y="7"/>
                    <a:pt x="5" y="7"/>
                  </a:cubicBezTo>
                  <a:cubicBezTo>
                    <a:pt x="5" y="8"/>
                    <a:pt x="5" y="8"/>
                    <a:pt x="6" y="8"/>
                  </a:cubicBezTo>
                  <a:cubicBezTo>
                    <a:pt x="6" y="9"/>
                    <a:pt x="7" y="9"/>
                    <a:pt x="8" y="9"/>
                  </a:cubicBezTo>
                  <a:cubicBezTo>
                    <a:pt x="8" y="9"/>
                    <a:pt x="8" y="9"/>
                    <a:pt x="8" y="9"/>
                  </a:cubicBezTo>
                  <a:cubicBezTo>
                    <a:pt x="9" y="9"/>
                    <a:pt x="9" y="8"/>
                    <a:pt x="10" y="8"/>
                  </a:cubicBezTo>
                  <a:cubicBezTo>
                    <a:pt x="10" y="8"/>
                    <a:pt x="10" y="7"/>
                    <a:pt x="10" y="7"/>
                  </a:cubicBezTo>
                  <a:cubicBezTo>
                    <a:pt x="10" y="7"/>
                    <a:pt x="10" y="7"/>
                    <a:pt x="10" y="7"/>
                  </a:cubicBezTo>
                  <a:cubicBezTo>
                    <a:pt x="10" y="7"/>
                    <a:pt x="10" y="7"/>
                    <a:pt x="10" y="7"/>
                  </a:cubicBezTo>
                  <a:cubicBezTo>
                    <a:pt x="11" y="8"/>
                    <a:pt x="11" y="8"/>
                    <a:pt x="11" y="8"/>
                  </a:cubicBezTo>
                  <a:cubicBezTo>
                    <a:pt x="11" y="9"/>
                    <a:pt x="12" y="10"/>
                    <a:pt x="12" y="12"/>
                  </a:cubicBezTo>
                  <a:cubicBezTo>
                    <a:pt x="12" y="12"/>
                    <a:pt x="11" y="11"/>
                    <a:pt x="11" y="11"/>
                  </a:cubicBezTo>
                  <a:cubicBezTo>
                    <a:pt x="11" y="12"/>
                    <a:pt x="12" y="12"/>
                    <a:pt x="12" y="12"/>
                  </a:cubicBezTo>
                  <a:cubicBezTo>
                    <a:pt x="12" y="13"/>
                    <a:pt x="12" y="13"/>
                    <a:pt x="12" y="13"/>
                  </a:cubicBezTo>
                  <a:cubicBezTo>
                    <a:pt x="12" y="13"/>
                    <a:pt x="13" y="13"/>
                    <a:pt x="13" y="13"/>
                  </a:cubicBezTo>
                  <a:cubicBezTo>
                    <a:pt x="13" y="14"/>
                    <a:pt x="13" y="15"/>
                    <a:pt x="13" y="15"/>
                  </a:cubicBezTo>
                  <a:cubicBezTo>
                    <a:pt x="13" y="15"/>
                    <a:pt x="13" y="16"/>
                    <a:pt x="13" y="16"/>
                  </a:cubicBezTo>
                  <a:cubicBezTo>
                    <a:pt x="13" y="17"/>
                    <a:pt x="13" y="17"/>
                    <a:pt x="13" y="17"/>
                  </a:cubicBezTo>
                  <a:cubicBezTo>
                    <a:pt x="13" y="17"/>
                    <a:pt x="13" y="17"/>
                    <a:pt x="13" y="17"/>
                  </a:cubicBezTo>
                  <a:cubicBezTo>
                    <a:pt x="13" y="17"/>
                    <a:pt x="13" y="18"/>
                    <a:pt x="13" y="18"/>
                  </a:cubicBezTo>
                  <a:cubicBezTo>
                    <a:pt x="13" y="19"/>
                    <a:pt x="14" y="19"/>
                    <a:pt x="14" y="20"/>
                  </a:cubicBezTo>
                  <a:cubicBezTo>
                    <a:pt x="13" y="20"/>
                    <a:pt x="13" y="20"/>
                    <a:pt x="13" y="19"/>
                  </a:cubicBezTo>
                  <a:cubicBezTo>
                    <a:pt x="13" y="19"/>
                    <a:pt x="13" y="19"/>
                    <a:pt x="12" y="19"/>
                  </a:cubicBezTo>
                  <a:cubicBezTo>
                    <a:pt x="12" y="20"/>
                    <a:pt x="13" y="20"/>
                    <a:pt x="13" y="21"/>
                  </a:cubicBezTo>
                  <a:cubicBezTo>
                    <a:pt x="13" y="21"/>
                    <a:pt x="13" y="21"/>
                    <a:pt x="13" y="21"/>
                  </a:cubicBezTo>
                  <a:cubicBezTo>
                    <a:pt x="13" y="22"/>
                    <a:pt x="13" y="22"/>
                    <a:pt x="13" y="23"/>
                  </a:cubicBezTo>
                  <a:cubicBezTo>
                    <a:pt x="13" y="23"/>
                    <a:pt x="13" y="23"/>
                    <a:pt x="13" y="23"/>
                  </a:cubicBezTo>
                  <a:cubicBezTo>
                    <a:pt x="13" y="24"/>
                    <a:pt x="13" y="24"/>
                    <a:pt x="13" y="25"/>
                  </a:cubicBezTo>
                  <a:cubicBezTo>
                    <a:pt x="13" y="25"/>
                    <a:pt x="13" y="24"/>
                    <a:pt x="13" y="24"/>
                  </a:cubicBezTo>
                  <a:cubicBezTo>
                    <a:pt x="12" y="24"/>
                    <a:pt x="12" y="24"/>
                    <a:pt x="12" y="24"/>
                  </a:cubicBezTo>
                  <a:cubicBezTo>
                    <a:pt x="12" y="24"/>
                    <a:pt x="12" y="24"/>
                    <a:pt x="12" y="24"/>
                  </a:cubicBezTo>
                  <a:cubicBezTo>
                    <a:pt x="13" y="25"/>
                    <a:pt x="13" y="26"/>
                    <a:pt x="13" y="27"/>
                  </a:cubicBezTo>
                  <a:cubicBezTo>
                    <a:pt x="13" y="27"/>
                    <a:pt x="13" y="28"/>
                    <a:pt x="13" y="28"/>
                  </a:cubicBezTo>
                  <a:cubicBezTo>
                    <a:pt x="12" y="28"/>
                    <a:pt x="12" y="28"/>
                    <a:pt x="12" y="28"/>
                  </a:cubicBezTo>
                  <a:cubicBezTo>
                    <a:pt x="12" y="27"/>
                    <a:pt x="12" y="27"/>
                    <a:pt x="12" y="27"/>
                  </a:cubicBezTo>
                  <a:cubicBezTo>
                    <a:pt x="12" y="26"/>
                    <a:pt x="12" y="26"/>
                    <a:pt x="11" y="26"/>
                  </a:cubicBezTo>
                  <a:cubicBezTo>
                    <a:pt x="11" y="26"/>
                    <a:pt x="11" y="27"/>
                    <a:pt x="11" y="27"/>
                  </a:cubicBezTo>
                  <a:cubicBezTo>
                    <a:pt x="11" y="27"/>
                    <a:pt x="11" y="27"/>
                    <a:pt x="11" y="26"/>
                  </a:cubicBezTo>
                  <a:cubicBezTo>
                    <a:pt x="11" y="26"/>
                    <a:pt x="11" y="26"/>
                    <a:pt x="10" y="26"/>
                  </a:cubicBezTo>
                  <a:cubicBezTo>
                    <a:pt x="10" y="26"/>
                    <a:pt x="10" y="26"/>
                    <a:pt x="10" y="26"/>
                  </a:cubicBezTo>
                  <a:cubicBezTo>
                    <a:pt x="10" y="25"/>
                    <a:pt x="10" y="25"/>
                    <a:pt x="10" y="25"/>
                  </a:cubicBezTo>
                  <a:cubicBezTo>
                    <a:pt x="10" y="25"/>
                    <a:pt x="10" y="25"/>
                    <a:pt x="10" y="25"/>
                  </a:cubicBezTo>
                  <a:cubicBezTo>
                    <a:pt x="10" y="25"/>
                    <a:pt x="10" y="25"/>
                    <a:pt x="10" y="24"/>
                  </a:cubicBezTo>
                  <a:cubicBezTo>
                    <a:pt x="10" y="24"/>
                    <a:pt x="9" y="24"/>
                    <a:pt x="9" y="24"/>
                  </a:cubicBezTo>
                  <a:cubicBezTo>
                    <a:pt x="9" y="24"/>
                    <a:pt x="9" y="24"/>
                    <a:pt x="9" y="24"/>
                  </a:cubicBezTo>
                  <a:cubicBezTo>
                    <a:pt x="9" y="24"/>
                    <a:pt x="9" y="23"/>
                    <a:pt x="9" y="23"/>
                  </a:cubicBezTo>
                  <a:cubicBezTo>
                    <a:pt x="9" y="23"/>
                    <a:pt x="9" y="23"/>
                    <a:pt x="9" y="23"/>
                  </a:cubicBezTo>
                  <a:cubicBezTo>
                    <a:pt x="9" y="22"/>
                    <a:pt x="9" y="21"/>
                    <a:pt x="9" y="21"/>
                  </a:cubicBezTo>
                  <a:cubicBezTo>
                    <a:pt x="9" y="21"/>
                    <a:pt x="9" y="21"/>
                    <a:pt x="9" y="21"/>
                  </a:cubicBezTo>
                  <a:cubicBezTo>
                    <a:pt x="9" y="21"/>
                    <a:pt x="8" y="21"/>
                    <a:pt x="8" y="21"/>
                  </a:cubicBezTo>
                  <a:cubicBezTo>
                    <a:pt x="8" y="21"/>
                    <a:pt x="8" y="21"/>
                    <a:pt x="8" y="21"/>
                  </a:cubicBezTo>
                  <a:cubicBezTo>
                    <a:pt x="8" y="20"/>
                    <a:pt x="8" y="20"/>
                    <a:pt x="8" y="20"/>
                  </a:cubicBezTo>
                  <a:cubicBezTo>
                    <a:pt x="7" y="19"/>
                    <a:pt x="6" y="18"/>
                    <a:pt x="5" y="17"/>
                  </a:cubicBezTo>
                  <a:cubicBezTo>
                    <a:pt x="5" y="17"/>
                    <a:pt x="5" y="17"/>
                    <a:pt x="5" y="17"/>
                  </a:cubicBezTo>
                  <a:cubicBezTo>
                    <a:pt x="5" y="17"/>
                    <a:pt x="6" y="17"/>
                    <a:pt x="6" y="17"/>
                  </a:cubicBezTo>
                  <a:cubicBezTo>
                    <a:pt x="7" y="17"/>
                    <a:pt x="7" y="17"/>
                    <a:pt x="8" y="16"/>
                  </a:cubicBezTo>
                  <a:cubicBezTo>
                    <a:pt x="8" y="16"/>
                    <a:pt x="7" y="15"/>
                    <a:pt x="7" y="15"/>
                  </a:cubicBezTo>
                  <a:cubicBezTo>
                    <a:pt x="7" y="14"/>
                    <a:pt x="7" y="13"/>
                    <a:pt x="7" y="13"/>
                  </a:cubicBezTo>
                  <a:cubicBezTo>
                    <a:pt x="7" y="13"/>
                    <a:pt x="7" y="12"/>
                    <a:pt x="7" y="12"/>
                  </a:cubicBezTo>
                  <a:cubicBezTo>
                    <a:pt x="7" y="12"/>
                    <a:pt x="6" y="12"/>
                    <a:pt x="6" y="12"/>
                  </a:cubicBezTo>
                  <a:cubicBezTo>
                    <a:pt x="6" y="12"/>
                    <a:pt x="6" y="13"/>
                    <a:pt x="6" y="13"/>
                  </a:cubicBezTo>
                  <a:cubicBezTo>
                    <a:pt x="7" y="14"/>
                    <a:pt x="7" y="14"/>
                    <a:pt x="7" y="15"/>
                  </a:cubicBezTo>
                  <a:cubicBezTo>
                    <a:pt x="7" y="15"/>
                    <a:pt x="7" y="16"/>
                    <a:pt x="7" y="16"/>
                  </a:cubicBezTo>
                  <a:cubicBezTo>
                    <a:pt x="7" y="17"/>
                    <a:pt x="6" y="17"/>
                    <a:pt x="5" y="17"/>
                  </a:cubicBezTo>
                  <a:cubicBezTo>
                    <a:pt x="5" y="16"/>
                    <a:pt x="6" y="16"/>
                    <a:pt x="6" y="15"/>
                  </a:cubicBezTo>
                  <a:cubicBezTo>
                    <a:pt x="6" y="14"/>
                    <a:pt x="6" y="14"/>
                    <a:pt x="6" y="13"/>
                  </a:cubicBezTo>
                  <a:cubicBezTo>
                    <a:pt x="6" y="13"/>
                    <a:pt x="6" y="13"/>
                    <a:pt x="6" y="12"/>
                  </a:cubicBezTo>
                  <a:cubicBezTo>
                    <a:pt x="5" y="12"/>
                    <a:pt x="5" y="12"/>
                    <a:pt x="5" y="13"/>
                  </a:cubicBezTo>
                  <a:cubicBezTo>
                    <a:pt x="5" y="13"/>
                    <a:pt x="5" y="13"/>
                    <a:pt x="5" y="13"/>
                  </a:cubicBezTo>
                  <a:cubicBezTo>
                    <a:pt x="5" y="13"/>
                    <a:pt x="5" y="13"/>
                    <a:pt x="5" y="13"/>
                  </a:cubicBezTo>
                  <a:cubicBezTo>
                    <a:pt x="6" y="13"/>
                    <a:pt x="5" y="13"/>
                    <a:pt x="5" y="13"/>
                  </a:cubicBezTo>
                  <a:cubicBezTo>
                    <a:pt x="6" y="14"/>
                    <a:pt x="6" y="14"/>
                    <a:pt x="6" y="15"/>
                  </a:cubicBezTo>
                  <a:cubicBezTo>
                    <a:pt x="6" y="16"/>
                    <a:pt x="5" y="16"/>
                    <a:pt x="5" y="16"/>
                  </a:cubicBezTo>
                  <a:cubicBezTo>
                    <a:pt x="5" y="16"/>
                    <a:pt x="5" y="16"/>
                    <a:pt x="5" y="15"/>
                  </a:cubicBezTo>
                  <a:cubicBezTo>
                    <a:pt x="5" y="14"/>
                    <a:pt x="5" y="13"/>
                    <a:pt x="5" y="12"/>
                  </a:cubicBezTo>
                  <a:cubicBezTo>
                    <a:pt x="4" y="12"/>
                    <a:pt x="4" y="12"/>
                    <a:pt x="4" y="12"/>
                  </a:cubicBezTo>
                  <a:cubicBezTo>
                    <a:pt x="4" y="12"/>
                    <a:pt x="4" y="11"/>
                    <a:pt x="3" y="11"/>
                  </a:cubicBezTo>
                  <a:cubicBezTo>
                    <a:pt x="3" y="11"/>
                    <a:pt x="3" y="12"/>
                    <a:pt x="3" y="12"/>
                  </a:cubicBezTo>
                  <a:cubicBezTo>
                    <a:pt x="3" y="12"/>
                    <a:pt x="3" y="12"/>
                    <a:pt x="3" y="12"/>
                  </a:cubicBezTo>
                  <a:cubicBezTo>
                    <a:pt x="4" y="12"/>
                    <a:pt x="4" y="12"/>
                    <a:pt x="4" y="13"/>
                  </a:cubicBezTo>
                  <a:cubicBezTo>
                    <a:pt x="5" y="13"/>
                    <a:pt x="5" y="14"/>
                    <a:pt x="5" y="14"/>
                  </a:cubicBezTo>
                  <a:cubicBezTo>
                    <a:pt x="5" y="15"/>
                    <a:pt x="5" y="16"/>
                    <a:pt x="4" y="17"/>
                  </a:cubicBezTo>
                  <a:cubicBezTo>
                    <a:pt x="4" y="16"/>
                    <a:pt x="4" y="14"/>
                    <a:pt x="4" y="14"/>
                  </a:cubicBezTo>
                  <a:cubicBezTo>
                    <a:pt x="4" y="13"/>
                    <a:pt x="4" y="13"/>
                    <a:pt x="3" y="13"/>
                  </a:cubicBezTo>
                  <a:cubicBezTo>
                    <a:pt x="3" y="13"/>
                    <a:pt x="3" y="13"/>
                    <a:pt x="3" y="13"/>
                  </a:cubicBezTo>
                  <a:cubicBezTo>
                    <a:pt x="3" y="13"/>
                    <a:pt x="3" y="13"/>
                    <a:pt x="3" y="13"/>
                  </a:cubicBezTo>
                  <a:cubicBezTo>
                    <a:pt x="4" y="14"/>
                    <a:pt x="4" y="15"/>
                    <a:pt x="4" y="16"/>
                  </a:cubicBezTo>
                  <a:cubicBezTo>
                    <a:pt x="3" y="16"/>
                    <a:pt x="3" y="15"/>
                    <a:pt x="3" y="14"/>
                  </a:cubicBezTo>
                  <a:cubicBezTo>
                    <a:pt x="3" y="14"/>
                    <a:pt x="3" y="14"/>
                    <a:pt x="3" y="14"/>
                  </a:cubicBezTo>
                  <a:cubicBezTo>
                    <a:pt x="3" y="14"/>
                    <a:pt x="3" y="14"/>
                    <a:pt x="3" y="14"/>
                  </a:cubicBezTo>
                  <a:cubicBezTo>
                    <a:pt x="3" y="14"/>
                    <a:pt x="3" y="15"/>
                    <a:pt x="3" y="15"/>
                  </a:cubicBezTo>
                  <a:cubicBezTo>
                    <a:pt x="3" y="15"/>
                    <a:pt x="3" y="16"/>
                    <a:pt x="3" y="16"/>
                  </a:cubicBezTo>
                  <a:cubicBezTo>
                    <a:pt x="3" y="16"/>
                    <a:pt x="3" y="16"/>
                    <a:pt x="3" y="16"/>
                  </a:cubicBezTo>
                  <a:close/>
                  <a:moveTo>
                    <a:pt x="6" y="2"/>
                  </a:moveTo>
                  <a:cubicBezTo>
                    <a:pt x="6" y="2"/>
                    <a:pt x="6" y="2"/>
                    <a:pt x="6" y="2"/>
                  </a:cubicBezTo>
                  <a:cubicBezTo>
                    <a:pt x="6" y="2"/>
                    <a:pt x="6" y="2"/>
                    <a:pt x="6" y="2"/>
                  </a:cubicBezTo>
                  <a:cubicBezTo>
                    <a:pt x="6" y="2"/>
                    <a:pt x="6" y="2"/>
                    <a:pt x="6" y="2"/>
                  </a:cubicBezTo>
                  <a:close/>
                  <a:moveTo>
                    <a:pt x="14" y="20"/>
                  </a:moveTo>
                  <a:cubicBezTo>
                    <a:pt x="14" y="20"/>
                    <a:pt x="14" y="20"/>
                    <a:pt x="14" y="20"/>
                  </a:cubicBezTo>
                  <a:cubicBezTo>
                    <a:pt x="15" y="20"/>
                    <a:pt x="15" y="20"/>
                    <a:pt x="15" y="20"/>
                  </a:cubicBezTo>
                  <a:cubicBezTo>
                    <a:pt x="15" y="20"/>
                    <a:pt x="15" y="20"/>
                    <a:pt x="14" y="20"/>
                  </a:cubicBezTo>
                  <a:close/>
                  <a:moveTo>
                    <a:pt x="19" y="38"/>
                  </a:moveTo>
                  <a:cubicBezTo>
                    <a:pt x="19" y="38"/>
                    <a:pt x="19" y="38"/>
                    <a:pt x="19" y="38"/>
                  </a:cubicBezTo>
                  <a:cubicBezTo>
                    <a:pt x="18" y="38"/>
                    <a:pt x="18" y="38"/>
                    <a:pt x="18" y="38"/>
                  </a:cubicBezTo>
                  <a:cubicBezTo>
                    <a:pt x="18" y="38"/>
                    <a:pt x="19" y="38"/>
                    <a:pt x="19" y="38"/>
                  </a:cubicBezTo>
                  <a:cubicBezTo>
                    <a:pt x="19" y="38"/>
                    <a:pt x="18" y="38"/>
                    <a:pt x="19" y="38"/>
                  </a:cubicBezTo>
                  <a:close/>
                  <a:moveTo>
                    <a:pt x="21" y="43"/>
                  </a:moveTo>
                  <a:cubicBezTo>
                    <a:pt x="21" y="43"/>
                    <a:pt x="21" y="43"/>
                    <a:pt x="21" y="43"/>
                  </a:cubicBezTo>
                  <a:cubicBezTo>
                    <a:pt x="21" y="43"/>
                    <a:pt x="21" y="43"/>
                    <a:pt x="21" y="43"/>
                  </a:cubicBezTo>
                  <a:cubicBezTo>
                    <a:pt x="21" y="43"/>
                    <a:pt x="21" y="43"/>
                    <a:pt x="21" y="43"/>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05"/>
            <p:cNvSpPr>
              <a:spLocks noEditPoints="1"/>
            </p:cNvSpPr>
            <p:nvPr/>
          </p:nvSpPr>
          <p:spPr bwMode="auto">
            <a:xfrm>
              <a:off x="4464050" y="3319463"/>
              <a:ext cx="336550" cy="325438"/>
            </a:xfrm>
            <a:custGeom>
              <a:avLst/>
              <a:gdLst>
                <a:gd name="T0" fmla="*/ 0 w 28"/>
                <a:gd name="T1" fmla="*/ 4 h 27"/>
                <a:gd name="T2" fmla="*/ 13 w 28"/>
                <a:gd name="T3" fmla="*/ 2 h 27"/>
                <a:gd name="T4" fmla="*/ 13 w 28"/>
                <a:gd name="T5" fmla="*/ 2 h 27"/>
                <a:gd name="T6" fmla="*/ 14 w 28"/>
                <a:gd name="T7" fmla="*/ 13 h 27"/>
                <a:gd name="T8" fmla="*/ 2 w 28"/>
                <a:gd name="T9" fmla="*/ 13 h 27"/>
                <a:gd name="T10" fmla="*/ 0 w 28"/>
                <a:gd name="T11" fmla="*/ 4 h 27"/>
                <a:gd name="T12" fmla="*/ 15 w 28"/>
                <a:gd name="T13" fmla="*/ 2 h 27"/>
                <a:gd name="T14" fmla="*/ 28 w 28"/>
                <a:gd name="T15" fmla="*/ 0 h 27"/>
                <a:gd name="T16" fmla="*/ 26 w 28"/>
                <a:gd name="T17" fmla="*/ 12 h 27"/>
                <a:gd name="T18" fmla="*/ 15 w 28"/>
                <a:gd name="T19" fmla="*/ 13 h 27"/>
                <a:gd name="T20" fmla="*/ 15 w 28"/>
                <a:gd name="T21" fmla="*/ 2 h 27"/>
                <a:gd name="T22" fmla="*/ 26 w 28"/>
                <a:gd name="T23" fmla="*/ 14 h 27"/>
                <a:gd name="T24" fmla="*/ 25 w 28"/>
                <a:gd name="T25" fmla="*/ 26 h 27"/>
                <a:gd name="T26" fmla="*/ 17 w 28"/>
                <a:gd name="T27" fmla="*/ 27 h 27"/>
                <a:gd name="T28" fmla="*/ 16 w 28"/>
                <a:gd name="T29" fmla="*/ 15 h 27"/>
                <a:gd name="T30" fmla="*/ 26 w 28"/>
                <a:gd name="T31" fmla="*/ 14 h 27"/>
                <a:gd name="T32" fmla="*/ 14 w 28"/>
                <a:gd name="T33" fmla="*/ 27 h 27"/>
                <a:gd name="T34" fmla="*/ 5 w 28"/>
                <a:gd name="T35" fmla="*/ 27 h 27"/>
                <a:gd name="T36" fmla="*/ 2 w 28"/>
                <a:gd name="T37" fmla="*/ 16 h 27"/>
                <a:gd name="T38" fmla="*/ 14 w 28"/>
                <a:gd name="T39" fmla="*/ 15 h 27"/>
                <a:gd name="T40" fmla="*/ 14 w 28"/>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7">
                  <a:moveTo>
                    <a:pt x="0" y="4"/>
                  </a:moveTo>
                  <a:cubicBezTo>
                    <a:pt x="4" y="3"/>
                    <a:pt x="9" y="3"/>
                    <a:pt x="13" y="2"/>
                  </a:cubicBezTo>
                  <a:cubicBezTo>
                    <a:pt x="13" y="2"/>
                    <a:pt x="13" y="2"/>
                    <a:pt x="13" y="2"/>
                  </a:cubicBezTo>
                  <a:cubicBezTo>
                    <a:pt x="14" y="13"/>
                    <a:pt x="14" y="13"/>
                    <a:pt x="14" y="13"/>
                  </a:cubicBezTo>
                  <a:cubicBezTo>
                    <a:pt x="2" y="13"/>
                    <a:pt x="2" y="13"/>
                    <a:pt x="2" y="13"/>
                  </a:cubicBezTo>
                  <a:cubicBezTo>
                    <a:pt x="0" y="4"/>
                    <a:pt x="0" y="4"/>
                    <a:pt x="0" y="4"/>
                  </a:cubicBezTo>
                  <a:close/>
                  <a:moveTo>
                    <a:pt x="15" y="2"/>
                  </a:moveTo>
                  <a:cubicBezTo>
                    <a:pt x="15" y="2"/>
                    <a:pt x="22" y="1"/>
                    <a:pt x="28" y="0"/>
                  </a:cubicBezTo>
                  <a:cubicBezTo>
                    <a:pt x="26" y="12"/>
                    <a:pt x="26" y="12"/>
                    <a:pt x="26" y="12"/>
                  </a:cubicBezTo>
                  <a:cubicBezTo>
                    <a:pt x="15" y="13"/>
                    <a:pt x="15" y="13"/>
                    <a:pt x="15" y="13"/>
                  </a:cubicBezTo>
                  <a:cubicBezTo>
                    <a:pt x="15" y="2"/>
                    <a:pt x="15" y="2"/>
                    <a:pt x="15" y="2"/>
                  </a:cubicBezTo>
                  <a:close/>
                  <a:moveTo>
                    <a:pt x="26" y="14"/>
                  </a:moveTo>
                  <a:cubicBezTo>
                    <a:pt x="25" y="26"/>
                    <a:pt x="25" y="26"/>
                    <a:pt x="25" y="26"/>
                  </a:cubicBezTo>
                  <a:cubicBezTo>
                    <a:pt x="17" y="27"/>
                    <a:pt x="17" y="27"/>
                    <a:pt x="17" y="27"/>
                  </a:cubicBezTo>
                  <a:cubicBezTo>
                    <a:pt x="16" y="15"/>
                    <a:pt x="16" y="15"/>
                    <a:pt x="16" y="15"/>
                  </a:cubicBezTo>
                  <a:cubicBezTo>
                    <a:pt x="26" y="14"/>
                    <a:pt x="26" y="14"/>
                    <a:pt x="26" y="14"/>
                  </a:cubicBezTo>
                  <a:close/>
                  <a:moveTo>
                    <a:pt x="14" y="27"/>
                  </a:moveTo>
                  <a:cubicBezTo>
                    <a:pt x="5" y="27"/>
                    <a:pt x="5" y="27"/>
                    <a:pt x="5" y="27"/>
                  </a:cubicBezTo>
                  <a:cubicBezTo>
                    <a:pt x="2" y="16"/>
                    <a:pt x="2" y="16"/>
                    <a:pt x="2" y="16"/>
                  </a:cubicBezTo>
                  <a:cubicBezTo>
                    <a:pt x="14" y="15"/>
                    <a:pt x="14" y="15"/>
                    <a:pt x="14" y="15"/>
                  </a:cubicBezTo>
                  <a:lnTo>
                    <a:pt x="14" y="27"/>
                  </a:ln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06"/>
            <p:cNvSpPr/>
            <p:nvPr/>
          </p:nvSpPr>
          <p:spPr bwMode="auto">
            <a:xfrm>
              <a:off x="4476750" y="3224213"/>
              <a:ext cx="288925" cy="420688"/>
            </a:xfrm>
            <a:custGeom>
              <a:avLst/>
              <a:gdLst>
                <a:gd name="T0" fmla="*/ 12 w 24"/>
                <a:gd name="T1" fmla="*/ 10 h 35"/>
                <a:gd name="T2" fmla="*/ 13 w 24"/>
                <a:gd name="T3" fmla="*/ 35 h 35"/>
                <a:gd name="T4" fmla="*/ 16 w 24"/>
                <a:gd name="T5" fmla="*/ 35 h 35"/>
                <a:gd name="T6" fmla="*/ 14 w 24"/>
                <a:gd name="T7" fmla="*/ 10 h 35"/>
                <a:gd name="T8" fmla="*/ 24 w 24"/>
                <a:gd name="T9" fmla="*/ 3 h 35"/>
                <a:gd name="T10" fmla="*/ 17 w 24"/>
                <a:gd name="T11" fmla="*/ 0 h 35"/>
                <a:gd name="T12" fmla="*/ 13 w 24"/>
                <a:gd name="T13" fmla="*/ 10 h 35"/>
                <a:gd name="T14" fmla="*/ 12 w 24"/>
                <a:gd name="T15" fmla="*/ 10 h 35"/>
                <a:gd name="T16" fmla="*/ 6 w 24"/>
                <a:gd name="T17" fmla="*/ 0 h 35"/>
                <a:gd name="T18" fmla="*/ 0 w 24"/>
                <a:gd name="T19" fmla="*/ 5 h 35"/>
                <a:gd name="T20" fmla="*/ 12 w 24"/>
                <a:gd name="T21"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5">
                  <a:moveTo>
                    <a:pt x="12" y="10"/>
                  </a:moveTo>
                  <a:cubicBezTo>
                    <a:pt x="13" y="35"/>
                    <a:pt x="13" y="35"/>
                    <a:pt x="13" y="35"/>
                  </a:cubicBezTo>
                  <a:cubicBezTo>
                    <a:pt x="16" y="35"/>
                    <a:pt x="16" y="35"/>
                    <a:pt x="16" y="35"/>
                  </a:cubicBezTo>
                  <a:cubicBezTo>
                    <a:pt x="14" y="10"/>
                    <a:pt x="14" y="10"/>
                    <a:pt x="14" y="10"/>
                  </a:cubicBezTo>
                  <a:cubicBezTo>
                    <a:pt x="24" y="3"/>
                    <a:pt x="24" y="3"/>
                    <a:pt x="24" y="3"/>
                  </a:cubicBezTo>
                  <a:cubicBezTo>
                    <a:pt x="21" y="2"/>
                    <a:pt x="19" y="1"/>
                    <a:pt x="17" y="0"/>
                  </a:cubicBezTo>
                  <a:cubicBezTo>
                    <a:pt x="13" y="10"/>
                    <a:pt x="13" y="10"/>
                    <a:pt x="13" y="10"/>
                  </a:cubicBezTo>
                  <a:cubicBezTo>
                    <a:pt x="12" y="10"/>
                    <a:pt x="12" y="10"/>
                    <a:pt x="12" y="10"/>
                  </a:cubicBezTo>
                  <a:cubicBezTo>
                    <a:pt x="6" y="0"/>
                    <a:pt x="6" y="0"/>
                    <a:pt x="6" y="0"/>
                  </a:cubicBezTo>
                  <a:cubicBezTo>
                    <a:pt x="4" y="1"/>
                    <a:pt x="2" y="3"/>
                    <a:pt x="0" y="5"/>
                  </a:cubicBezTo>
                  <a:lnTo>
                    <a:pt x="12" y="10"/>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07"/>
            <p:cNvSpPr/>
            <p:nvPr/>
          </p:nvSpPr>
          <p:spPr bwMode="auto">
            <a:xfrm>
              <a:off x="4487863" y="3463926"/>
              <a:ext cx="288925" cy="49213"/>
            </a:xfrm>
            <a:custGeom>
              <a:avLst/>
              <a:gdLst>
                <a:gd name="T0" fmla="*/ 0 w 182"/>
                <a:gd name="T1" fmla="*/ 8 h 31"/>
                <a:gd name="T2" fmla="*/ 0 w 182"/>
                <a:gd name="T3" fmla="*/ 31 h 31"/>
                <a:gd name="T4" fmla="*/ 182 w 182"/>
                <a:gd name="T5" fmla="*/ 16 h 31"/>
                <a:gd name="T6" fmla="*/ 182 w 182"/>
                <a:gd name="T7" fmla="*/ 0 h 31"/>
                <a:gd name="T8" fmla="*/ 0 w 182"/>
                <a:gd name="T9" fmla="*/ 8 h 31"/>
              </a:gdLst>
              <a:ahLst/>
              <a:cxnLst>
                <a:cxn ang="0">
                  <a:pos x="T0" y="T1"/>
                </a:cxn>
                <a:cxn ang="0">
                  <a:pos x="T2" y="T3"/>
                </a:cxn>
                <a:cxn ang="0">
                  <a:pos x="T4" y="T5"/>
                </a:cxn>
                <a:cxn ang="0">
                  <a:pos x="T6" y="T7"/>
                </a:cxn>
                <a:cxn ang="0">
                  <a:pos x="T8" y="T9"/>
                </a:cxn>
              </a:cxnLst>
              <a:rect l="0" t="0" r="r" b="b"/>
              <a:pathLst>
                <a:path w="182" h="31">
                  <a:moveTo>
                    <a:pt x="0" y="8"/>
                  </a:moveTo>
                  <a:lnTo>
                    <a:pt x="0" y="31"/>
                  </a:lnTo>
                  <a:lnTo>
                    <a:pt x="182" y="16"/>
                  </a:lnTo>
                  <a:lnTo>
                    <a:pt x="182" y="0"/>
                  </a:lnTo>
                  <a:lnTo>
                    <a:pt x="0" y="8"/>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08"/>
            <p:cNvSpPr/>
            <p:nvPr/>
          </p:nvSpPr>
          <p:spPr bwMode="auto">
            <a:xfrm>
              <a:off x="7534275" y="3632201"/>
              <a:ext cx="349250" cy="685800"/>
            </a:xfrm>
            <a:custGeom>
              <a:avLst/>
              <a:gdLst>
                <a:gd name="T0" fmla="*/ 16 w 29"/>
                <a:gd name="T1" fmla="*/ 52 h 57"/>
                <a:gd name="T2" fmla="*/ 17 w 29"/>
                <a:gd name="T3" fmla="*/ 55 h 57"/>
                <a:gd name="T4" fmla="*/ 15 w 29"/>
                <a:gd name="T5" fmla="*/ 54 h 57"/>
                <a:gd name="T6" fmla="*/ 15 w 29"/>
                <a:gd name="T7" fmla="*/ 49 h 57"/>
                <a:gd name="T8" fmla="*/ 15 w 29"/>
                <a:gd name="T9" fmla="*/ 40 h 57"/>
                <a:gd name="T10" fmla="*/ 13 w 29"/>
                <a:gd name="T11" fmla="*/ 47 h 57"/>
                <a:gd name="T12" fmla="*/ 13 w 29"/>
                <a:gd name="T13" fmla="*/ 49 h 57"/>
                <a:gd name="T14" fmla="*/ 13 w 29"/>
                <a:gd name="T15" fmla="*/ 57 h 57"/>
                <a:gd name="T16" fmla="*/ 12 w 29"/>
                <a:gd name="T17" fmla="*/ 53 h 57"/>
                <a:gd name="T18" fmla="*/ 11 w 29"/>
                <a:gd name="T19" fmla="*/ 48 h 57"/>
                <a:gd name="T20" fmla="*/ 10 w 29"/>
                <a:gd name="T21" fmla="*/ 40 h 57"/>
                <a:gd name="T22" fmla="*/ 9 w 29"/>
                <a:gd name="T23" fmla="*/ 51 h 57"/>
                <a:gd name="T24" fmla="*/ 8 w 29"/>
                <a:gd name="T25" fmla="*/ 53 h 57"/>
                <a:gd name="T26" fmla="*/ 7 w 29"/>
                <a:gd name="T27" fmla="*/ 50 h 57"/>
                <a:gd name="T28" fmla="*/ 7 w 29"/>
                <a:gd name="T29" fmla="*/ 40 h 57"/>
                <a:gd name="T30" fmla="*/ 6 w 29"/>
                <a:gd name="T31" fmla="*/ 40 h 57"/>
                <a:gd name="T32" fmla="*/ 3 w 29"/>
                <a:gd name="T33" fmla="*/ 48 h 57"/>
                <a:gd name="T34" fmla="*/ 3 w 29"/>
                <a:gd name="T35" fmla="*/ 54 h 57"/>
                <a:gd name="T36" fmla="*/ 1 w 29"/>
                <a:gd name="T37" fmla="*/ 55 h 57"/>
                <a:gd name="T38" fmla="*/ 1 w 29"/>
                <a:gd name="T39" fmla="*/ 52 h 57"/>
                <a:gd name="T40" fmla="*/ 2 w 29"/>
                <a:gd name="T41" fmla="*/ 40 h 57"/>
                <a:gd name="T42" fmla="*/ 1 w 29"/>
                <a:gd name="T43" fmla="*/ 32 h 57"/>
                <a:gd name="T44" fmla="*/ 6 w 29"/>
                <a:gd name="T45" fmla="*/ 26 h 57"/>
                <a:gd name="T46" fmla="*/ 11 w 29"/>
                <a:gd name="T47" fmla="*/ 23 h 57"/>
                <a:gd name="T48" fmla="*/ 11 w 29"/>
                <a:gd name="T49" fmla="*/ 19 h 57"/>
                <a:gd name="T50" fmla="*/ 7 w 29"/>
                <a:gd name="T51" fmla="*/ 15 h 57"/>
                <a:gd name="T52" fmla="*/ 11 w 29"/>
                <a:gd name="T53" fmla="*/ 16 h 57"/>
                <a:gd name="T54" fmla="*/ 6 w 29"/>
                <a:gd name="T55" fmla="*/ 14 h 57"/>
                <a:gd name="T56" fmla="*/ 2 w 29"/>
                <a:gd name="T57" fmla="*/ 9 h 57"/>
                <a:gd name="T58" fmla="*/ 1 w 29"/>
                <a:gd name="T59" fmla="*/ 3 h 57"/>
                <a:gd name="T60" fmla="*/ 2 w 29"/>
                <a:gd name="T61" fmla="*/ 1 h 57"/>
                <a:gd name="T62" fmla="*/ 2 w 29"/>
                <a:gd name="T63" fmla="*/ 6 h 57"/>
                <a:gd name="T64" fmla="*/ 4 w 29"/>
                <a:gd name="T65" fmla="*/ 3 h 57"/>
                <a:gd name="T66" fmla="*/ 3 w 29"/>
                <a:gd name="T67" fmla="*/ 7 h 57"/>
                <a:gd name="T68" fmla="*/ 5 w 29"/>
                <a:gd name="T69" fmla="*/ 5 h 57"/>
                <a:gd name="T70" fmla="*/ 4 w 29"/>
                <a:gd name="T71" fmla="*/ 7 h 57"/>
                <a:gd name="T72" fmla="*/ 7 w 29"/>
                <a:gd name="T73" fmla="*/ 4 h 57"/>
                <a:gd name="T74" fmla="*/ 8 w 29"/>
                <a:gd name="T75" fmla="*/ 2 h 57"/>
                <a:gd name="T76" fmla="*/ 4 w 29"/>
                <a:gd name="T77" fmla="*/ 10 h 57"/>
                <a:gd name="T78" fmla="*/ 10 w 29"/>
                <a:gd name="T79" fmla="*/ 14 h 57"/>
                <a:gd name="T80" fmla="*/ 11 w 29"/>
                <a:gd name="T81" fmla="*/ 14 h 57"/>
                <a:gd name="T82" fmla="*/ 13 w 29"/>
                <a:gd name="T83" fmla="*/ 15 h 57"/>
                <a:gd name="T84" fmla="*/ 17 w 29"/>
                <a:gd name="T85" fmla="*/ 14 h 57"/>
                <a:gd name="T86" fmla="*/ 20 w 29"/>
                <a:gd name="T87" fmla="*/ 9 h 57"/>
                <a:gd name="T88" fmla="*/ 20 w 29"/>
                <a:gd name="T89" fmla="*/ 11 h 57"/>
                <a:gd name="T90" fmla="*/ 20 w 29"/>
                <a:gd name="T91" fmla="*/ 14 h 57"/>
                <a:gd name="T92" fmla="*/ 24 w 29"/>
                <a:gd name="T93" fmla="*/ 7 h 57"/>
                <a:gd name="T94" fmla="*/ 22 w 29"/>
                <a:gd name="T95" fmla="*/ 0 h 57"/>
                <a:gd name="T96" fmla="*/ 26 w 29"/>
                <a:gd name="T97" fmla="*/ 7 h 57"/>
                <a:gd name="T98" fmla="*/ 25 w 29"/>
                <a:gd name="T99" fmla="*/ 5 h 57"/>
                <a:gd name="T100" fmla="*/ 27 w 29"/>
                <a:gd name="T101" fmla="*/ 6 h 57"/>
                <a:gd name="T102" fmla="*/ 28 w 29"/>
                <a:gd name="T103" fmla="*/ 5 h 57"/>
                <a:gd name="T104" fmla="*/ 27 w 29"/>
                <a:gd name="T105" fmla="*/ 1 h 57"/>
                <a:gd name="T106" fmla="*/ 29 w 29"/>
                <a:gd name="T107" fmla="*/ 5 h 57"/>
                <a:gd name="T108" fmla="*/ 27 w 29"/>
                <a:gd name="T109" fmla="*/ 9 h 57"/>
                <a:gd name="T110" fmla="*/ 20 w 29"/>
                <a:gd name="T111" fmla="*/ 15 h 57"/>
                <a:gd name="T112" fmla="*/ 22 w 29"/>
                <a:gd name="T113" fmla="*/ 16 h 57"/>
                <a:gd name="T114" fmla="*/ 18 w 29"/>
                <a:gd name="T115" fmla="*/ 19 h 57"/>
                <a:gd name="T116" fmla="*/ 18 w 29"/>
                <a:gd name="T117" fmla="*/ 24 h 57"/>
                <a:gd name="T118" fmla="*/ 19 w 29"/>
                <a:gd name="T119" fmla="*/ 33 h 57"/>
                <a:gd name="T120" fmla="*/ 18 w 29"/>
                <a:gd name="T121" fmla="*/ 38 h 57"/>
                <a:gd name="T122" fmla="*/ 17 w 29"/>
                <a:gd name="T123"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57">
                  <a:moveTo>
                    <a:pt x="16" y="50"/>
                  </a:moveTo>
                  <a:cubicBezTo>
                    <a:pt x="16" y="50"/>
                    <a:pt x="16" y="52"/>
                    <a:pt x="16" y="52"/>
                  </a:cubicBezTo>
                  <a:cubicBezTo>
                    <a:pt x="17" y="53"/>
                    <a:pt x="16" y="54"/>
                    <a:pt x="17" y="54"/>
                  </a:cubicBezTo>
                  <a:cubicBezTo>
                    <a:pt x="17" y="55"/>
                    <a:pt x="17" y="55"/>
                    <a:pt x="17" y="55"/>
                  </a:cubicBezTo>
                  <a:cubicBezTo>
                    <a:pt x="17" y="56"/>
                    <a:pt x="15" y="56"/>
                    <a:pt x="15" y="56"/>
                  </a:cubicBezTo>
                  <a:cubicBezTo>
                    <a:pt x="15" y="55"/>
                    <a:pt x="15" y="55"/>
                    <a:pt x="15" y="54"/>
                  </a:cubicBezTo>
                  <a:cubicBezTo>
                    <a:pt x="15" y="54"/>
                    <a:pt x="15" y="53"/>
                    <a:pt x="15" y="52"/>
                  </a:cubicBezTo>
                  <a:cubicBezTo>
                    <a:pt x="15" y="51"/>
                    <a:pt x="15" y="50"/>
                    <a:pt x="15" y="49"/>
                  </a:cubicBezTo>
                  <a:cubicBezTo>
                    <a:pt x="15" y="49"/>
                    <a:pt x="15" y="47"/>
                    <a:pt x="15" y="46"/>
                  </a:cubicBezTo>
                  <a:cubicBezTo>
                    <a:pt x="15" y="45"/>
                    <a:pt x="15" y="41"/>
                    <a:pt x="15" y="40"/>
                  </a:cubicBezTo>
                  <a:cubicBezTo>
                    <a:pt x="15" y="39"/>
                    <a:pt x="13" y="38"/>
                    <a:pt x="13" y="40"/>
                  </a:cubicBezTo>
                  <a:cubicBezTo>
                    <a:pt x="13" y="40"/>
                    <a:pt x="13" y="47"/>
                    <a:pt x="13" y="47"/>
                  </a:cubicBezTo>
                  <a:cubicBezTo>
                    <a:pt x="13" y="47"/>
                    <a:pt x="14" y="47"/>
                    <a:pt x="14" y="48"/>
                  </a:cubicBezTo>
                  <a:cubicBezTo>
                    <a:pt x="14" y="48"/>
                    <a:pt x="13" y="49"/>
                    <a:pt x="13" y="49"/>
                  </a:cubicBezTo>
                  <a:cubicBezTo>
                    <a:pt x="13" y="50"/>
                    <a:pt x="13" y="55"/>
                    <a:pt x="13" y="55"/>
                  </a:cubicBezTo>
                  <a:cubicBezTo>
                    <a:pt x="13" y="56"/>
                    <a:pt x="15" y="57"/>
                    <a:pt x="13" y="57"/>
                  </a:cubicBezTo>
                  <a:cubicBezTo>
                    <a:pt x="12" y="57"/>
                    <a:pt x="11" y="57"/>
                    <a:pt x="12" y="56"/>
                  </a:cubicBezTo>
                  <a:cubicBezTo>
                    <a:pt x="12" y="55"/>
                    <a:pt x="12" y="54"/>
                    <a:pt x="12" y="53"/>
                  </a:cubicBezTo>
                  <a:cubicBezTo>
                    <a:pt x="12" y="52"/>
                    <a:pt x="12" y="50"/>
                    <a:pt x="12" y="50"/>
                  </a:cubicBezTo>
                  <a:cubicBezTo>
                    <a:pt x="12" y="49"/>
                    <a:pt x="11" y="49"/>
                    <a:pt x="11" y="48"/>
                  </a:cubicBezTo>
                  <a:cubicBezTo>
                    <a:pt x="11" y="46"/>
                    <a:pt x="11" y="45"/>
                    <a:pt x="11" y="42"/>
                  </a:cubicBezTo>
                  <a:cubicBezTo>
                    <a:pt x="10" y="41"/>
                    <a:pt x="10" y="40"/>
                    <a:pt x="10" y="40"/>
                  </a:cubicBezTo>
                  <a:cubicBezTo>
                    <a:pt x="9" y="40"/>
                    <a:pt x="8" y="48"/>
                    <a:pt x="8" y="49"/>
                  </a:cubicBezTo>
                  <a:cubicBezTo>
                    <a:pt x="9" y="50"/>
                    <a:pt x="8" y="51"/>
                    <a:pt x="9" y="51"/>
                  </a:cubicBezTo>
                  <a:cubicBezTo>
                    <a:pt x="9" y="52"/>
                    <a:pt x="9" y="52"/>
                    <a:pt x="10" y="53"/>
                  </a:cubicBezTo>
                  <a:cubicBezTo>
                    <a:pt x="8" y="54"/>
                    <a:pt x="8" y="53"/>
                    <a:pt x="8" y="53"/>
                  </a:cubicBezTo>
                  <a:cubicBezTo>
                    <a:pt x="7" y="53"/>
                    <a:pt x="7" y="53"/>
                    <a:pt x="7" y="52"/>
                  </a:cubicBezTo>
                  <a:cubicBezTo>
                    <a:pt x="7" y="51"/>
                    <a:pt x="8" y="51"/>
                    <a:pt x="7" y="50"/>
                  </a:cubicBezTo>
                  <a:cubicBezTo>
                    <a:pt x="7" y="50"/>
                    <a:pt x="7" y="49"/>
                    <a:pt x="7" y="49"/>
                  </a:cubicBezTo>
                  <a:cubicBezTo>
                    <a:pt x="7" y="46"/>
                    <a:pt x="7" y="42"/>
                    <a:pt x="7" y="40"/>
                  </a:cubicBezTo>
                  <a:cubicBezTo>
                    <a:pt x="7" y="40"/>
                    <a:pt x="7" y="40"/>
                    <a:pt x="7" y="39"/>
                  </a:cubicBezTo>
                  <a:cubicBezTo>
                    <a:pt x="6" y="39"/>
                    <a:pt x="6" y="39"/>
                    <a:pt x="6" y="40"/>
                  </a:cubicBezTo>
                  <a:cubicBezTo>
                    <a:pt x="5" y="42"/>
                    <a:pt x="4" y="43"/>
                    <a:pt x="4" y="45"/>
                  </a:cubicBezTo>
                  <a:cubicBezTo>
                    <a:pt x="3" y="45"/>
                    <a:pt x="3" y="47"/>
                    <a:pt x="3" y="48"/>
                  </a:cubicBezTo>
                  <a:cubicBezTo>
                    <a:pt x="3" y="48"/>
                    <a:pt x="2" y="52"/>
                    <a:pt x="2" y="53"/>
                  </a:cubicBezTo>
                  <a:cubicBezTo>
                    <a:pt x="3" y="53"/>
                    <a:pt x="3" y="53"/>
                    <a:pt x="3" y="54"/>
                  </a:cubicBezTo>
                  <a:cubicBezTo>
                    <a:pt x="3" y="54"/>
                    <a:pt x="3" y="54"/>
                    <a:pt x="2" y="55"/>
                  </a:cubicBezTo>
                  <a:cubicBezTo>
                    <a:pt x="1" y="55"/>
                    <a:pt x="1" y="55"/>
                    <a:pt x="1" y="55"/>
                  </a:cubicBezTo>
                  <a:cubicBezTo>
                    <a:pt x="1" y="55"/>
                    <a:pt x="0" y="55"/>
                    <a:pt x="0" y="54"/>
                  </a:cubicBezTo>
                  <a:cubicBezTo>
                    <a:pt x="1" y="53"/>
                    <a:pt x="1" y="53"/>
                    <a:pt x="1" y="52"/>
                  </a:cubicBezTo>
                  <a:cubicBezTo>
                    <a:pt x="1" y="51"/>
                    <a:pt x="2" y="47"/>
                    <a:pt x="2" y="46"/>
                  </a:cubicBezTo>
                  <a:cubicBezTo>
                    <a:pt x="1" y="46"/>
                    <a:pt x="3" y="42"/>
                    <a:pt x="2" y="40"/>
                  </a:cubicBezTo>
                  <a:cubicBezTo>
                    <a:pt x="2" y="38"/>
                    <a:pt x="2" y="37"/>
                    <a:pt x="2" y="36"/>
                  </a:cubicBezTo>
                  <a:cubicBezTo>
                    <a:pt x="2" y="36"/>
                    <a:pt x="1" y="34"/>
                    <a:pt x="1" y="32"/>
                  </a:cubicBezTo>
                  <a:cubicBezTo>
                    <a:pt x="1" y="30"/>
                    <a:pt x="1" y="30"/>
                    <a:pt x="3" y="28"/>
                  </a:cubicBezTo>
                  <a:cubicBezTo>
                    <a:pt x="4" y="26"/>
                    <a:pt x="5" y="26"/>
                    <a:pt x="6" y="26"/>
                  </a:cubicBezTo>
                  <a:cubicBezTo>
                    <a:pt x="7" y="25"/>
                    <a:pt x="10" y="25"/>
                    <a:pt x="10" y="25"/>
                  </a:cubicBezTo>
                  <a:cubicBezTo>
                    <a:pt x="11" y="25"/>
                    <a:pt x="11" y="24"/>
                    <a:pt x="11" y="23"/>
                  </a:cubicBezTo>
                  <a:cubicBezTo>
                    <a:pt x="11" y="23"/>
                    <a:pt x="11" y="20"/>
                    <a:pt x="12" y="20"/>
                  </a:cubicBezTo>
                  <a:cubicBezTo>
                    <a:pt x="12" y="20"/>
                    <a:pt x="11" y="19"/>
                    <a:pt x="11" y="19"/>
                  </a:cubicBezTo>
                  <a:cubicBezTo>
                    <a:pt x="11" y="18"/>
                    <a:pt x="11" y="18"/>
                    <a:pt x="10" y="18"/>
                  </a:cubicBezTo>
                  <a:cubicBezTo>
                    <a:pt x="9" y="18"/>
                    <a:pt x="7" y="17"/>
                    <a:pt x="7" y="15"/>
                  </a:cubicBezTo>
                  <a:cubicBezTo>
                    <a:pt x="7" y="15"/>
                    <a:pt x="7" y="15"/>
                    <a:pt x="7" y="15"/>
                  </a:cubicBezTo>
                  <a:cubicBezTo>
                    <a:pt x="7" y="15"/>
                    <a:pt x="10" y="16"/>
                    <a:pt x="11" y="16"/>
                  </a:cubicBezTo>
                  <a:cubicBezTo>
                    <a:pt x="12" y="16"/>
                    <a:pt x="11" y="16"/>
                    <a:pt x="11" y="16"/>
                  </a:cubicBezTo>
                  <a:cubicBezTo>
                    <a:pt x="10" y="16"/>
                    <a:pt x="8" y="15"/>
                    <a:pt x="6" y="14"/>
                  </a:cubicBezTo>
                  <a:cubicBezTo>
                    <a:pt x="5" y="13"/>
                    <a:pt x="3" y="11"/>
                    <a:pt x="3" y="9"/>
                  </a:cubicBezTo>
                  <a:cubicBezTo>
                    <a:pt x="3" y="9"/>
                    <a:pt x="3" y="9"/>
                    <a:pt x="2" y="9"/>
                  </a:cubicBezTo>
                  <a:cubicBezTo>
                    <a:pt x="2" y="8"/>
                    <a:pt x="1" y="7"/>
                    <a:pt x="1" y="6"/>
                  </a:cubicBezTo>
                  <a:cubicBezTo>
                    <a:pt x="1" y="5"/>
                    <a:pt x="1" y="4"/>
                    <a:pt x="1" y="3"/>
                  </a:cubicBezTo>
                  <a:cubicBezTo>
                    <a:pt x="1" y="3"/>
                    <a:pt x="2" y="1"/>
                    <a:pt x="2" y="1"/>
                  </a:cubicBezTo>
                  <a:cubicBezTo>
                    <a:pt x="2" y="1"/>
                    <a:pt x="2" y="1"/>
                    <a:pt x="2" y="1"/>
                  </a:cubicBezTo>
                  <a:cubicBezTo>
                    <a:pt x="2" y="2"/>
                    <a:pt x="2" y="3"/>
                    <a:pt x="2" y="4"/>
                  </a:cubicBezTo>
                  <a:cubicBezTo>
                    <a:pt x="1" y="4"/>
                    <a:pt x="1" y="7"/>
                    <a:pt x="2" y="6"/>
                  </a:cubicBezTo>
                  <a:cubicBezTo>
                    <a:pt x="3" y="5"/>
                    <a:pt x="3" y="5"/>
                    <a:pt x="3" y="5"/>
                  </a:cubicBezTo>
                  <a:cubicBezTo>
                    <a:pt x="3" y="4"/>
                    <a:pt x="4" y="4"/>
                    <a:pt x="4" y="3"/>
                  </a:cubicBezTo>
                  <a:cubicBezTo>
                    <a:pt x="4" y="3"/>
                    <a:pt x="4" y="4"/>
                    <a:pt x="4" y="4"/>
                  </a:cubicBezTo>
                  <a:cubicBezTo>
                    <a:pt x="4" y="5"/>
                    <a:pt x="3" y="6"/>
                    <a:pt x="3" y="7"/>
                  </a:cubicBezTo>
                  <a:cubicBezTo>
                    <a:pt x="2" y="7"/>
                    <a:pt x="3" y="7"/>
                    <a:pt x="3" y="7"/>
                  </a:cubicBezTo>
                  <a:cubicBezTo>
                    <a:pt x="3" y="7"/>
                    <a:pt x="4" y="6"/>
                    <a:pt x="5" y="5"/>
                  </a:cubicBezTo>
                  <a:cubicBezTo>
                    <a:pt x="6" y="4"/>
                    <a:pt x="6" y="4"/>
                    <a:pt x="5" y="6"/>
                  </a:cubicBezTo>
                  <a:cubicBezTo>
                    <a:pt x="4" y="6"/>
                    <a:pt x="4" y="7"/>
                    <a:pt x="4" y="7"/>
                  </a:cubicBezTo>
                  <a:cubicBezTo>
                    <a:pt x="4" y="7"/>
                    <a:pt x="4" y="8"/>
                    <a:pt x="4" y="7"/>
                  </a:cubicBezTo>
                  <a:cubicBezTo>
                    <a:pt x="4" y="7"/>
                    <a:pt x="6" y="4"/>
                    <a:pt x="7" y="4"/>
                  </a:cubicBezTo>
                  <a:cubicBezTo>
                    <a:pt x="7" y="3"/>
                    <a:pt x="8" y="2"/>
                    <a:pt x="8" y="2"/>
                  </a:cubicBezTo>
                  <a:cubicBezTo>
                    <a:pt x="8" y="2"/>
                    <a:pt x="9" y="1"/>
                    <a:pt x="8" y="2"/>
                  </a:cubicBezTo>
                  <a:cubicBezTo>
                    <a:pt x="8" y="2"/>
                    <a:pt x="6" y="6"/>
                    <a:pt x="6" y="7"/>
                  </a:cubicBezTo>
                  <a:cubicBezTo>
                    <a:pt x="5" y="7"/>
                    <a:pt x="4" y="9"/>
                    <a:pt x="4" y="10"/>
                  </a:cubicBezTo>
                  <a:cubicBezTo>
                    <a:pt x="4" y="10"/>
                    <a:pt x="5" y="12"/>
                    <a:pt x="6" y="13"/>
                  </a:cubicBezTo>
                  <a:cubicBezTo>
                    <a:pt x="8" y="14"/>
                    <a:pt x="9" y="14"/>
                    <a:pt x="10" y="14"/>
                  </a:cubicBezTo>
                  <a:cubicBezTo>
                    <a:pt x="10" y="14"/>
                    <a:pt x="11" y="14"/>
                    <a:pt x="11" y="14"/>
                  </a:cubicBezTo>
                  <a:cubicBezTo>
                    <a:pt x="11" y="14"/>
                    <a:pt x="11" y="14"/>
                    <a:pt x="11" y="14"/>
                  </a:cubicBezTo>
                  <a:cubicBezTo>
                    <a:pt x="10" y="12"/>
                    <a:pt x="9" y="10"/>
                    <a:pt x="9" y="8"/>
                  </a:cubicBezTo>
                  <a:cubicBezTo>
                    <a:pt x="9" y="7"/>
                    <a:pt x="10" y="14"/>
                    <a:pt x="13" y="15"/>
                  </a:cubicBezTo>
                  <a:cubicBezTo>
                    <a:pt x="13" y="15"/>
                    <a:pt x="13" y="15"/>
                    <a:pt x="13" y="15"/>
                  </a:cubicBezTo>
                  <a:cubicBezTo>
                    <a:pt x="13" y="15"/>
                    <a:pt x="16" y="16"/>
                    <a:pt x="17" y="14"/>
                  </a:cubicBezTo>
                  <a:cubicBezTo>
                    <a:pt x="18" y="13"/>
                    <a:pt x="19" y="12"/>
                    <a:pt x="19" y="12"/>
                  </a:cubicBezTo>
                  <a:cubicBezTo>
                    <a:pt x="20" y="11"/>
                    <a:pt x="20" y="10"/>
                    <a:pt x="20" y="9"/>
                  </a:cubicBezTo>
                  <a:cubicBezTo>
                    <a:pt x="20" y="9"/>
                    <a:pt x="20" y="7"/>
                    <a:pt x="20" y="9"/>
                  </a:cubicBezTo>
                  <a:cubicBezTo>
                    <a:pt x="20" y="10"/>
                    <a:pt x="20" y="11"/>
                    <a:pt x="20" y="11"/>
                  </a:cubicBezTo>
                  <a:cubicBezTo>
                    <a:pt x="20" y="12"/>
                    <a:pt x="19" y="14"/>
                    <a:pt x="19" y="14"/>
                  </a:cubicBezTo>
                  <a:cubicBezTo>
                    <a:pt x="19" y="14"/>
                    <a:pt x="19" y="14"/>
                    <a:pt x="20" y="14"/>
                  </a:cubicBezTo>
                  <a:cubicBezTo>
                    <a:pt x="20" y="14"/>
                    <a:pt x="23" y="12"/>
                    <a:pt x="23" y="12"/>
                  </a:cubicBezTo>
                  <a:cubicBezTo>
                    <a:pt x="24" y="11"/>
                    <a:pt x="25" y="9"/>
                    <a:pt x="24" y="7"/>
                  </a:cubicBezTo>
                  <a:cubicBezTo>
                    <a:pt x="23" y="6"/>
                    <a:pt x="23" y="3"/>
                    <a:pt x="22" y="2"/>
                  </a:cubicBezTo>
                  <a:cubicBezTo>
                    <a:pt x="22" y="2"/>
                    <a:pt x="22" y="0"/>
                    <a:pt x="22" y="0"/>
                  </a:cubicBezTo>
                  <a:cubicBezTo>
                    <a:pt x="22" y="0"/>
                    <a:pt x="22" y="0"/>
                    <a:pt x="22" y="1"/>
                  </a:cubicBezTo>
                  <a:cubicBezTo>
                    <a:pt x="22" y="1"/>
                    <a:pt x="25" y="7"/>
                    <a:pt x="26" y="7"/>
                  </a:cubicBezTo>
                  <a:cubicBezTo>
                    <a:pt x="26" y="7"/>
                    <a:pt x="26" y="7"/>
                    <a:pt x="26" y="7"/>
                  </a:cubicBezTo>
                  <a:cubicBezTo>
                    <a:pt x="26" y="6"/>
                    <a:pt x="25" y="5"/>
                    <a:pt x="25" y="5"/>
                  </a:cubicBezTo>
                  <a:cubicBezTo>
                    <a:pt x="25" y="4"/>
                    <a:pt x="25" y="4"/>
                    <a:pt x="26" y="5"/>
                  </a:cubicBezTo>
                  <a:cubicBezTo>
                    <a:pt x="26" y="5"/>
                    <a:pt x="26" y="6"/>
                    <a:pt x="27" y="6"/>
                  </a:cubicBezTo>
                  <a:cubicBezTo>
                    <a:pt x="27" y="7"/>
                    <a:pt x="27" y="7"/>
                    <a:pt x="27" y="7"/>
                  </a:cubicBezTo>
                  <a:cubicBezTo>
                    <a:pt x="28" y="6"/>
                    <a:pt x="28" y="6"/>
                    <a:pt x="28" y="5"/>
                  </a:cubicBezTo>
                  <a:cubicBezTo>
                    <a:pt x="28" y="4"/>
                    <a:pt x="27" y="1"/>
                    <a:pt x="27" y="1"/>
                  </a:cubicBezTo>
                  <a:cubicBezTo>
                    <a:pt x="27" y="0"/>
                    <a:pt x="27" y="0"/>
                    <a:pt x="27" y="1"/>
                  </a:cubicBezTo>
                  <a:cubicBezTo>
                    <a:pt x="28" y="2"/>
                    <a:pt x="28" y="3"/>
                    <a:pt x="28" y="4"/>
                  </a:cubicBezTo>
                  <a:cubicBezTo>
                    <a:pt x="28" y="4"/>
                    <a:pt x="29" y="4"/>
                    <a:pt x="29" y="5"/>
                  </a:cubicBezTo>
                  <a:cubicBezTo>
                    <a:pt x="29" y="6"/>
                    <a:pt x="28" y="7"/>
                    <a:pt x="28" y="8"/>
                  </a:cubicBezTo>
                  <a:cubicBezTo>
                    <a:pt x="28" y="8"/>
                    <a:pt x="27" y="9"/>
                    <a:pt x="27" y="9"/>
                  </a:cubicBezTo>
                  <a:cubicBezTo>
                    <a:pt x="26" y="9"/>
                    <a:pt x="25" y="11"/>
                    <a:pt x="24" y="13"/>
                  </a:cubicBezTo>
                  <a:cubicBezTo>
                    <a:pt x="22" y="14"/>
                    <a:pt x="20" y="15"/>
                    <a:pt x="20" y="15"/>
                  </a:cubicBezTo>
                  <a:cubicBezTo>
                    <a:pt x="20" y="15"/>
                    <a:pt x="22" y="15"/>
                    <a:pt x="22" y="15"/>
                  </a:cubicBezTo>
                  <a:cubicBezTo>
                    <a:pt x="22" y="15"/>
                    <a:pt x="22" y="15"/>
                    <a:pt x="22" y="16"/>
                  </a:cubicBezTo>
                  <a:cubicBezTo>
                    <a:pt x="21" y="17"/>
                    <a:pt x="21" y="18"/>
                    <a:pt x="20" y="18"/>
                  </a:cubicBezTo>
                  <a:cubicBezTo>
                    <a:pt x="19" y="18"/>
                    <a:pt x="19" y="18"/>
                    <a:pt x="18" y="19"/>
                  </a:cubicBezTo>
                  <a:cubicBezTo>
                    <a:pt x="18" y="19"/>
                    <a:pt x="17" y="20"/>
                    <a:pt x="18" y="20"/>
                  </a:cubicBezTo>
                  <a:cubicBezTo>
                    <a:pt x="18" y="20"/>
                    <a:pt x="18" y="23"/>
                    <a:pt x="18" y="24"/>
                  </a:cubicBezTo>
                  <a:cubicBezTo>
                    <a:pt x="18" y="25"/>
                    <a:pt x="19" y="29"/>
                    <a:pt x="19" y="30"/>
                  </a:cubicBezTo>
                  <a:cubicBezTo>
                    <a:pt x="19" y="31"/>
                    <a:pt x="20" y="32"/>
                    <a:pt x="19" y="33"/>
                  </a:cubicBezTo>
                  <a:cubicBezTo>
                    <a:pt x="19" y="34"/>
                    <a:pt x="19" y="35"/>
                    <a:pt x="19" y="36"/>
                  </a:cubicBezTo>
                  <a:cubicBezTo>
                    <a:pt x="19" y="37"/>
                    <a:pt x="18" y="38"/>
                    <a:pt x="18" y="38"/>
                  </a:cubicBezTo>
                  <a:cubicBezTo>
                    <a:pt x="17" y="39"/>
                    <a:pt x="18" y="41"/>
                    <a:pt x="17" y="44"/>
                  </a:cubicBezTo>
                  <a:cubicBezTo>
                    <a:pt x="16" y="46"/>
                    <a:pt x="17" y="46"/>
                    <a:pt x="17" y="47"/>
                  </a:cubicBezTo>
                  <a:cubicBezTo>
                    <a:pt x="17" y="47"/>
                    <a:pt x="16" y="50"/>
                    <a:pt x="16" y="50"/>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09"/>
            <p:cNvSpPr/>
            <p:nvPr/>
          </p:nvSpPr>
          <p:spPr bwMode="auto">
            <a:xfrm>
              <a:off x="7762875" y="4065588"/>
              <a:ext cx="157163" cy="204788"/>
            </a:xfrm>
            <a:custGeom>
              <a:avLst/>
              <a:gdLst>
                <a:gd name="T0" fmla="*/ 3 w 13"/>
                <a:gd name="T1" fmla="*/ 13 h 17"/>
                <a:gd name="T2" fmla="*/ 0 w 13"/>
                <a:gd name="T3" fmla="*/ 3 h 17"/>
                <a:gd name="T4" fmla="*/ 10 w 13"/>
                <a:gd name="T5" fmla="*/ 0 h 17"/>
                <a:gd name="T6" fmla="*/ 13 w 13"/>
                <a:gd name="T7" fmla="*/ 11 h 17"/>
                <a:gd name="T8" fmla="*/ 11 w 13"/>
                <a:gd name="T9" fmla="*/ 13 h 17"/>
                <a:gd name="T10" fmla="*/ 9 w 13"/>
                <a:gd name="T11" fmla="*/ 11 h 17"/>
                <a:gd name="T12" fmla="*/ 11 w 13"/>
                <a:gd name="T13" fmla="*/ 9 h 17"/>
                <a:gd name="T14" fmla="*/ 12 w 13"/>
                <a:gd name="T15" fmla="*/ 9 h 17"/>
                <a:gd name="T16" fmla="*/ 10 w 13"/>
                <a:gd name="T17" fmla="*/ 3 h 17"/>
                <a:gd name="T18" fmla="*/ 2 w 13"/>
                <a:gd name="T19" fmla="*/ 7 h 17"/>
                <a:gd name="T20" fmla="*/ 4 w 13"/>
                <a:gd name="T21" fmla="*/ 15 h 17"/>
                <a:gd name="T22" fmla="*/ 2 w 13"/>
                <a:gd name="T23" fmla="*/ 17 h 17"/>
                <a:gd name="T24" fmla="*/ 0 w 13"/>
                <a:gd name="T25" fmla="*/ 15 h 17"/>
                <a:gd name="T26" fmla="*/ 2 w 13"/>
                <a:gd name="T27" fmla="*/ 13 h 17"/>
                <a:gd name="T28" fmla="*/ 3 w 13"/>
                <a:gd name="T29"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7">
                  <a:moveTo>
                    <a:pt x="3" y="13"/>
                  </a:moveTo>
                  <a:cubicBezTo>
                    <a:pt x="0" y="3"/>
                    <a:pt x="0" y="3"/>
                    <a:pt x="0" y="3"/>
                  </a:cubicBezTo>
                  <a:cubicBezTo>
                    <a:pt x="10" y="0"/>
                    <a:pt x="10" y="0"/>
                    <a:pt x="10" y="0"/>
                  </a:cubicBezTo>
                  <a:cubicBezTo>
                    <a:pt x="11" y="3"/>
                    <a:pt x="13" y="8"/>
                    <a:pt x="13" y="11"/>
                  </a:cubicBezTo>
                  <a:cubicBezTo>
                    <a:pt x="13" y="12"/>
                    <a:pt x="12" y="13"/>
                    <a:pt x="11" y="13"/>
                  </a:cubicBezTo>
                  <a:cubicBezTo>
                    <a:pt x="10" y="13"/>
                    <a:pt x="9" y="12"/>
                    <a:pt x="9" y="11"/>
                  </a:cubicBezTo>
                  <a:cubicBezTo>
                    <a:pt x="9" y="10"/>
                    <a:pt x="10" y="9"/>
                    <a:pt x="11" y="9"/>
                  </a:cubicBezTo>
                  <a:cubicBezTo>
                    <a:pt x="12" y="9"/>
                    <a:pt x="12" y="9"/>
                    <a:pt x="12" y="9"/>
                  </a:cubicBezTo>
                  <a:cubicBezTo>
                    <a:pt x="10" y="3"/>
                    <a:pt x="10" y="3"/>
                    <a:pt x="10" y="3"/>
                  </a:cubicBezTo>
                  <a:cubicBezTo>
                    <a:pt x="2" y="7"/>
                    <a:pt x="2" y="7"/>
                    <a:pt x="2" y="7"/>
                  </a:cubicBezTo>
                  <a:cubicBezTo>
                    <a:pt x="2" y="9"/>
                    <a:pt x="4" y="13"/>
                    <a:pt x="4" y="15"/>
                  </a:cubicBezTo>
                  <a:cubicBezTo>
                    <a:pt x="4" y="16"/>
                    <a:pt x="3" y="17"/>
                    <a:pt x="2" y="17"/>
                  </a:cubicBezTo>
                  <a:cubicBezTo>
                    <a:pt x="1" y="17"/>
                    <a:pt x="0" y="16"/>
                    <a:pt x="0" y="15"/>
                  </a:cubicBezTo>
                  <a:cubicBezTo>
                    <a:pt x="0" y="14"/>
                    <a:pt x="1" y="13"/>
                    <a:pt x="2" y="13"/>
                  </a:cubicBezTo>
                  <a:cubicBezTo>
                    <a:pt x="2" y="13"/>
                    <a:pt x="2" y="13"/>
                    <a:pt x="3" y="13"/>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10"/>
            <p:cNvSpPr/>
            <p:nvPr/>
          </p:nvSpPr>
          <p:spPr bwMode="auto">
            <a:xfrm>
              <a:off x="5018088" y="1660526"/>
              <a:ext cx="336550" cy="288925"/>
            </a:xfrm>
            <a:custGeom>
              <a:avLst/>
              <a:gdLst>
                <a:gd name="T0" fmla="*/ 16 w 28"/>
                <a:gd name="T1" fmla="*/ 10 h 24"/>
                <a:gd name="T2" fmla="*/ 20 w 28"/>
                <a:gd name="T3" fmla="*/ 3 h 24"/>
                <a:gd name="T4" fmla="*/ 23 w 28"/>
                <a:gd name="T5" fmla="*/ 23 h 24"/>
                <a:gd name="T6" fmla="*/ 16 w 28"/>
                <a:gd name="T7" fmla="*/ 10 h 24"/>
              </a:gdLst>
              <a:ahLst/>
              <a:cxnLst>
                <a:cxn ang="0">
                  <a:pos x="T0" y="T1"/>
                </a:cxn>
                <a:cxn ang="0">
                  <a:pos x="T2" y="T3"/>
                </a:cxn>
                <a:cxn ang="0">
                  <a:pos x="T4" y="T5"/>
                </a:cxn>
                <a:cxn ang="0">
                  <a:pos x="T6" y="T7"/>
                </a:cxn>
              </a:cxnLst>
              <a:rect l="0" t="0" r="r" b="b"/>
              <a:pathLst>
                <a:path w="28" h="24">
                  <a:moveTo>
                    <a:pt x="16" y="10"/>
                  </a:moveTo>
                  <a:cubicBezTo>
                    <a:pt x="16" y="10"/>
                    <a:pt x="16" y="4"/>
                    <a:pt x="20" y="3"/>
                  </a:cubicBezTo>
                  <a:cubicBezTo>
                    <a:pt x="28" y="0"/>
                    <a:pt x="26" y="24"/>
                    <a:pt x="23" y="23"/>
                  </a:cubicBezTo>
                  <a:cubicBezTo>
                    <a:pt x="0" y="19"/>
                    <a:pt x="8" y="1"/>
                    <a:pt x="16" y="1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11"/>
            <p:cNvSpPr>
              <a:spLocks noEditPoints="1"/>
            </p:cNvSpPr>
            <p:nvPr/>
          </p:nvSpPr>
          <p:spPr bwMode="auto">
            <a:xfrm>
              <a:off x="4970463" y="1925638"/>
              <a:ext cx="360363" cy="252413"/>
            </a:xfrm>
            <a:custGeom>
              <a:avLst/>
              <a:gdLst>
                <a:gd name="T0" fmla="*/ 11 w 30"/>
                <a:gd name="T1" fmla="*/ 7 h 21"/>
                <a:gd name="T2" fmla="*/ 5 w 30"/>
                <a:gd name="T3" fmla="*/ 10 h 21"/>
                <a:gd name="T4" fmla="*/ 7 w 30"/>
                <a:gd name="T5" fmla="*/ 17 h 21"/>
                <a:gd name="T6" fmla="*/ 18 w 30"/>
                <a:gd name="T7" fmla="*/ 16 h 21"/>
                <a:gd name="T8" fmla="*/ 27 w 30"/>
                <a:gd name="T9" fmla="*/ 9 h 21"/>
                <a:gd name="T10" fmla="*/ 11 w 30"/>
                <a:gd name="T11" fmla="*/ 16 h 21"/>
                <a:gd name="T12" fmla="*/ 11 w 30"/>
                <a:gd name="T13" fmla="*/ 17 h 21"/>
                <a:gd name="T14" fmla="*/ 4 w 30"/>
                <a:gd name="T15" fmla="*/ 12 h 21"/>
                <a:gd name="T16" fmla="*/ 13 w 30"/>
                <a:gd name="T17" fmla="*/ 9 h 21"/>
                <a:gd name="T18" fmla="*/ 7 w 30"/>
                <a:gd name="T19" fmla="*/ 12 h 21"/>
                <a:gd name="T20" fmla="*/ 5 w 30"/>
                <a:gd name="T21" fmla="*/ 17 h 21"/>
                <a:gd name="T22" fmla="*/ 7 w 30"/>
                <a:gd name="T23" fmla="*/ 16 h 21"/>
                <a:gd name="T24" fmla="*/ 10 w 30"/>
                <a:gd name="T25" fmla="*/ 17 h 21"/>
                <a:gd name="T26" fmla="*/ 4 w 30"/>
                <a:gd name="T27" fmla="*/ 13 h 21"/>
                <a:gd name="T28" fmla="*/ 13 w 30"/>
                <a:gd name="T29" fmla="*/ 17 h 21"/>
                <a:gd name="T30" fmla="*/ 7 w 30"/>
                <a:gd name="T31" fmla="*/ 11 h 21"/>
                <a:gd name="T32" fmla="*/ 9 w 30"/>
                <a:gd name="T33" fmla="*/ 10 h 21"/>
                <a:gd name="T34" fmla="*/ 11 w 30"/>
                <a:gd name="T35" fmla="*/ 15 h 21"/>
                <a:gd name="T36" fmla="*/ 15 w 30"/>
                <a:gd name="T37" fmla="*/ 10 h 21"/>
                <a:gd name="T38" fmla="*/ 17 w 30"/>
                <a:gd name="T39" fmla="*/ 10 h 21"/>
                <a:gd name="T40" fmla="*/ 18 w 30"/>
                <a:gd name="T41" fmla="*/ 13 h 21"/>
                <a:gd name="T42" fmla="*/ 20 w 30"/>
                <a:gd name="T43" fmla="*/ 14 h 21"/>
                <a:gd name="T44" fmla="*/ 20 w 30"/>
                <a:gd name="T45" fmla="*/ 13 h 21"/>
                <a:gd name="T46" fmla="*/ 22 w 30"/>
                <a:gd name="T47" fmla="*/ 12 h 21"/>
                <a:gd name="T48" fmla="*/ 18 w 30"/>
                <a:gd name="T49" fmla="*/ 7 h 21"/>
                <a:gd name="T50" fmla="*/ 19 w 30"/>
                <a:gd name="T51" fmla="*/ 6 h 21"/>
                <a:gd name="T52" fmla="*/ 21 w 30"/>
                <a:gd name="T53" fmla="*/ 8 h 21"/>
                <a:gd name="T54" fmla="*/ 16 w 30"/>
                <a:gd name="T55" fmla="*/ 14 h 21"/>
                <a:gd name="T56" fmla="*/ 18 w 30"/>
                <a:gd name="T57" fmla="*/ 15 h 21"/>
                <a:gd name="T58" fmla="*/ 14 w 30"/>
                <a:gd name="T59" fmla="*/ 11 h 21"/>
                <a:gd name="T60" fmla="*/ 23 w 30"/>
                <a:gd name="T61" fmla="*/ 14 h 21"/>
                <a:gd name="T62" fmla="*/ 15 w 30"/>
                <a:gd name="T63" fmla="*/ 9 h 21"/>
                <a:gd name="T64" fmla="*/ 23 w 30"/>
                <a:gd name="T65" fmla="*/ 11 h 21"/>
                <a:gd name="T66" fmla="*/ 25 w 30"/>
                <a:gd name="T67" fmla="*/ 13 h 21"/>
                <a:gd name="T68" fmla="*/ 18 w 30"/>
                <a:gd name="T69" fmla="*/ 7 h 21"/>
                <a:gd name="T70" fmla="*/ 26 w 30"/>
                <a:gd name="T71" fmla="*/ 10 h 21"/>
                <a:gd name="T72" fmla="*/ 22 w 30"/>
                <a:gd name="T73" fmla="*/ 4 h 21"/>
                <a:gd name="T74" fmla="*/ 20 w 30"/>
                <a:gd name="T75" fmla="*/ 4 h 21"/>
                <a:gd name="T76" fmla="*/ 22 w 30"/>
                <a:gd name="T77" fmla="*/ 8 h 21"/>
                <a:gd name="T78" fmla="*/ 16 w 30"/>
                <a:gd name="T79" fmla="*/ 20 h 21"/>
                <a:gd name="T80" fmla="*/ 28 w 30"/>
                <a:gd name="T81" fmla="*/ 10 h 21"/>
                <a:gd name="T82" fmla="*/ 26 w 30"/>
                <a:gd name="T83" fmla="*/ 6 h 21"/>
                <a:gd name="T84" fmla="*/ 25 w 30"/>
                <a:gd name="T85" fmla="*/ 4 h 21"/>
                <a:gd name="T86" fmla="*/ 22 w 30"/>
                <a:gd name="T87" fmla="*/ 2 h 21"/>
                <a:gd name="T88" fmla="*/ 16 w 30"/>
                <a:gd name="T89" fmla="*/ 1 h 21"/>
                <a:gd name="T90" fmla="*/ 17 w 30"/>
                <a:gd name="T91" fmla="*/ 2 h 21"/>
                <a:gd name="T92" fmla="*/ 13 w 30"/>
                <a:gd name="T93" fmla="*/ 5 h 21"/>
                <a:gd name="T94" fmla="*/ 11 w 30"/>
                <a:gd name="T95" fmla="*/ 6 h 21"/>
                <a:gd name="T96" fmla="*/ 26 w 30"/>
                <a:gd name="T97" fmla="*/ 15 h 21"/>
                <a:gd name="T98" fmla="*/ 28 w 30"/>
                <a:gd name="T99" fmla="*/ 15 h 21"/>
                <a:gd name="T100" fmla="*/ 24 w 30"/>
                <a:gd name="T101" fmla="*/ 17 h 21"/>
                <a:gd name="T102" fmla="*/ 24 w 30"/>
                <a:gd name="T103" fmla="*/ 18 h 21"/>
                <a:gd name="T104" fmla="*/ 20 w 30"/>
                <a:gd name="T105" fmla="*/ 20 h 21"/>
                <a:gd name="T106" fmla="*/ 20 w 30"/>
                <a:gd name="T107" fmla="*/ 19 h 21"/>
                <a:gd name="T108" fmla="*/ 16 w 30"/>
                <a:gd name="T10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1">
                  <a:moveTo>
                    <a:pt x="22" y="5"/>
                  </a:moveTo>
                  <a:cubicBezTo>
                    <a:pt x="22" y="2"/>
                    <a:pt x="20" y="2"/>
                    <a:pt x="19" y="5"/>
                  </a:cubicBezTo>
                  <a:cubicBezTo>
                    <a:pt x="17" y="2"/>
                    <a:pt x="14" y="3"/>
                    <a:pt x="16" y="7"/>
                  </a:cubicBezTo>
                  <a:cubicBezTo>
                    <a:pt x="14" y="6"/>
                    <a:pt x="14" y="7"/>
                    <a:pt x="13" y="8"/>
                  </a:cubicBezTo>
                  <a:cubicBezTo>
                    <a:pt x="12" y="8"/>
                    <a:pt x="12" y="7"/>
                    <a:pt x="11" y="7"/>
                  </a:cubicBezTo>
                  <a:cubicBezTo>
                    <a:pt x="10" y="8"/>
                    <a:pt x="10" y="8"/>
                    <a:pt x="10" y="8"/>
                  </a:cubicBezTo>
                  <a:cubicBezTo>
                    <a:pt x="10" y="8"/>
                    <a:pt x="9" y="8"/>
                    <a:pt x="9" y="8"/>
                  </a:cubicBezTo>
                  <a:cubicBezTo>
                    <a:pt x="9" y="8"/>
                    <a:pt x="9" y="9"/>
                    <a:pt x="8" y="9"/>
                  </a:cubicBezTo>
                  <a:cubicBezTo>
                    <a:pt x="7" y="9"/>
                    <a:pt x="7" y="9"/>
                    <a:pt x="6" y="10"/>
                  </a:cubicBezTo>
                  <a:cubicBezTo>
                    <a:pt x="6" y="9"/>
                    <a:pt x="5" y="9"/>
                    <a:pt x="5" y="10"/>
                  </a:cubicBezTo>
                  <a:cubicBezTo>
                    <a:pt x="4" y="10"/>
                    <a:pt x="1" y="10"/>
                    <a:pt x="1" y="11"/>
                  </a:cubicBezTo>
                  <a:cubicBezTo>
                    <a:pt x="0" y="13"/>
                    <a:pt x="1" y="14"/>
                    <a:pt x="3" y="14"/>
                  </a:cubicBezTo>
                  <a:cubicBezTo>
                    <a:pt x="2" y="15"/>
                    <a:pt x="3" y="16"/>
                    <a:pt x="4" y="16"/>
                  </a:cubicBezTo>
                  <a:cubicBezTo>
                    <a:pt x="4" y="16"/>
                    <a:pt x="4" y="16"/>
                    <a:pt x="5" y="17"/>
                  </a:cubicBezTo>
                  <a:cubicBezTo>
                    <a:pt x="5" y="18"/>
                    <a:pt x="6" y="18"/>
                    <a:pt x="7" y="17"/>
                  </a:cubicBezTo>
                  <a:cubicBezTo>
                    <a:pt x="7" y="18"/>
                    <a:pt x="9" y="19"/>
                    <a:pt x="10" y="18"/>
                  </a:cubicBezTo>
                  <a:cubicBezTo>
                    <a:pt x="10" y="19"/>
                    <a:pt x="11" y="19"/>
                    <a:pt x="12" y="18"/>
                  </a:cubicBezTo>
                  <a:cubicBezTo>
                    <a:pt x="13" y="18"/>
                    <a:pt x="14" y="18"/>
                    <a:pt x="14" y="17"/>
                  </a:cubicBezTo>
                  <a:cubicBezTo>
                    <a:pt x="14" y="18"/>
                    <a:pt x="16" y="18"/>
                    <a:pt x="16" y="16"/>
                  </a:cubicBezTo>
                  <a:cubicBezTo>
                    <a:pt x="17" y="17"/>
                    <a:pt x="17" y="16"/>
                    <a:pt x="18" y="16"/>
                  </a:cubicBezTo>
                  <a:cubicBezTo>
                    <a:pt x="18" y="16"/>
                    <a:pt x="18" y="16"/>
                    <a:pt x="18" y="17"/>
                  </a:cubicBezTo>
                  <a:cubicBezTo>
                    <a:pt x="19" y="19"/>
                    <a:pt x="21" y="18"/>
                    <a:pt x="22" y="16"/>
                  </a:cubicBezTo>
                  <a:cubicBezTo>
                    <a:pt x="23" y="17"/>
                    <a:pt x="25" y="16"/>
                    <a:pt x="24" y="14"/>
                  </a:cubicBezTo>
                  <a:cubicBezTo>
                    <a:pt x="27" y="14"/>
                    <a:pt x="27" y="12"/>
                    <a:pt x="25" y="11"/>
                  </a:cubicBezTo>
                  <a:cubicBezTo>
                    <a:pt x="26" y="11"/>
                    <a:pt x="27" y="11"/>
                    <a:pt x="27" y="9"/>
                  </a:cubicBezTo>
                  <a:cubicBezTo>
                    <a:pt x="27" y="8"/>
                    <a:pt x="25" y="8"/>
                    <a:pt x="25" y="8"/>
                  </a:cubicBezTo>
                  <a:cubicBezTo>
                    <a:pt x="26" y="6"/>
                    <a:pt x="25" y="4"/>
                    <a:pt x="22" y="5"/>
                  </a:cubicBezTo>
                  <a:close/>
                  <a:moveTo>
                    <a:pt x="5" y="12"/>
                  </a:moveTo>
                  <a:cubicBezTo>
                    <a:pt x="5" y="13"/>
                    <a:pt x="6" y="13"/>
                    <a:pt x="7" y="14"/>
                  </a:cubicBezTo>
                  <a:cubicBezTo>
                    <a:pt x="8" y="15"/>
                    <a:pt x="10" y="16"/>
                    <a:pt x="11" y="16"/>
                  </a:cubicBezTo>
                  <a:cubicBezTo>
                    <a:pt x="12" y="16"/>
                    <a:pt x="14" y="16"/>
                    <a:pt x="15" y="15"/>
                  </a:cubicBezTo>
                  <a:cubicBezTo>
                    <a:pt x="15" y="15"/>
                    <a:pt x="15" y="15"/>
                    <a:pt x="15" y="15"/>
                  </a:cubicBezTo>
                  <a:cubicBezTo>
                    <a:pt x="15" y="15"/>
                    <a:pt x="15" y="15"/>
                    <a:pt x="15" y="15"/>
                  </a:cubicBezTo>
                  <a:cubicBezTo>
                    <a:pt x="15" y="15"/>
                    <a:pt x="15" y="15"/>
                    <a:pt x="15" y="16"/>
                  </a:cubicBezTo>
                  <a:cubicBezTo>
                    <a:pt x="14" y="17"/>
                    <a:pt x="13" y="17"/>
                    <a:pt x="11" y="17"/>
                  </a:cubicBezTo>
                  <a:cubicBezTo>
                    <a:pt x="11" y="17"/>
                    <a:pt x="11" y="17"/>
                    <a:pt x="11" y="17"/>
                  </a:cubicBezTo>
                  <a:cubicBezTo>
                    <a:pt x="10" y="17"/>
                    <a:pt x="10" y="17"/>
                    <a:pt x="9" y="16"/>
                  </a:cubicBezTo>
                  <a:cubicBezTo>
                    <a:pt x="8" y="16"/>
                    <a:pt x="8" y="16"/>
                    <a:pt x="8" y="16"/>
                  </a:cubicBezTo>
                  <a:cubicBezTo>
                    <a:pt x="6" y="15"/>
                    <a:pt x="5" y="15"/>
                    <a:pt x="4" y="13"/>
                  </a:cubicBezTo>
                  <a:cubicBezTo>
                    <a:pt x="4" y="13"/>
                    <a:pt x="4" y="13"/>
                    <a:pt x="4" y="12"/>
                  </a:cubicBezTo>
                  <a:cubicBezTo>
                    <a:pt x="3" y="12"/>
                    <a:pt x="4" y="12"/>
                    <a:pt x="3" y="12"/>
                  </a:cubicBezTo>
                  <a:cubicBezTo>
                    <a:pt x="4" y="12"/>
                    <a:pt x="4" y="12"/>
                    <a:pt x="5" y="12"/>
                  </a:cubicBezTo>
                  <a:cubicBezTo>
                    <a:pt x="8" y="11"/>
                    <a:pt x="10" y="8"/>
                    <a:pt x="13" y="8"/>
                  </a:cubicBezTo>
                  <a:cubicBezTo>
                    <a:pt x="13" y="9"/>
                    <a:pt x="13" y="9"/>
                    <a:pt x="13" y="9"/>
                  </a:cubicBezTo>
                  <a:cubicBezTo>
                    <a:pt x="13" y="9"/>
                    <a:pt x="13" y="9"/>
                    <a:pt x="13" y="9"/>
                  </a:cubicBezTo>
                  <a:cubicBezTo>
                    <a:pt x="12" y="9"/>
                    <a:pt x="12" y="9"/>
                    <a:pt x="12" y="10"/>
                  </a:cubicBezTo>
                  <a:cubicBezTo>
                    <a:pt x="11" y="10"/>
                    <a:pt x="11" y="10"/>
                    <a:pt x="10" y="11"/>
                  </a:cubicBezTo>
                  <a:cubicBezTo>
                    <a:pt x="9" y="11"/>
                    <a:pt x="9" y="11"/>
                    <a:pt x="9" y="11"/>
                  </a:cubicBezTo>
                  <a:cubicBezTo>
                    <a:pt x="9" y="11"/>
                    <a:pt x="9" y="12"/>
                    <a:pt x="8" y="12"/>
                  </a:cubicBezTo>
                  <a:cubicBezTo>
                    <a:pt x="7" y="12"/>
                    <a:pt x="7" y="12"/>
                    <a:pt x="7" y="12"/>
                  </a:cubicBezTo>
                  <a:cubicBezTo>
                    <a:pt x="6" y="12"/>
                    <a:pt x="6" y="12"/>
                    <a:pt x="5" y="12"/>
                  </a:cubicBezTo>
                  <a:cubicBezTo>
                    <a:pt x="5" y="12"/>
                    <a:pt x="5" y="12"/>
                    <a:pt x="5" y="12"/>
                  </a:cubicBezTo>
                  <a:cubicBezTo>
                    <a:pt x="5" y="12"/>
                    <a:pt x="5" y="12"/>
                    <a:pt x="5" y="12"/>
                  </a:cubicBezTo>
                  <a:close/>
                  <a:moveTo>
                    <a:pt x="5" y="15"/>
                  </a:moveTo>
                  <a:cubicBezTo>
                    <a:pt x="8" y="17"/>
                    <a:pt x="6" y="18"/>
                    <a:pt x="5" y="17"/>
                  </a:cubicBezTo>
                  <a:cubicBezTo>
                    <a:pt x="5" y="16"/>
                    <a:pt x="5" y="16"/>
                    <a:pt x="5" y="15"/>
                  </a:cubicBezTo>
                  <a:close/>
                  <a:moveTo>
                    <a:pt x="4" y="15"/>
                  </a:moveTo>
                  <a:cubicBezTo>
                    <a:pt x="2" y="14"/>
                    <a:pt x="5" y="13"/>
                    <a:pt x="5" y="15"/>
                  </a:cubicBezTo>
                  <a:cubicBezTo>
                    <a:pt x="5" y="15"/>
                    <a:pt x="4" y="15"/>
                    <a:pt x="4" y="15"/>
                  </a:cubicBezTo>
                  <a:close/>
                  <a:moveTo>
                    <a:pt x="7" y="16"/>
                  </a:moveTo>
                  <a:cubicBezTo>
                    <a:pt x="7" y="16"/>
                    <a:pt x="9" y="17"/>
                    <a:pt x="9" y="17"/>
                  </a:cubicBezTo>
                  <a:cubicBezTo>
                    <a:pt x="9" y="19"/>
                    <a:pt x="7" y="18"/>
                    <a:pt x="7" y="16"/>
                  </a:cubicBezTo>
                  <a:close/>
                  <a:moveTo>
                    <a:pt x="10" y="17"/>
                  </a:moveTo>
                  <a:cubicBezTo>
                    <a:pt x="10" y="17"/>
                    <a:pt x="12" y="17"/>
                    <a:pt x="11" y="18"/>
                  </a:cubicBezTo>
                  <a:cubicBezTo>
                    <a:pt x="11" y="18"/>
                    <a:pt x="10" y="18"/>
                    <a:pt x="10" y="17"/>
                  </a:cubicBezTo>
                  <a:close/>
                  <a:moveTo>
                    <a:pt x="4" y="13"/>
                  </a:moveTo>
                  <a:cubicBezTo>
                    <a:pt x="3" y="14"/>
                    <a:pt x="2" y="14"/>
                    <a:pt x="2" y="13"/>
                  </a:cubicBezTo>
                  <a:cubicBezTo>
                    <a:pt x="1" y="12"/>
                    <a:pt x="1" y="10"/>
                    <a:pt x="3" y="10"/>
                  </a:cubicBezTo>
                  <a:cubicBezTo>
                    <a:pt x="4" y="10"/>
                    <a:pt x="4" y="10"/>
                    <a:pt x="5" y="11"/>
                  </a:cubicBezTo>
                  <a:cubicBezTo>
                    <a:pt x="2" y="11"/>
                    <a:pt x="3" y="12"/>
                    <a:pt x="4" y="13"/>
                  </a:cubicBezTo>
                  <a:close/>
                  <a:moveTo>
                    <a:pt x="14" y="17"/>
                  </a:moveTo>
                  <a:cubicBezTo>
                    <a:pt x="14" y="17"/>
                    <a:pt x="15" y="16"/>
                    <a:pt x="15" y="17"/>
                  </a:cubicBezTo>
                  <a:cubicBezTo>
                    <a:pt x="16" y="17"/>
                    <a:pt x="15" y="18"/>
                    <a:pt x="14" y="17"/>
                  </a:cubicBezTo>
                  <a:close/>
                  <a:moveTo>
                    <a:pt x="12" y="17"/>
                  </a:moveTo>
                  <a:cubicBezTo>
                    <a:pt x="12" y="17"/>
                    <a:pt x="13" y="17"/>
                    <a:pt x="13" y="17"/>
                  </a:cubicBezTo>
                  <a:cubicBezTo>
                    <a:pt x="13" y="18"/>
                    <a:pt x="12" y="18"/>
                    <a:pt x="12" y="17"/>
                  </a:cubicBezTo>
                  <a:close/>
                  <a:moveTo>
                    <a:pt x="5" y="11"/>
                  </a:moveTo>
                  <a:cubicBezTo>
                    <a:pt x="4" y="9"/>
                    <a:pt x="7" y="10"/>
                    <a:pt x="6" y="11"/>
                  </a:cubicBezTo>
                  <a:cubicBezTo>
                    <a:pt x="6" y="11"/>
                    <a:pt x="6" y="11"/>
                    <a:pt x="5" y="11"/>
                  </a:cubicBezTo>
                  <a:close/>
                  <a:moveTo>
                    <a:pt x="7" y="11"/>
                  </a:moveTo>
                  <a:cubicBezTo>
                    <a:pt x="6" y="10"/>
                    <a:pt x="7" y="9"/>
                    <a:pt x="8" y="9"/>
                  </a:cubicBezTo>
                  <a:cubicBezTo>
                    <a:pt x="9" y="10"/>
                    <a:pt x="8" y="10"/>
                    <a:pt x="7" y="11"/>
                  </a:cubicBezTo>
                  <a:close/>
                  <a:moveTo>
                    <a:pt x="9" y="10"/>
                  </a:moveTo>
                  <a:cubicBezTo>
                    <a:pt x="9" y="9"/>
                    <a:pt x="10" y="8"/>
                    <a:pt x="10" y="9"/>
                  </a:cubicBezTo>
                  <a:cubicBezTo>
                    <a:pt x="10" y="9"/>
                    <a:pt x="9" y="9"/>
                    <a:pt x="9" y="10"/>
                  </a:cubicBezTo>
                  <a:close/>
                  <a:moveTo>
                    <a:pt x="11" y="8"/>
                  </a:moveTo>
                  <a:cubicBezTo>
                    <a:pt x="11" y="8"/>
                    <a:pt x="11" y="7"/>
                    <a:pt x="12" y="8"/>
                  </a:cubicBezTo>
                  <a:cubicBezTo>
                    <a:pt x="12" y="8"/>
                    <a:pt x="11" y="8"/>
                    <a:pt x="11" y="8"/>
                  </a:cubicBezTo>
                  <a:close/>
                  <a:moveTo>
                    <a:pt x="15" y="14"/>
                  </a:moveTo>
                  <a:cubicBezTo>
                    <a:pt x="14" y="15"/>
                    <a:pt x="13" y="16"/>
                    <a:pt x="11" y="15"/>
                  </a:cubicBezTo>
                  <a:cubicBezTo>
                    <a:pt x="10" y="15"/>
                    <a:pt x="9" y="15"/>
                    <a:pt x="8" y="14"/>
                  </a:cubicBezTo>
                  <a:cubicBezTo>
                    <a:pt x="8" y="14"/>
                    <a:pt x="7" y="13"/>
                    <a:pt x="6" y="13"/>
                  </a:cubicBezTo>
                  <a:cubicBezTo>
                    <a:pt x="6" y="13"/>
                    <a:pt x="7" y="12"/>
                    <a:pt x="8" y="12"/>
                  </a:cubicBezTo>
                  <a:cubicBezTo>
                    <a:pt x="10" y="12"/>
                    <a:pt x="11" y="10"/>
                    <a:pt x="13" y="9"/>
                  </a:cubicBezTo>
                  <a:cubicBezTo>
                    <a:pt x="14" y="10"/>
                    <a:pt x="14" y="10"/>
                    <a:pt x="15" y="10"/>
                  </a:cubicBezTo>
                  <a:cubicBezTo>
                    <a:pt x="14" y="11"/>
                    <a:pt x="12" y="12"/>
                    <a:pt x="14" y="14"/>
                  </a:cubicBezTo>
                  <a:cubicBezTo>
                    <a:pt x="14" y="14"/>
                    <a:pt x="14" y="14"/>
                    <a:pt x="15" y="14"/>
                  </a:cubicBezTo>
                  <a:close/>
                  <a:moveTo>
                    <a:pt x="21" y="9"/>
                  </a:moveTo>
                  <a:cubicBezTo>
                    <a:pt x="21" y="10"/>
                    <a:pt x="21" y="11"/>
                    <a:pt x="21" y="12"/>
                  </a:cubicBezTo>
                  <a:cubicBezTo>
                    <a:pt x="19" y="13"/>
                    <a:pt x="18" y="12"/>
                    <a:pt x="17" y="10"/>
                  </a:cubicBezTo>
                  <a:cubicBezTo>
                    <a:pt x="17" y="10"/>
                    <a:pt x="17" y="9"/>
                    <a:pt x="17" y="9"/>
                  </a:cubicBezTo>
                  <a:cubicBezTo>
                    <a:pt x="18" y="7"/>
                    <a:pt x="20" y="8"/>
                    <a:pt x="21" y="9"/>
                  </a:cubicBezTo>
                  <a:close/>
                  <a:moveTo>
                    <a:pt x="18" y="13"/>
                  </a:moveTo>
                  <a:cubicBezTo>
                    <a:pt x="18" y="14"/>
                    <a:pt x="18" y="14"/>
                    <a:pt x="17" y="15"/>
                  </a:cubicBezTo>
                  <a:cubicBezTo>
                    <a:pt x="17" y="14"/>
                    <a:pt x="17" y="13"/>
                    <a:pt x="18" y="13"/>
                  </a:cubicBezTo>
                  <a:cubicBezTo>
                    <a:pt x="18" y="12"/>
                    <a:pt x="19" y="12"/>
                    <a:pt x="18" y="13"/>
                  </a:cubicBezTo>
                  <a:close/>
                  <a:moveTo>
                    <a:pt x="15" y="12"/>
                  </a:moveTo>
                  <a:cubicBezTo>
                    <a:pt x="16" y="11"/>
                    <a:pt x="17" y="10"/>
                    <a:pt x="17" y="11"/>
                  </a:cubicBezTo>
                  <a:cubicBezTo>
                    <a:pt x="17" y="12"/>
                    <a:pt x="16" y="13"/>
                    <a:pt x="15" y="12"/>
                  </a:cubicBezTo>
                  <a:close/>
                  <a:moveTo>
                    <a:pt x="20" y="14"/>
                  </a:moveTo>
                  <a:cubicBezTo>
                    <a:pt x="21" y="17"/>
                    <a:pt x="19" y="16"/>
                    <a:pt x="19" y="15"/>
                  </a:cubicBezTo>
                  <a:cubicBezTo>
                    <a:pt x="19" y="14"/>
                    <a:pt x="19" y="13"/>
                    <a:pt x="19" y="13"/>
                  </a:cubicBezTo>
                  <a:cubicBezTo>
                    <a:pt x="20" y="13"/>
                    <a:pt x="20" y="14"/>
                    <a:pt x="20" y="14"/>
                  </a:cubicBezTo>
                  <a:close/>
                  <a:moveTo>
                    <a:pt x="22" y="14"/>
                  </a:moveTo>
                  <a:cubicBezTo>
                    <a:pt x="21" y="15"/>
                    <a:pt x="20" y="14"/>
                    <a:pt x="20" y="13"/>
                  </a:cubicBezTo>
                  <a:cubicBezTo>
                    <a:pt x="21" y="12"/>
                    <a:pt x="23" y="13"/>
                    <a:pt x="22" y="14"/>
                  </a:cubicBezTo>
                  <a:close/>
                  <a:moveTo>
                    <a:pt x="15" y="8"/>
                  </a:moveTo>
                  <a:cubicBezTo>
                    <a:pt x="16" y="7"/>
                    <a:pt x="17" y="8"/>
                    <a:pt x="17" y="9"/>
                  </a:cubicBezTo>
                  <a:cubicBezTo>
                    <a:pt x="16" y="10"/>
                    <a:pt x="15" y="9"/>
                    <a:pt x="15" y="8"/>
                  </a:cubicBezTo>
                  <a:close/>
                  <a:moveTo>
                    <a:pt x="22" y="12"/>
                  </a:moveTo>
                  <a:cubicBezTo>
                    <a:pt x="22" y="11"/>
                    <a:pt x="25" y="12"/>
                    <a:pt x="25" y="13"/>
                  </a:cubicBezTo>
                  <a:cubicBezTo>
                    <a:pt x="24" y="14"/>
                    <a:pt x="22" y="12"/>
                    <a:pt x="22" y="12"/>
                  </a:cubicBezTo>
                  <a:close/>
                  <a:moveTo>
                    <a:pt x="18" y="7"/>
                  </a:moveTo>
                  <a:cubicBezTo>
                    <a:pt x="17" y="7"/>
                    <a:pt x="16" y="6"/>
                    <a:pt x="17" y="5"/>
                  </a:cubicBezTo>
                  <a:cubicBezTo>
                    <a:pt x="18" y="6"/>
                    <a:pt x="18" y="7"/>
                    <a:pt x="18" y="7"/>
                  </a:cubicBezTo>
                  <a:close/>
                  <a:moveTo>
                    <a:pt x="22" y="10"/>
                  </a:moveTo>
                  <a:cubicBezTo>
                    <a:pt x="22" y="9"/>
                    <a:pt x="24" y="8"/>
                    <a:pt x="24" y="9"/>
                  </a:cubicBezTo>
                  <a:cubicBezTo>
                    <a:pt x="24" y="10"/>
                    <a:pt x="23" y="10"/>
                    <a:pt x="22" y="10"/>
                  </a:cubicBezTo>
                  <a:close/>
                  <a:moveTo>
                    <a:pt x="19" y="7"/>
                  </a:moveTo>
                  <a:cubicBezTo>
                    <a:pt x="19" y="7"/>
                    <a:pt x="19" y="6"/>
                    <a:pt x="19" y="6"/>
                  </a:cubicBezTo>
                  <a:cubicBezTo>
                    <a:pt x="20" y="5"/>
                    <a:pt x="20" y="5"/>
                    <a:pt x="21" y="5"/>
                  </a:cubicBezTo>
                  <a:cubicBezTo>
                    <a:pt x="21" y="6"/>
                    <a:pt x="20" y="7"/>
                    <a:pt x="19" y="7"/>
                  </a:cubicBezTo>
                  <a:close/>
                  <a:moveTo>
                    <a:pt x="21" y="8"/>
                  </a:moveTo>
                  <a:cubicBezTo>
                    <a:pt x="21" y="8"/>
                    <a:pt x="23" y="6"/>
                    <a:pt x="23" y="7"/>
                  </a:cubicBezTo>
                  <a:cubicBezTo>
                    <a:pt x="23" y="7"/>
                    <a:pt x="22" y="8"/>
                    <a:pt x="21" y="8"/>
                  </a:cubicBezTo>
                  <a:close/>
                  <a:moveTo>
                    <a:pt x="17" y="13"/>
                  </a:moveTo>
                  <a:cubicBezTo>
                    <a:pt x="15" y="15"/>
                    <a:pt x="16" y="16"/>
                    <a:pt x="18" y="15"/>
                  </a:cubicBezTo>
                  <a:cubicBezTo>
                    <a:pt x="18" y="15"/>
                    <a:pt x="18" y="15"/>
                    <a:pt x="17" y="15"/>
                  </a:cubicBezTo>
                  <a:cubicBezTo>
                    <a:pt x="17" y="16"/>
                    <a:pt x="17" y="16"/>
                    <a:pt x="16" y="16"/>
                  </a:cubicBezTo>
                  <a:cubicBezTo>
                    <a:pt x="15" y="16"/>
                    <a:pt x="15" y="15"/>
                    <a:pt x="16" y="14"/>
                  </a:cubicBezTo>
                  <a:cubicBezTo>
                    <a:pt x="16" y="14"/>
                    <a:pt x="16" y="13"/>
                    <a:pt x="17" y="13"/>
                  </a:cubicBezTo>
                  <a:cubicBezTo>
                    <a:pt x="17" y="13"/>
                    <a:pt x="17" y="13"/>
                    <a:pt x="17" y="13"/>
                  </a:cubicBezTo>
                  <a:close/>
                  <a:moveTo>
                    <a:pt x="21" y="15"/>
                  </a:moveTo>
                  <a:cubicBezTo>
                    <a:pt x="22" y="16"/>
                    <a:pt x="21" y="17"/>
                    <a:pt x="20" y="18"/>
                  </a:cubicBezTo>
                  <a:cubicBezTo>
                    <a:pt x="18" y="18"/>
                    <a:pt x="18" y="16"/>
                    <a:pt x="18" y="15"/>
                  </a:cubicBezTo>
                  <a:cubicBezTo>
                    <a:pt x="18" y="15"/>
                    <a:pt x="18" y="16"/>
                    <a:pt x="19" y="16"/>
                  </a:cubicBezTo>
                  <a:cubicBezTo>
                    <a:pt x="19" y="16"/>
                    <a:pt x="20" y="17"/>
                    <a:pt x="21" y="16"/>
                  </a:cubicBezTo>
                  <a:cubicBezTo>
                    <a:pt x="21" y="15"/>
                    <a:pt x="21" y="15"/>
                    <a:pt x="21" y="15"/>
                  </a:cubicBezTo>
                  <a:close/>
                  <a:moveTo>
                    <a:pt x="16" y="13"/>
                  </a:moveTo>
                  <a:cubicBezTo>
                    <a:pt x="15" y="14"/>
                    <a:pt x="12" y="13"/>
                    <a:pt x="14" y="11"/>
                  </a:cubicBezTo>
                  <a:cubicBezTo>
                    <a:pt x="15" y="11"/>
                    <a:pt x="15" y="11"/>
                    <a:pt x="16" y="11"/>
                  </a:cubicBezTo>
                  <a:cubicBezTo>
                    <a:pt x="16" y="11"/>
                    <a:pt x="15" y="11"/>
                    <a:pt x="15" y="12"/>
                  </a:cubicBezTo>
                  <a:cubicBezTo>
                    <a:pt x="15" y="13"/>
                    <a:pt x="16" y="13"/>
                    <a:pt x="16" y="13"/>
                  </a:cubicBezTo>
                  <a:close/>
                  <a:moveTo>
                    <a:pt x="21" y="15"/>
                  </a:moveTo>
                  <a:cubicBezTo>
                    <a:pt x="23" y="15"/>
                    <a:pt x="24" y="15"/>
                    <a:pt x="23" y="14"/>
                  </a:cubicBezTo>
                  <a:cubicBezTo>
                    <a:pt x="27" y="16"/>
                    <a:pt x="22" y="18"/>
                    <a:pt x="21" y="15"/>
                  </a:cubicBezTo>
                  <a:close/>
                  <a:moveTo>
                    <a:pt x="14" y="8"/>
                  </a:moveTo>
                  <a:cubicBezTo>
                    <a:pt x="15" y="6"/>
                    <a:pt x="17" y="7"/>
                    <a:pt x="17" y="8"/>
                  </a:cubicBezTo>
                  <a:cubicBezTo>
                    <a:pt x="17" y="8"/>
                    <a:pt x="17" y="8"/>
                    <a:pt x="17" y="8"/>
                  </a:cubicBezTo>
                  <a:cubicBezTo>
                    <a:pt x="16" y="7"/>
                    <a:pt x="14" y="8"/>
                    <a:pt x="15" y="9"/>
                  </a:cubicBezTo>
                  <a:cubicBezTo>
                    <a:pt x="15" y="10"/>
                    <a:pt x="16" y="10"/>
                    <a:pt x="16" y="10"/>
                  </a:cubicBezTo>
                  <a:cubicBezTo>
                    <a:pt x="16" y="10"/>
                    <a:pt x="16" y="10"/>
                    <a:pt x="15" y="10"/>
                  </a:cubicBezTo>
                  <a:cubicBezTo>
                    <a:pt x="15" y="10"/>
                    <a:pt x="14" y="10"/>
                    <a:pt x="14" y="10"/>
                  </a:cubicBezTo>
                  <a:cubicBezTo>
                    <a:pt x="14" y="9"/>
                    <a:pt x="13" y="8"/>
                    <a:pt x="14" y="8"/>
                  </a:cubicBezTo>
                  <a:close/>
                  <a:moveTo>
                    <a:pt x="23" y="11"/>
                  </a:moveTo>
                  <a:cubicBezTo>
                    <a:pt x="23" y="11"/>
                    <a:pt x="23" y="11"/>
                    <a:pt x="24" y="11"/>
                  </a:cubicBezTo>
                  <a:cubicBezTo>
                    <a:pt x="25" y="11"/>
                    <a:pt x="27" y="12"/>
                    <a:pt x="26" y="13"/>
                  </a:cubicBezTo>
                  <a:cubicBezTo>
                    <a:pt x="25" y="15"/>
                    <a:pt x="24" y="13"/>
                    <a:pt x="23" y="13"/>
                  </a:cubicBezTo>
                  <a:cubicBezTo>
                    <a:pt x="23" y="13"/>
                    <a:pt x="23" y="13"/>
                    <a:pt x="24" y="13"/>
                  </a:cubicBezTo>
                  <a:cubicBezTo>
                    <a:pt x="25" y="14"/>
                    <a:pt x="25" y="13"/>
                    <a:pt x="25" y="13"/>
                  </a:cubicBezTo>
                  <a:cubicBezTo>
                    <a:pt x="25" y="12"/>
                    <a:pt x="23" y="11"/>
                    <a:pt x="23" y="11"/>
                  </a:cubicBezTo>
                  <a:close/>
                  <a:moveTo>
                    <a:pt x="16" y="6"/>
                  </a:moveTo>
                  <a:cubicBezTo>
                    <a:pt x="15" y="5"/>
                    <a:pt x="17" y="3"/>
                    <a:pt x="18" y="4"/>
                  </a:cubicBezTo>
                  <a:cubicBezTo>
                    <a:pt x="19" y="5"/>
                    <a:pt x="19" y="6"/>
                    <a:pt x="19" y="7"/>
                  </a:cubicBezTo>
                  <a:cubicBezTo>
                    <a:pt x="18" y="7"/>
                    <a:pt x="18" y="7"/>
                    <a:pt x="18" y="7"/>
                  </a:cubicBezTo>
                  <a:cubicBezTo>
                    <a:pt x="18" y="7"/>
                    <a:pt x="18" y="6"/>
                    <a:pt x="18" y="6"/>
                  </a:cubicBezTo>
                  <a:cubicBezTo>
                    <a:pt x="18" y="5"/>
                    <a:pt x="17" y="5"/>
                    <a:pt x="16" y="6"/>
                  </a:cubicBezTo>
                  <a:close/>
                  <a:moveTo>
                    <a:pt x="23" y="9"/>
                  </a:moveTo>
                  <a:cubicBezTo>
                    <a:pt x="24" y="8"/>
                    <a:pt x="26" y="8"/>
                    <a:pt x="26" y="9"/>
                  </a:cubicBezTo>
                  <a:cubicBezTo>
                    <a:pt x="26" y="9"/>
                    <a:pt x="26" y="10"/>
                    <a:pt x="26" y="10"/>
                  </a:cubicBezTo>
                  <a:cubicBezTo>
                    <a:pt x="25" y="11"/>
                    <a:pt x="22" y="11"/>
                    <a:pt x="22" y="11"/>
                  </a:cubicBezTo>
                  <a:cubicBezTo>
                    <a:pt x="23" y="10"/>
                    <a:pt x="24" y="11"/>
                    <a:pt x="25" y="9"/>
                  </a:cubicBezTo>
                  <a:cubicBezTo>
                    <a:pt x="25" y="8"/>
                    <a:pt x="24" y="9"/>
                    <a:pt x="23" y="9"/>
                  </a:cubicBezTo>
                  <a:close/>
                  <a:moveTo>
                    <a:pt x="20" y="4"/>
                  </a:moveTo>
                  <a:cubicBezTo>
                    <a:pt x="21" y="3"/>
                    <a:pt x="22" y="4"/>
                    <a:pt x="22" y="4"/>
                  </a:cubicBezTo>
                  <a:cubicBezTo>
                    <a:pt x="22" y="5"/>
                    <a:pt x="21" y="7"/>
                    <a:pt x="21" y="7"/>
                  </a:cubicBezTo>
                  <a:cubicBezTo>
                    <a:pt x="20" y="7"/>
                    <a:pt x="20" y="7"/>
                    <a:pt x="20" y="7"/>
                  </a:cubicBezTo>
                  <a:cubicBezTo>
                    <a:pt x="20" y="7"/>
                    <a:pt x="21" y="5"/>
                    <a:pt x="21" y="5"/>
                  </a:cubicBezTo>
                  <a:cubicBezTo>
                    <a:pt x="20" y="4"/>
                    <a:pt x="20" y="5"/>
                    <a:pt x="19" y="5"/>
                  </a:cubicBezTo>
                  <a:cubicBezTo>
                    <a:pt x="19" y="5"/>
                    <a:pt x="20" y="4"/>
                    <a:pt x="20" y="4"/>
                  </a:cubicBezTo>
                  <a:close/>
                  <a:moveTo>
                    <a:pt x="22" y="7"/>
                  </a:moveTo>
                  <a:cubicBezTo>
                    <a:pt x="22" y="5"/>
                    <a:pt x="24" y="5"/>
                    <a:pt x="25" y="6"/>
                  </a:cubicBezTo>
                  <a:cubicBezTo>
                    <a:pt x="25" y="6"/>
                    <a:pt x="24" y="8"/>
                    <a:pt x="23" y="8"/>
                  </a:cubicBezTo>
                  <a:cubicBezTo>
                    <a:pt x="23" y="8"/>
                    <a:pt x="21" y="9"/>
                    <a:pt x="21" y="9"/>
                  </a:cubicBezTo>
                  <a:cubicBezTo>
                    <a:pt x="21" y="8"/>
                    <a:pt x="22" y="8"/>
                    <a:pt x="22" y="8"/>
                  </a:cubicBezTo>
                  <a:cubicBezTo>
                    <a:pt x="24" y="7"/>
                    <a:pt x="24" y="6"/>
                    <a:pt x="22" y="6"/>
                  </a:cubicBezTo>
                  <a:cubicBezTo>
                    <a:pt x="22" y="7"/>
                    <a:pt x="22" y="7"/>
                    <a:pt x="22" y="7"/>
                  </a:cubicBezTo>
                  <a:close/>
                  <a:moveTo>
                    <a:pt x="16" y="20"/>
                  </a:moveTo>
                  <a:cubicBezTo>
                    <a:pt x="15" y="20"/>
                    <a:pt x="16" y="19"/>
                    <a:pt x="16" y="19"/>
                  </a:cubicBezTo>
                  <a:cubicBezTo>
                    <a:pt x="17" y="20"/>
                    <a:pt x="16" y="21"/>
                    <a:pt x="16" y="20"/>
                  </a:cubicBezTo>
                  <a:close/>
                  <a:moveTo>
                    <a:pt x="27" y="9"/>
                  </a:moveTo>
                  <a:cubicBezTo>
                    <a:pt x="26" y="8"/>
                    <a:pt x="27" y="8"/>
                    <a:pt x="28" y="8"/>
                  </a:cubicBezTo>
                  <a:cubicBezTo>
                    <a:pt x="28" y="8"/>
                    <a:pt x="27" y="9"/>
                    <a:pt x="27" y="9"/>
                  </a:cubicBezTo>
                  <a:close/>
                  <a:moveTo>
                    <a:pt x="27" y="11"/>
                  </a:moveTo>
                  <a:cubicBezTo>
                    <a:pt x="27" y="10"/>
                    <a:pt x="28" y="10"/>
                    <a:pt x="28" y="10"/>
                  </a:cubicBezTo>
                  <a:cubicBezTo>
                    <a:pt x="28" y="11"/>
                    <a:pt x="28" y="11"/>
                    <a:pt x="27" y="11"/>
                  </a:cubicBezTo>
                  <a:close/>
                  <a:moveTo>
                    <a:pt x="29" y="10"/>
                  </a:moveTo>
                  <a:cubicBezTo>
                    <a:pt x="29" y="10"/>
                    <a:pt x="30" y="9"/>
                    <a:pt x="29" y="9"/>
                  </a:cubicBezTo>
                  <a:cubicBezTo>
                    <a:pt x="29" y="9"/>
                    <a:pt x="28" y="9"/>
                    <a:pt x="29" y="10"/>
                  </a:cubicBezTo>
                  <a:close/>
                  <a:moveTo>
                    <a:pt x="26" y="6"/>
                  </a:moveTo>
                  <a:cubicBezTo>
                    <a:pt x="25" y="5"/>
                    <a:pt x="26" y="5"/>
                    <a:pt x="27" y="5"/>
                  </a:cubicBezTo>
                  <a:cubicBezTo>
                    <a:pt x="27" y="6"/>
                    <a:pt x="26" y="6"/>
                    <a:pt x="26" y="6"/>
                  </a:cubicBezTo>
                  <a:close/>
                  <a:moveTo>
                    <a:pt x="25" y="4"/>
                  </a:moveTo>
                  <a:cubicBezTo>
                    <a:pt x="26" y="4"/>
                    <a:pt x="24" y="5"/>
                    <a:pt x="24" y="4"/>
                  </a:cubicBezTo>
                  <a:cubicBezTo>
                    <a:pt x="24" y="3"/>
                    <a:pt x="25" y="3"/>
                    <a:pt x="25" y="4"/>
                  </a:cubicBezTo>
                  <a:close/>
                  <a:moveTo>
                    <a:pt x="22" y="2"/>
                  </a:moveTo>
                  <a:cubicBezTo>
                    <a:pt x="22" y="2"/>
                    <a:pt x="23" y="2"/>
                    <a:pt x="23" y="3"/>
                  </a:cubicBezTo>
                  <a:cubicBezTo>
                    <a:pt x="23" y="3"/>
                    <a:pt x="21" y="3"/>
                    <a:pt x="22" y="2"/>
                  </a:cubicBezTo>
                  <a:close/>
                  <a:moveTo>
                    <a:pt x="21" y="1"/>
                  </a:moveTo>
                  <a:cubicBezTo>
                    <a:pt x="21" y="1"/>
                    <a:pt x="21" y="2"/>
                    <a:pt x="22" y="2"/>
                  </a:cubicBezTo>
                  <a:cubicBezTo>
                    <a:pt x="22" y="1"/>
                    <a:pt x="21" y="1"/>
                    <a:pt x="21" y="1"/>
                  </a:cubicBezTo>
                  <a:close/>
                  <a:moveTo>
                    <a:pt x="20" y="2"/>
                  </a:moveTo>
                  <a:cubicBezTo>
                    <a:pt x="19" y="2"/>
                    <a:pt x="20" y="1"/>
                    <a:pt x="21" y="2"/>
                  </a:cubicBezTo>
                  <a:cubicBezTo>
                    <a:pt x="21" y="2"/>
                    <a:pt x="20" y="3"/>
                    <a:pt x="20" y="2"/>
                  </a:cubicBezTo>
                  <a:close/>
                  <a:moveTo>
                    <a:pt x="16" y="1"/>
                  </a:moveTo>
                  <a:cubicBezTo>
                    <a:pt x="15" y="1"/>
                    <a:pt x="16" y="2"/>
                    <a:pt x="16" y="1"/>
                  </a:cubicBezTo>
                  <a:cubicBezTo>
                    <a:pt x="17" y="1"/>
                    <a:pt x="16" y="0"/>
                    <a:pt x="16" y="1"/>
                  </a:cubicBezTo>
                  <a:close/>
                  <a:moveTo>
                    <a:pt x="17" y="2"/>
                  </a:moveTo>
                  <a:cubicBezTo>
                    <a:pt x="17" y="2"/>
                    <a:pt x="18" y="3"/>
                    <a:pt x="17" y="3"/>
                  </a:cubicBezTo>
                  <a:cubicBezTo>
                    <a:pt x="16" y="3"/>
                    <a:pt x="16" y="2"/>
                    <a:pt x="17" y="2"/>
                  </a:cubicBezTo>
                  <a:close/>
                  <a:moveTo>
                    <a:pt x="15" y="2"/>
                  </a:moveTo>
                  <a:cubicBezTo>
                    <a:pt x="15" y="2"/>
                    <a:pt x="16" y="2"/>
                    <a:pt x="16" y="3"/>
                  </a:cubicBezTo>
                  <a:cubicBezTo>
                    <a:pt x="15" y="4"/>
                    <a:pt x="14" y="3"/>
                    <a:pt x="15" y="2"/>
                  </a:cubicBezTo>
                  <a:close/>
                  <a:moveTo>
                    <a:pt x="13" y="6"/>
                  </a:moveTo>
                  <a:cubicBezTo>
                    <a:pt x="12" y="6"/>
                    <a:pt x="12" y="5"/>
                    <a:pt x="13" y="5"/>
                  </a:cubicBezTo>
                  <a:cubicBezTo>
                    <a:pt x="13" y="5"/>
                    <a:pt x="14" y="6"/>
                    <a:pt x="13" y="6"/>
                  </a:cubicBezTo>
                  <a:close/>
                  <a:moveTo>
                    <a:pt x="11" y="7"/>
                  </a:moveTo>
                  <a:cubicBezTo>
                    <a:pt x="11" y="7"/>
                    <a:pt x="12" y="7"/>
                    <a:pt x="12" y="7"/>
                  </a:cubicBezTo>
                  <a:cubicBezTo>
                    <a:pt x="12" y="8"/>
                    <a:pt x="11" y="7"/>
                    <a:pt x="11" y="7"/>
                  </a:cubicBezTo>
                  <a:close/>
                  <a:moveTo>
                    <a:pt x="11" y="6"/>
                  </a:moveTo>
                  <a:cubicBezTo>
                    <a:pt x="10" y="5"/>
                    <a:pt x="11" y="4"/>
                    <a:pt x="12" y="5"/>
                  </a:cubicBezTo>
                  <a:cubicBezTo>
                    <a:pt x="12" y="6"/>
                    <a:pt x="11" y="6"/>
                    <a:pt x="11" y="6"/>
                  </a:cubicBezTo>
                  <a:close/>
                  <a:moveTo>
                    <a:pt x="27" y="15"/>
                  </a:moveTo>
                  <a:cubicBezTo>
                    <a:pt x="27" y="16"/>
                    <a:pt x="26" y="16"/>
                    <a:pt x="26" y="15"/>
                  </a:cubicBezTo>
                  <a:cubicBezTo>
                    <a:pt x="26" y="15"/>
                    <a:pt x="26" y="15"/>
                    <a:pt x="26" y="15"/>
                  </a:cubicBezTo>
                  <a:cubicBezTo>
                    <a:pt x="26" y="14"/>
                    <a:pt x="27" y="15"/>
                    <a:pt x="27" y="15"/>
                  </a:cubicBezTo>
                  <a:close/>
                  <a:moveTo>
                    <a:pt x="27" y="13"/>
                  </a:moveTo>
                  <a:cubicBezTo>
                    <a:pt x="28" y="12"/>
                    <a:pt x="28" y="14"/>
                    <a:pt x="27" y="14"/>
                  </a:cubicBezTo>
                  <a:cubicBezTo>
                    <a:pt x="27" y="14"/>
                    <a:pt x="26" y="13"/>
                    <a:pt x="27" y="13"/>
                  </a:cubicBezTo>
                  <a:close/>
                  <a:moveTo>
                    <a:pt x="28" y="15"/>
                  </a:moveTo>
                  <a:cubicBezTo>
                    <a:pt x="28" y="15"/>
                    <a:pt x="29" y="15"/>
                    <a:pt x="29" y="14"/>
                  </a:cubicBezTo>
                  <a:cubicBezTo>
                    <a:pt x="28" y="14"/>
                    <a:pt x="27" y="14"/>
                    <a:pt x="28" y="15"/>
                  </a:cubicBezTo>
                  <a:close/>
                  <a:moveTo>
                    <a:pt x="24" y="17"/>
                  </a:moveTo>
                  <a:cubicBezTo>
                    <a:pt x="25" y="16"/>
                    <a:pt x="26" y="18"/>
                    <a:pt x="25" y="18"/>
                  </a:cubicBezTo>
                  <a:cubicBezTo>
                    <a:pt x="24" y="18"/>
                    <a:pt x="24" y="17"/>
                    <a:pt x="24" y="17"/>
                  </a:cubicBezTo>
                  <a:close/>
                  <a:moveTo>
                    <a:pt x="24" y="19"/>
                  </a:moveTo>
                  <a:cubicBezTo>
                    <a:pt x="24" y="18"/>
                    <a:pt x="25" y="18"/>
                    <a:pt x="25" y="19"/>
                  </a:cubicBezTo>
                  <a:cubicBezTo>
                    <a:pt x="25" y="19"/>
                    <a:pt x="24" y="20"/>
                    <a:pt x="24" y="19"/>
                  </a:cubicBezTo>
                  <a:close/>
                  <a:moveTo>
                    <a:pt x="23" y="18"/>
                  </a:moveTo>
                  <a:cubicBezTo>
                    <a:pt x="22" y="18"/>
                    <a:pt x="23" y="17"/>
                    <a:pt x="24" y="18"/>
                  </a:cubicBezTo>
                  <a:cubicBezTo>
                    <a:pt x="24" y="18"/>
                    <a:pt x="23" y="19"/>
                    <a:pt x="23" y="18"/>
                  </a:cubicBezTo>
                  <a:close/>
                  <a:moveTo>
                    <a:pt x="21" y="19"/>
                  </a:moveTo>
                  <a:cubicBezTo>
                    <a:pt x="20" y="19"/>
                    <a:pt x="20" y="18"/>
                    <a:pt x="21" y="18"/>
                  </a:cubicBezTo>
                  <a:cubicBezTo>
                    <a:pt x="22" y="18"/>
                    <a:pt x="21" y="19"/>
                    <a:pt x="21" y="19"/>
                  </a:cubicBezTo>
                  <a:close/>
                  <a:moveTo>
                    <a:pt x="20" y="20"/>
                  </a:moveTo>
                  <a:cubicBezTo>
                    <a:pt x="20" y="21"/>
                    <a:pt x="21" y="21"/>
                    <a:pt x="21" y="20"/>
                  </a:cubicBezTo>
                  <a:cubicBezTo>
                    <a:pt x="21" y="19"/>
                    <a:pt x="20" y="20"/>
                    <a:pt x="20" y="20"/>
                  </a:cubicBezTo>
                  <a:close/>
                  <a:moveTo>
                    <a:pt x="20" y="19"/>
                  </a:moveTo>
                  <a:cubicBezTo>
                    <a:pt x="19" y="19"/>
                    <a:pt x="19" y="19"/>
                    <a:pt x="19" y="18"/>
                  </a:cubicBezTo>
                  <a:cubicBezTo>
                    <a:pt x="20" y="18"/>
                    <a:pt x="20" y="19"/>
                    <a:pt x="20" y="19"/>
                  </a:cubicBezTo>
                  <a:close/>
                  <a:moveTo>
                    <a:pt x="17" y="18"/>
                  </a:moveTo>
                  <a:cubicBezTo>
                    <a:pt x="18" y="18"/>
                    <a:pt x="18" y="19"/>
                    <a:pt x="17" y="19"/>
                  </a:cubicBezTo>
                  <a:cubicBezTo>
                    <a:pt x="17" y="19"/>
                    <a:pt x="17" y="19"/>
                    <a:pt x="17" y="18"/>
                  </a:cubicBezTo>
                  <a:close/>
                  <a:moveTo>
                    <a:pt x="15" y="18"/>
                  </a:moveTo>
                  <a:cubicBezTo>
                    <a:pt x="16" y="17"/>
                    <a:pt x="17" y="18"/>
                    <a:pt x="16" y="18"/>
                  </a:cubicBezTo>
                  <a:cubicBezTo>
                    <a:pt x="16" y="19"/>
                    <a:pt x="15" y="18"/>
                    <a:pt x="15" y="18"/>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12"/>
            <p:cNvSpPr/>
            <p:nvPr/>
          </p:nvSpPr>
          <p:spPr bwMode="auto">
            <a:xfrm>
              <a:off x="4826000" y="1925638"/>
              <a:ext cx="168275" cy="144463"/>
            </a:xfrm>
            <a:custGeom>
              <a:avLst/>
              <a:gdLst>
                <a:gd name="T0" fmla="*/ 6 w 14"/>
                <a:gd name="T1" fmla="*/ 5 h 12"/>
                <a:gd name="T2" fmla="*/ 3 w 14"/>
                <a:gd name="T3" fmla="*/ 3 h 12"/>
                <a:gd name="T4" fmla="*/ 5 w 14"/>
                <a:gd name="T5" fmla="*/ 12 h 12"/>
                <a:gd name="T6" fmla="*/ 6 w 14"/>
                <a:gd name="T7" fmla="*/ 5 h 12"/>
              </a:gdLst>
              <a:ahLst/>
              <a:cxnLst>
                <a:cxn ang="0">
                  <a:pos x="T0" y="T1"/>
                </a:cxn>
                <a:cxn ang="0">
                  <a:pos x="T2" y="T3"/>
                </a:cxn>
                <a:cxn ang="0">
                  <a:pos x="T4" y="T5"/>
                </a:cxn>
                <a:cxn ang="0">
                  <a:pos x="T6" y="T7"/>
                </a:cxn>
              </a:cxnLst>
              <a:rect l="0" t="0" r="r" b="b"/>
              <a:pathLst>
                <a:path w="14" h="12">
                  <a:moveTo>
                    <a:pt x="6" y="5"/>
                  </a:moveTo>
                  <a:cubicBezTo>
                    <a:pt x="6" y="5"/>
                    <a:pt x="5" y="3"/>
                    <a:pt x="3" y="3"/>
                  </a:cubicBezTo>
                  <a:cubicBezTo>
                    <a:pt x="0" y="3"/>
                    <a:pt x="4" y="12"/>
                    <a:pt x="5" y="12"/>
                  </a:cubicBezTo>
                  <a:cubicBezTo>
                    <a:pt x="14" y="6"/>
                    <a:pt x="8" y="0"/>
                    <a:pt x="6"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13"/>
            <p:cNvSpPr/>
            <p:nvPr/>
          </p:nvSpPr>
          <p:spPr bwMode="auto">
            <a:xfrm>
              <a:off x="4884738" y="1852613"/>
              <a:ext cx="109538" cy="120650"/>
            </a:xfrm>
            <a:custGeom>
              <a:avLst/>
              <a:gdLst>
                <a:gd name="T0" fmla="*/ 0 w 9"/>
                <a:gd name="T1" fmla="*/ 5 h 10"/>
                <a:gd name="T2" fmla="*/ 4 w 9"/>
                <a:gd name="T3" fmla="*/ 0 h 10"/>
                <a:gd name="T4" fmla="*/ 9 w 9"/>
                <a:gd name="T5" fmla="*/ 5 h 10"/>
                <a:gd name="T6" fmla="*/ 4 w 9"/>
                <a:gd name="T7" fmla="*/ 1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cubicBezTo>
                    <a:pt x="4" y="5"/>
                    <a:pt x="4" y="5"/>
                    <a:pt x="4" y="0"/>
                  </a:cubicBezTo>
                  <a:cubicBezTo>
                    <a:pt x="4" y="5"/>
                    <a:pt x="5" y="5"/>
                    <a:pt x="9" y="5"/>
                  </a:cubicBezTo>
                  <a:cubicBezTo>
                    <a:pt x="5" y="5"/>
                    <a:pt x="4" y="6"/>
                    <a:pt x="4" y="10"/>
                  </a:cubicBezTo>
                  <a:cubicBezTo>
                    <a:pt x="4" y="6"/>
                    <a:pt x="4" y="5"/>
                    <a:pt x="0"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14"/>
            <p:cNvSpPr/>
            <p:nvPr/>
          </p:nvSpPr>
          <p:spPr bwMode="auto">
            <a:xfrm>
              <a:off x="5005388" y="1793876"/>
              <a:ext cx="120650" cy="155575"/>
            </a:xfrm>
            <a:custGeom>
              <a:avLst/>
              <a:gdLst>
                <a:gd name="T0" fmla="*/ 2 w 10"/>
                <a:gd name="T1" fmla="*/ 10 h 13"/>
                <a:gd name="T2" fmla="*/ 0 w 10"/>
                <a:gd name="T3" fmla="*/ 3 h 13"/>
                <a:gd name="T4" fmla="*/ 7 w 10"/>
                <a:gd name="T5" fmla="*/ 0 h 13"/>
                <a:gd name="T6" fmla="*/ 10 w 10"/>
                <a:gd name="T7" fmla="*/ 8 h 13"/>
                <a:gd name="T8" fmla="*/ 8 w 10"/>
                <a:gd name="T9" fmla="*/ 10 h 13"/>
                <a:gd name="T10" fmla="*/ 6 w 10"/>
                <a:gd name="T11" fmla="*/ 8 h 13"/>
                <a:gd name="T12" fmla="*/ 8 w 10"/>
                <a:gd name="T13" fmla="*/ 7 h 13"/>
                <a:gd name="T14" fmla="*/ 9 w 10"/>
                <a:gd name="T15" fmla="*/ 7 h 13"/>
                <a:gd name="T16" fmla="*/ 7 w 10"/>
                <a:gd name="T17" fmla="*/ 2 h 13"/>
                <a:gd name="T18" fmla="*/ 1 w 10"/>
                <a:gd name="T19" fmla="*/ 6 h 13"/>
                <a:gd name="T20" fmla="*/ 3 w 10"/>
                <a:gd name="T21" fmla="*/ 11 h 13"/>
                <a:gd name="T22" fmla="*/ 1 w 10"/>
                <a:gd name="T23" fmla="*/ 13 h 13"/>
                <a:gd name="T24" fmla="*/ 0 w 10"/>
                <a:gd name="T25" fmla="*/ 11 h 13"/>
                <a:gd name="T26" fmla="*/ 1 w 10"/>
                <a:gd name="T27" fmla="*/ 10 h 13"/>
                <a:gd name="T28" fmla="*/ 2 w 10"/>
                <a:gd name="T2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3">
                  <a:moveTo>
                    <a:pt x="2" y="10"/>
                  </a:moveTo>
                  <a:cubicBezTo>
                    <a:pt x="0" y="3"/>
                    <a:pt x="0" y="3"/>
                    <a:pt x="0" y="3"/>
                  </a:cubicBezTo>
                  <a:cubicBezTo>
                    <a:pt x="7" y="0"/>
                    <a:pt x="7" y="0"/>
                    <a:pt x="7" y="0"/>
                  </a:cubicBezTo>
                  <a:cubicBezTo>
                    <a:pt x="8" y="3"/>
                    <a:pt x="10" y="6"/>
                    <a:pt x="10" y="8"/>
                  </a:cubicBezTo>
                  <a:cubicBezTo>
                    <a:pt x="10" y="9"/>
                    <a:pt x="9" y="10"/>
                    <a:pt x="8" y="10"/>
                  </a:cubicBezTo>
                  <a:cubicBezTo>
                    <a:pt x="7" y="10"/>
                    <a:pt x="6" y="9"/>
                    <a:pt x="6" y="8"/>
                  </a:cubicBezTo>
                  <a:cubicBezTo>
                    <a:pt x="6" y="8"/>
                    <a:pt x="7" y="7"/>
                    <a:pt x="8" y="7"/>
                  </a:cubicBezTo>
                  <a:cubicBezTo>
                    <a:pt x="8" y="7"/>
                    <a:pt x="8" y="7"/>
                    <a:pt x="9" y="7"/>
                  </a:cubicBezTo>
                  <a:cubicBezTo>
                    <a:pt x="7" y="2"/>
                    <a:pt x="7" y="2"/>
                    <a:pt x="7" y="2"/>
                  </a:cubicBezTo>
                  <a:cubicBezTo>
                    <a:pt x="1" y="6"/>
                    <a:pt x="1" y="6"/>
                    <a:pt x="1" y="6"/>
                  </a:cubicBezTo>
                  <a:cubicBezTo>
                    <a:pt x="1" y="7"/>
                    <a:pt x="3" y="10"/>
                    <a:pt x="3" y="11"/>
                  </a:cubicBezTo>
                  <a:cubicBezTo>
                    <a:pt x="3" y="12"/>
                    <a:pt x="2" y="13"/>
                    <a:pt x="1" y="13"/>
                  </a:cubicBezTo>
                  <a:cubicBezTo>
                    <a:pt x="0" y="13"/>
                    <a:pt x="0" y="12"/>
                    <a:pt x="0" y="11"/>
                  </a:cubicBezTo>
                  <a:cubicBezTo>
                    <a:pt x="0" y="11"/>
                    <a:pt x="0" y="10"/>
                    <a:pt x="1" y="10"/>
                  </a:cubicBezTo>
                  <a:cubicBezTo>
                    <a:pt x="1" y="10"/>
                    <a:pt x="1" y="10"/>
                    <a:pt x="2" y="1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15"/>
            <p:cNvSpPr/>
            <p:nvPr/>
          </p:nvSpPr>
          <p:spPr bwMode="auto">
            <a:xfrm>
              <a:off x="4187825" y="3500438"/>
              <a:ext cx="179388" cy="168275"/>
            </a:xfrm>
            <a:custGeom>
              <a:avLst/>
              <a:gdLst>
                <a:gd name="T0" fmla="*/ 13 w 15"/>
                <a:gd name="T1" fmla="*/ 14 h 14"/>
                <a:gd name="T2" fmla="*/ 13 w 15"/>
                <a:gd name="T3" fmla="*/ 14 h 14"/>
                <a:gd name="T4" fmla="*/ 13 w 15"/>
                <a:gd name="T5" fmla="*/ 14 h 14"/>
                <a:gd name="T6" fmla="*/ 13 w 15"/>
                <a:gd name="T7" fmla="*/ 14 h 14"/>
                <a:gd name="T8" fmla="*/ 7 w 15"/>
                <a:gd name="T9" fmla="*/ 9 h 14"/>
                <a:gd name="T10" fmla="*/ 3 w 15"/>
                <a:gd name="T11" fmla="*/ 9 h 14"/>
                <a:gd name="T12" fmla="*/ 0 w 15"/>
                <a:gd name="T13" fmla="*/ 9 h 14"/>
                <a:gd name="T14" fmla="*/ 1 w 15"/>
                <a:gd name="T15" fmla="*/ 8 h 14"/>
                <a:gd name="T16" fmla="*/ 3 w 15"/>
                <a:gd name="T17" fmla="*/ 7 h 14"/>
                <a:gd name="T18" fmla="*/ 6 w 15"/>
                <a:gd name="T19" fmla="*/ 3 h 14"/>
                <a:gd name="T20" fmla="*/ 12 w 15"/>
                <a:gd name="T21" fmla="*/ 0 h 14"/>
                <a:gd name="T22" fmla="*/ 14 w 15"/>
                <a:gd name="T23" fmla="*/ 0 h 14"/>
                <a:gd name="T24" fmla="*/ 14 w 15"/>
                <a:gd name="T25" fmla="*/ 0 h 14"/>
                <a:gd name="T26" fmla="*/ 15 w 15"/>
                <a:gd name="T27" fmla="*/ 6 h 14"/>
                <a:gd name="T28" fmla="*/ 13 w 15"/>
                <a:gd name="T2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4">
                  <a:moveTo>
                    <a:pt x="13" y="14"/>
                  </a:moveTo>
                  <a:cubicBezTo>
                    <a:pt x="13" y="14"/>
                    <a:pt x="13" y="14"/>
                    <a:pt x="13" y="14"/>
                  </a:cubicBezTo>
                  <a:cubicBezTo>
                    <a:pt x="13" y="14"/>
                    <a:pt x="13" y="14"/>
                    <a:pt x="13" y="14"/>
                  </a:cubicBezTo>
                  <a:cubicBezTo>
                    <a:pt x="13" y="14"/>
                    <a:pt x="13" y="14"/>
                    <a:pt x="13" y="14"/>
                  </a:cubicBezTo>
                  <a:cubicBezTo>
                    <a:pt x="11" y="12"/>
                    <a:pt x="9" y="10"/>
                    <a:pt x="7" y="9"/>
                  </a:cubicBezTo>
                  <a:cubicBezTo>
                    <a:pt x="6" y="9"/>
                    <a:pt x="5" y="8"/>
                    <a:pt x="3" y="9"/>
                  </a:cubicBezTo>
                  <a:cubicBezTo>
                    <a:pt x="2" y="9"/>
                    <a:pt x="1" y="9"/>
                    <a:pt x="0" y="9"/>
                  </a:cubicBezTo>
                  <a:cubicBezTo>
                    <a:pt x="1" y="9"/>
                    <a:pt x="1" y="9"/>
                    <a:pt x="1" y="8"/>
                  </a:cubicBezTo>
                  <a:cubicBezTo>
                    <a:pt x="2" y="8"/>
                    <a:pt x="3" y="8"/>
                    <a:pt x="3" y="7"/>
                  </a:cubicBezTo>
                  <a:cubicBezTo>
                    <a:pt x="4" y="6"/>
                    <a:pt x="5" y="5"/>
                    <a:pt x="6" y="3"/>
                  </a:cubicBezTo>
                  <a:cubicBezTo>
                    <a:pt x="9" y="1"/>
                    <a:pt x="11" y="0"/>
                    <a:pt x="12" y="0"/>
                  </a:cubicBezTo>
                  <a:cubicBezTo>
                    <a:pt x="12" y="0"/>
                    <a:pt x="13" y="0"/>
                    <a:pt x="14" y="0"/>
                  </a:cubicBezTo>
                  <a:cubicBezTo>
                    <a:pt x="14" y="0"/>
                    <a:pt x="14" y="0"/>
                    <a:pt x="14" y="0"/>
                  </a:cubicBezTo>
                  <a:cubicBezTo>
                    <a:pt x="14" y="2"/>
                    <a:pt x="15" y="5"/>
                    <a:pt x="15" y="6"/>
                  </a:cubicBezTo>
                  <a:cubicBezTo>
                    <a:pt x="14" y="9"/>
                    <a:pt x="14" y="11"/>
                    <a:pt x="13" y="14"/>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16"/>
            <p:cNvSpPr/>
            <p:nvPr/>
          </p:nvSpPr>
          <p:spPr bwMode="auto">
            <a:xfrm>
              <a:off x="4343400" y="3440113"/>
              <a:ext cx="36513" cy="60325"/>
            </a:xfrm>
            <a:custGeom>
              <a:avLst/>
              <a:gdLst>
                <a:gd name="T0" fmla="*/ 1 w 3"/>
                <a:gd name="T1" fmla="*/ 5 h 5"/>
                <a:gd name="T2" fmla="*/ 1 w 3"/>
                <a:gd name="T3" fmla="*/ 5 h 5"/>
                <a:gd name="T4" fmla="*/ 0 w 3"/>
                <a:gd name="T5" fmla="*/ 4 h 5"/>
                <a:gd name="T6" fmla="*/ 0 w 3"/>
                <a:gd name="T7" fmla="*/ 4 h 5"/>
                <a:gd name="T8" fmla="*/ 0 w 3"/>
                <a:gd name="T9" fmla="*/ 1 h 5"/>
                <a:gd name="T10" fmla="*/ 0 w 3"/>
                <a:gd name="T11" fmla="*/ 0 h 5"/>
                <a:gd name="T12" fmla="*/ 1 w 3"/>
                <a:gd name="T13" fmla="*/ 0 h 5"/>
                <a:gd name="T14" fmla="*/ 1 w 3"/>
                <a:gd name="T15" fmla="*/ 1 h 5"/>
                <a:gd name="T16" fmla="*/ 1 w 3"/>
                <a:gd name="T17" fmla="*/ 1 h 5"/>
                <a:gd name="T18" fmla="*/ 3 w 3"/>
                <a:gd name="T19" fmla="*/ 1 h 5"/>
                <a:gd name="T20" fmla="*/ 3 w 3"/>
                <a:gd name="T21" fmla="*/ 1 h 5"/>
                <a:gd name="T22" fmla="*/ 3 w 3"/>
                <a:gd name="T23" fmla="*/ 1 h 5"/>
                <a:gd name="T24" fmla="*/ 3 w 3"/>
                <a:gd name="T25" fmla="*/ 1 h 5"/>
                <a:gd name="T26" fmla="*/ 3 w 3"/>
                <a:gd name="T27" fmla="*/ 1 h 5"/>
                <a:gd name="T28" fmla="*/ 3 w 3"/>
                <a:gd name="T29" fmla="*/ 2 h 5"/>
                <a:gd name="T30" fmla="*/ 1 w 3"/>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1" y="5"/>
                  </a:moveTo>
                  <a:cubicBezTo>
                    <a:pt x="1" y="5"/>
                    <a:pt x="1" y="5"/>
                    <a:pt x="1" y="5"/>
                  </a:cubicBezTo>
                  <a:cubicBezTo>
                    <a:pt x="1" y="5"/>
                    <a:pt x="0" y="4"/>
                    <a:pt x="0" y="4"/>
                  </a:cubicBezTo>
                  <a:cubicBezTo>
                    <a:pt x="0" y="4"/>
                    <a:pt x="0" y="4"/>
                    <a:pt x="0" y="4"/>
                  </a:cubicBezTo>
                  <a:cubicBezTo>
                    <a:pt x="0" y="3"/>
                    <a:pt x="0" y="2"/>
                    <a:pt x="0" y="1"/>
                  </a:cubicBezTo>
                  <a:cubicBezTo>
                    <a:pt x="0" y="1"/>
                    <a:pt x="0" y="0"/>
                    <a:pt x="0" y="0"/>
                  </a:cubicBezTo>
                  <a:cubicBezTo>
                    <a:pt x="1" y="0"/>
                    <a:pt x="1" y="0"/>
                    <a:pt x="1" y="0"/>
                  </a:cubicBezTo>
                  <a:cubicBezTo>
                    <a:pt x="1" y="0"/>
                    <a:pt x="1" y="0"/>
                    <a:pt x="1" y="1"/>
                  </a:cubicBezTo>
                  <a:cubicBezTo>
                    <a:pt x="1" y="1"/>
                    <a:pt x="1" y="1"/>
                    <a:pt x="1" y="1"/>
                  </a:cubicBezTo>
                  <a:cubicBezTo>
                    <a:pt x="2" y="1"/>
                    <a:pt x="2" y="0"/>
                    <a:pt x="3" y="1"/>
                  </a:cubicBezTo>
                  <a:cubicBezTo>
                    <a:pt x="3" y="1"/>
                    <a:pt x="3" y="1"/>
                    <a:pt x="3" y="1"/>
                  </a:cubicBezTo>
                  <a:cubicBezTo>
                    <a:pt x="3" y="1"/>
                    <a:pt x="3" y="1"/>
                    <a:pt x="3" y="1"/>
                  </a:cubicBezTo>
                  <a:cubicBezTo>
                    <a:pt x="3" y="1"/>
                    <a:pt x="3" y="1"/>
                    <a:pt x="3" y="1"/>
                  </a:cubicBezTo>
                  <a:cubicBezTo>
                    <a:pt x="3" y="1"/>
                    <a:pt x="3" y="1"/>
                    <a:pt x="3" y="1"/>
                  </a:cubicBezTo>
                  <a:cubicBezTo>
                    <a:pt x="3" y="1"/>
                    <a:pt x="3" y="2"/>
                    <a:pt x="3" y="2"/>
                  </a:cubicBezTo>
                  <a:cubicBezTo>
                    <a:pt x="3" y="3"/>
                    <a:pt x="2" y="4"/>
                    <a:pt x="1"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17"/>
            <p:cNvSpPr/>
            <p:nvPr/>
          </p:nvSpPr>
          <p:spPr bwMode="auto">
            <a:xfrm>
              <a:off x="4379913" y="3416301"/>
              <a:ext cx="96838" cy="36513"/>
            </a:xfrm>
            <a:custGeom>
              <a:avLst/>
              <a:gdLst>
                <a:gd name="T0" fmla="*/ 8 w 8"/>
                <a:gd name="T1" fmla="*/ 2 h 3"/>
                <a:gd name="T2" fmla="*/ 8 w 8"/>
                <a:gd name="T3" fmla="*/ 2 h 3"/>
                <a:gd name="T4" fmla="*/ 8 w 8"/>
                <a:gd name="T5" fmla="*/ 1 h 3"/>
                <a:gd name="T6" fmla="*/ 5 w 8"/>
                <a:gd name="T7" fmla="*/ 1 h 3"/>
                <a:gd name="T8" fmla="*/ 1 w 8"/>
                <a:gd name="T9" fmla="*/ 2 h 3"/>
                <a:gd name="T10" fmla="*/ 0 w 8"/>
                <a:gd name="T11" fmla="*/ 2 h 3"/>
                <a:gd name="T12" fmla="*/ 0 w 8"/>
                <a:gd name="T13" fmla="*/ 2 h 3"/>
                <a:gd name="T14" fmla="*/ 0 w 8"/>
                <a:gd name="T15" fmla="*/ 2 h 3"/>
                <a:gd name="T16" fmla="*/ 0 w 8"/>
                <a:gd name="T17" fmla="*/ 2 h 3"/>
                <a:gd name="T18" fmla="*/ 0 w 8"/>
                <a:gd name="T19" fmla="*/ 2 h 3"/>
                <a:gd name="T20" fmla="*/ 0 w 8"/>
                <a:gd name="T21" fmla="*/ 2 h 3"/>
                <a:gd name="T22" fmla="*/ 0 w 8"/>
                <a:gd name="T23" fmla="*/ 3 h 3"/>
                <a:gd name="T24" fmla="*/ 1 w 8"/>
                <a:gd name="T25" fmla="*/ 3 h 3"/>
                <a:gd name="T26" fmla="*/ 2 w 8"/>
                <a:gd name="T27" fmla="*/ 3 h 3"/>
                <a:gd name="T28" fmla="*/ 4 w 8"/>
                <a:gd name="T29" fmla="*/ 3 h 3"/>
                <a:gd name="T30" fmla="*/ 7 w 8"/>
                <a:gd name="T31" fmla="*/ 3 h 3"/>
                <a:gd name="T32" fmla="*/ 8 w 8"/>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8" y="2"/>
                  </a:moveTo>
                  <a:cubicBezTo>
                    <a:pt x="8" y="2"/>
                    <a:pt x="8" y="2"/>
                    <a:pt x="8" y="2"/>
                  </a:cubicBezTo>
                  <a:cubicBezTo>
                    <a:pt x="8" y="2"/>
                    <a:pt x="8" y="1"/>
                    <a:pt x="8" y="1"/>
                  </a:cubicBezTo>
                  <a:cubicBezTo>
                    <a:pt x="8" y="0"/>
                    <a:pt x="6" y="1"/>
                    <a:pt x="5" y="1"/>
                  </a:cubicBezTo>
                  <a:cubicBezTo>
                    <a:pt x="4" y="1"/>
                    <a:pt x="2" y="1"/>
                    <a:pt x="1" y="2"/>
                  </a:cubicBezTo>
                  <a:cubicBezTo>
                    <a:pt x="1"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0" y="3"/>
                  </a:cubicBezTo>
                  <a:cubicBezTo>
                    <a:pt x="1" y="3"/>
                    <a:pt x="1" y="3"/>
                    <a:pt x="1" y="3"/>
                  </a:cubicBezTo>
                  <a:cubicBezTo>
                    <a:pt x="1" y="3"/>
                    <a:pt x="2" y="3"/>
                    <a:pt x="2" y="3"/>
                  </a:cubicBezTo>
                  <a:cubicBezTo>
                    <a:pt x="3" y="3"/>
                    <a:pt x="3" y="3"/>
                    <a:pt x="4" y="3"/>
                  </a:cubicBezTo>
                  <a:cubicBezTo>
                    <a:pt x="5" y="3"/>
                    <a:pt x="6" y="3"/>
                    <a:pt x="7" y="3"/>
                  </a:cubicBezTo>
                  <a:cubicBezTo>
                    <a:pt x="7" y="2"/>
                    <a:pt x="8" y="2"/>
                    <a:pt x="8" y="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18"/>
            <p:cNvSpPr/>
            <p:nvPr/>
          </p:nvSpPr>
          <p:spPr bwMode="auto">
            <a:xfrm>
              <a:off x="4283075" y="3379788"/>
              <a:ext cx="60325" cy="60325"/>
            </a:xfrm>
            <a:custGeom>
              <a:avLst/>
              <a:gdLst>
                <a:gd name="T0" fmla="*/ 5 w 5"/>
                <a:gd name="T1" fmla="*/ 5 h 5"/>
                <a:gd name="T2" fmla="*/ 2 w 5"/>
                <a:gd name="T3" fmla="*/ 4 h 5"/>
                <a:gd name="T4" fmla="*/ 1 w 5"/>
                <a:gd name="T5" fmla="*/ 2 h 5"/>
                <a:gd name="T6" fmla="*/ 0 w 5"/>
                <a:gd name="T7" fmla="*/ 0 h 5"/>
                <a:gd name="T8" fmla="*/ 2 w 5"/>
                <a:gd name="T9" fmla="*/ 1 h 5"/>
                <a:gd name="T10" fmla="*/ 4 w 5"/>
                <a:gd name="T11" fmla="*/ 3 h 5"/>
                <a:gd name="T12" fmla="*/ 5 w 5"/>
                <a:gd name="T13" fmla="*/ 5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4" y="5"/>
                    <a:pt x="3" y="4"/>
                    <a:pt x="2" y="4"/>
                  </a:cubicBezTo>
                  <a:cubicBezTo>
                    <a:pt x="2" y="3"/>
                    <a:pt x="1" y="3"/>
                    <a:pt x="1" y="2"/>
                  </a:cubicBezTo>
                  <a:cubicBezTo>
                    <a:pt x="1" y="2"/>
                    <a:pt x="0" y="1"/>
                    <a:pt x="0" y="0"/>
                  </a:cubicBezTo>
                  <a:cubicBezTo>
                    <a:pt x="1" y="0"/>
                    <a:pt x="1" y="1"/>
                    <a:pt x="2" y="1"/>
                  </a:cubicBezTo>
                  <a:cubicBezTo>
                    <a:pt x="3" y="2"/>
                    <a:pt x="3" y="3"/>
                    <a:pt x="4" y="3"/>
                  </a:cubicBezTo>
                  <a:cubicBezTo>
                    <a:pt x="4" y="4"/>
                    <a:pt x="5" y="4"/>
                    <a:pt x="5" y="5"/>
                  </a:cubicBezTo>
                  <a:cubicBezTo>
                    <a:pt x="5" y="5"/>
                    <a:pt x="5" y="5"/>
                    <a:pt x="5"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19"/>
            <p:cNvSpPr/>
            <p:nvPr/>
          </p:nvSpPr>
          <p:spPr bwMode="auto">
            <a:xfrm>
              <a:off x="4198938" y="3379788"/>
              <a:ext cx="133350" cy="144463"/>
            </a:xfrm>
            <a:custGeom>
              <a:avLst/>
              <a:gdLst>
                <a:gd name="T0" fmla="*/ 11 w 11"/>
                <a:gd name="T1" fmla="*/ 9 h 12"/>
                <a:gd name="T2" fmla="*/ 11 w 11"/>
                <a:gd name="T3" fmla="*/ 9 h 12"/>
                <a:gd name="T4" fmla="*/ 11 w 11"/>
                <a:gd name="T5" fmla="*/ 6 h 12"/>
                <a:gd name="T6" fmla="*/ 11 w 11"/>
                <a:gd name="T7" fmla="*/ 6 h 12"/>
                <a:gd name="T8" fmla="*/ 8 w 11"/>
                <a:gd name="T9" fmla="*/ 4 h 12"/>
                <a:gd name="T10" fmla="*/ 7 w 11"/>
                <a:gd name="T11" fmla="*/ 2 h 12"/>
                <a:gd name="T12" fmla="*/ 6 w 11"/>
                <a:gd name="T13" fmla="*/ 0 h 12"/>
                <a:gd name="T14" fmla="*/ 5 w 11"/>
                <a:gd name="T15" fmla="*/ 1 h 12"/>
                <a:gd name="T16" fmla="*/ 5 w 11"/>
                <a:gd name="T17" fmla="*/ 3 h 12"/>
                <a:gd name="T18" fmla="*/ 5 w 11"/>
                <a:gd name="T19" fmla="*/ 5 h 12"/>
                <a:gd name="T20" fmla="*/ 4 w 11"/>
                <a:gd name="T21" fmla="*/ 6 h 12"/>
                <a:gd name="T22" fmla="*/ 4 w 11"/>
                <a:gd name="T23" fmla="*/ 6 h 12"/>
                <a:gd name="T24" fmla="*/ 3 w 11"/>
                <a:gd name="T25" fmla="*/ 7 h 12"/>
                <a:gd name="T26" fmla="*/ 2 w 11"/>
                <a:gd name="T27" fmla="*/ 7 h 12"/>
                <a:gd name="T28" fmla="*/ 1 w 11"/>
                <a:gd name="T29" fmla="*/ 9 h 12"/>
                <a:gd name="T30" fmla="*/ 2 w 11"/>
                <a:gd name="T31" fmla="*/ 12 h 12"/>
                <a:gd name="T32" fmla="*/ 4 w 11"/>
                <a:gd name="T33" fmla="*/ 12 h 12"/>
                <a:gd name="T34" fmla="*/ 5 w 11"/>
                <a:gd name="T35" fmla="*/ 12 h 12"/>
                <a:gd name="T36" fmla="*/ 6 w 11"/>
                <a:gd name="T37" fmla="*/ 12 h 12"/>
                <a:gd name="T38" fmla="*/ 8 w 11"/>
                <a:gd name="T39" fmla="*/ 10 h 12"/>
                <a:gd name="T40" fmla="*/ 10 w 11"/>
                <a:gd name="T41" fmla="*/ 9 h 12"/>
                <a:gd name="T42" fmla="*/ 11 w 11"/>
                <a:gd name="T4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11" y="9"/>
                  </a:moveTo>
                  <a:cubicBezTo>
                    <a:pt x="11" y="9"/>
                    <a:pt x="11" y="9"/>
                    <a:pt x="11" y="9"/>
                  </a:cubicBezTo>
                  <a:cubicBezTo>
                    <a:pt x="11" y="8"/>
                    <a:pt x="11" y="7"/>
                    <a:pt x="11" y="6"/>
                  </a:cubicBezTo>
                  <a:cubicBezTo>
                    <a:pt x="11" y="6"/>
                    <a:pt x="11" y="6"/>
                    <a:pt x="11" y="6"/>
                  </a:cubicBezTo>
                  <a:cubicBezTo>
                    <a:pt x="10" y="5"/>
                    <a:pt x="9" y="4"/>
                    <a:pt x="8" y="4"/>
                  </a:cubicBezTo>
                  <a:cubicBezTo>
                    <a:pt x="7" y="3"/>
                    <a:pt x="7" y="3"/>
                    <a:pt x="7" y="2"/>
                  </a:cubicBezTo>
                  <a:cubicBezTo>
                    <a:pt x="6" y="1"/>
                    <a:pt x="6" y="1"/>
                    <a:pt x="6" y="0"/>
                  </a:cubicBezTo>
                  <a:cubicBezTo>
                    <a:pt x="6" y="0"/>
                    <a:pt x="5" y="0"/>
                    <a:pt x="5" y="1"/>
                  </a:cubicBezTo>
                  <a:cubicBezTo>
                    <a:pt x="5" y="2"/>
                    <a:pt x="5" y="2"/>
                    <a:pt x="5" y="3"/>
                  </a:cubicBezTo>
                  <a:cubicBezTo>
                    <a:pt x="5" y="4"/>
                    <a:pt x="5" y="5"/>
                    <a:pt x="5" y="5"/>
                  </a:cubicBezTo>
                  <a:cubicBezTo>
                    <a:pt x="4" y="5"/>
                    <a:pt x="4" y="5"/>
                    <a:pt x="4" y="6"/>
                  </a:cubicBezTo>
                  <a:cubicBezTo>
                    <a:pt x="4" y="6"/>
                    <a:pt x="4" y="6"/>
                    <a:pt x="4" y="6"/>
                  </a:cubicBezTo>
                  <a:cubicBezTo>
                    <a:pt x="4" y="6"/>
                    <a:pt x="3" y="7"/>
                    <a:pt x="3" y="7"/>
                  </a:cubicBezTo>
                  <a:cubicBezTo>
                    <a:pt x="3" y="7"/>
                    <a:pt x="2" y="7"/>
                    <a:pt x="2" y="7"/>
                  </a:cubicBezTo>
                  <a:cubicBezTo>
                    <a:pt x="1" y="8"/>
                    <a:pt x="1" y="8"/>
                    <a:pt x="1" y="9"/>
                  </a:cubicBezTo>
                  <a:cubicBezTo>
                    <a:pt x="0" y="10"/>
                    <a:pt x="1" y="11"/>
                    <a:pt x="2" y="12"/>
                  </a:cubicBezTo>
                  <a:cubicBezTo>
                    <a:pt x="2" y="12"/>
                    <a:pt x="3" y="12"/>
                    <a:pt x="4" y="12"/>
                  </a:cubicBezTo>
                  <a:cubicBezTo>
                    <a:pt x="4" y="12"/>
                    <a:pt x="5" y="12"/>
                    <a:pt x="5" y="12"/>
                  </a:cubicBezTo>
                  <a:cubicBezTo>
                    <a:pt x="5" y="12"/>
                    <a:pt x="5" y="12"/>
                    <a:pt x="6" y="12"/>
                  </a:cubicBezTo>
                  <a:cubicBezTo>
                    <a:pt x="6" y="11"/>
                    <a:pt x="7" y="10"/>
                    <a:pt x="8" y="10"/>
                  </a:cubicBezTo>
                  <a:cubicBezTo>
                    <a:pt x="9" y="10"/>
                    <a:pt x="9" y="9"/>
                    <a:pt x="10" y="9"/>
                  </a:cubicBezTo>
                  <a:cubicBezTo>
                    <a:pt x="10" y="9"/>
                    <a:pt x="10" y="9"/>
                    <a:pt x="11" y="9"/>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20"/>
            <p:cNvSpPr/>
            <p:nvPr/>
          </p:nvSpPr>
          <p:spPr bwMode="auto">
            <a:xfrm>
              <a:off x="4138613" y="3524251"/>
              <a:ext cx="109538" cy="49213"/>
            </a:xfrm>
            <a:custGeom>
              <a:avLst/>
              <a:gdLst>
                <a:gd name="T0" fmla="*/ 9 w 9"/>
                <a:gd name="T1" fmla="*/ 1 h 4"/>
                <a:gd name="T2" fmla="*/ 4 w 9"/>
                <a:gd name="T3" fmla="*/ 4 h 4"/>
                <a:gd name="T4" fmla="*/ 0 w 9"/>
                <a:gd name="T5" fmla="*/ 4 h 4"/>
                <a:gd name="T6" fmla="*/ 3 w 9"/>
                <a:gd name="T7" fmla="*/ 2 h 4"/>
                <a:gd name="T8" fmla="*/ 3 w 9"/>
                <a:gd name="T9" fmla="*/ 1 h 4"/>
                <a:gd name="T10" fmla="*/ 2 w 9"/>
                <a:gd name="T11" fmla="*/ 1 h 4"/>
                <a:gd name="T12" fmla="*/ 2 w 9"/>
                <a:gd name="T13" fmla="*/ 1 h 4"/>
                <a:gd name="T14" fmla="*/ 4 w 9"/>
                <a:gd name="T15" fmla="*/ 1 h 4"/>
                <a:gd name="T16" fmla="*/ 5 w 9"/>
                <a:gd name="T17" fmla="*/ 0 h 4"/>
                <a:gd name="T18" fmla="*/ 6 w 9"/>
                <a:gd name="T19" fmla="*/ 0 h 4"/>
                <a:gd name="T20" fmla="*/ 8 w 9"/>
                <a:gd name="T21" fmla="*/ 1 h 4"/>
                <a:gd name="T22" fmla="*/ 9 w 9"/>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9" y="1"/>
                  </a:moveTo>
                  <a:cubicBezTo>
                    <a:pt x="8" y="2"/>
                    <a:pt x="5" y="3"/>
                    <a:pt x="4" y="4"/>
                  </a:cubicBezTo>
                  <a:cubicBezTo>
                    <a:pt x="2" y="4"/>
                    <a:pt x="1" y="4"/>
                    <a:pt x="0" y="4"/>
                  </a:cubicBezTo>
                  <a:cubicBezTo>
                    <a:pt x="1" y="4"/>
                    <a:pt x="2" y="3"/>
                    <a:pt x="3" y="2"/>
                  </a:cubicBezTo>
                  <a:cubicBezTo>
                    <a:pt x="3" y="2"/>
                    <a:pt x="3" y="1"/>
                    <a:pt x="3" y="1"/>
                  </a:cubicBezTo>
                  <a:cubicBezTo>
                    <a:pt x="3" y="1"/>
                    <a:pt x="3" y="1"/>
                    <a:pt x="2" y="1"/>
                  </a:cubicBezTo>
                  <a:cubicBezTo>
                    <a:pt x="2" y="1"/>
                    <a:pt x="2" y="1"/>
                    <a:pt x="2" y="1"/>
                  </a:cubicBezTo>
                  <a:cubicBezTo>
                    <a:pt x="3" y="1"/>
                    <a:pt x="3" y="1"/>
                    <a:pt x="4" y="1"/>
                  </a:cubicBezTo>
                  <a:cubicBezTo>
                    <a:pt x="4" y="1"/>
                    <a:pt x="5" y="1"/>
                    <a:pt x="5" y="0"/>
                  </a:cubicBezTo>
                  <a:cubicBezTo>
                    <a:pt x="6" y="0"/>
                    <a:pt x="6" y="0"/>
                    <a:pt x="6" y="0"/>
                  </a:cubicBezTo>
                  <a:cubicBezTo>
                    <a:pt x="7" y="1"/>
                    <a:pt x="7" y="1"/>
                    <a:pt x="8" y="1"/>
                  </a:cubicBezTo>
                  <a:cubicBezTo>
                    <a:pt x="8" y="1"/>
                    <a:pt x="9" y="1"/>
                    <a:pt x="9"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1"/>
            <p:cNvSpPr/>
            <p:nvPr/>
          </p:nvSpPr>
          <p:spPr bwMode="auto">
            <a:xfrm>
              <a:off x="4162425" y="3608388"/>
              <a:ext cx="180975" cy="107950"/>
            </a:xfrm>
            <a:custGeom>
              <a:avLst/>
              <a:gdLst>
                <a:gd name="T0" fmla="*/ 13 w 15"/>
                <a:gd name="T1" fmla="*/ 9 h 9"/>
                <a:gd name="T2" fmla="*/ 15 w 15"/>
                <a:gd name="T3" fmla="*/ 7 h 9"/>
                <a:gd name="T4" fmla="*/ 14 w 15"/>
                <a:gd name="T5" fmla="*/ 5 h 9"/>
                <a:gd name="T6" fmla="*/ 8 w 15"/>
                <a:gd name="T7" fmla="*/ 1 h 9"/>
                <a:gd name="T8" fmla="*/ 4 w 15"/>
                <a:gd name="T9" fmla="*/ 0 h 9"/>
                <a:gd name="T10" fmla="*/ 1 w 15"/>
                <a:gd name="T11" fmla="*/ 1 h 9"/>
                <a:gd name="T12" fmla="*/ 0 w 15"/>
                <a:gd name="T13" fmla="*/ 2 h 9"/>
                <a:gd name="T14" fmla="*/ 8 w 15"/>
                <a:gd name="T15" fmla="*/ 3 h 9"/>
                <a:gd name="T16" fmla="*/ 11 w 15"/>
                <a:gd name="T17" fmla="*/ 5 h 9"/>
                <a:gd name="T18" fmla="*/ 13 w 15"/>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3" y="9"/>
                  </a:moveTo>
                  <a:cubicBezTo>
                    <a:pt x="14" y="8"/>
                    <a:pt x="15" y="8"/>
                    <a:pt x="15" y="7"/>
                  </a:cubicBezTo>
                  <a:cubicBezTo>
                    <a:pt x="15" y="7"/>
                    <a:pt x="14" y="5"/>
                    <a:pt x="14" y="5"/>
                  </a:cubicBezTo>
                  <a:cubicBezTo>
                    <a:pt x="12" y="3"/>
                    <a:pt x="10" y="1"/>
                    <a:pt x="8" y="1"/>
                  </a:cubicBezTo>
                  <a:cubicBezTo>
                    <a:pt x="7" y="0"/>
                    <a:pt x="6" y="0"/>
                    <a:pt x="4" y="0"/>
                  </a:cubicBezTo>
                  <a:cubicBezTo>
                    <a:pt x="3" y="1"/>
                    <a:pt x="2" y="1"/>
                    <a:pt x="1" y="1"/>
                  </a:cubicBezTo>
                  <a:cubicBezTo>
                    <a:pt x="1" y="1"/>
                    <a:pt x="0" y="2"/>
                    <a:pt x="0" y="2"/>
                  </a:cubicBezTo>
                  <a:cubicBezTo>
                    <a:pt x="3" y="2"/>
                    <a:pt x="5" y="2"/>
                    <a:pt x="8" y="3"/>
                  </a:cubicBezTo>
                  <a:cubicBezTo>
                    <a:pt x="9" y="3"/>
                    <a:pt x="10" y="4"/>
                    <a:pt x="11" y="5"/>
                  </a:cubicBezTo>
                  <a:cubicBezTo>
                    <a:pt x="12" y="6"/>
                    <a:pt x="13" y="9"/>
                    <a:pt x="13" y="9"/>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22"/>
            <p:cNvSpPr/>
            <p:nvPr/>
          </p:nvSpPr>
          <p:spPr bwMode="auto">
            <a:xfrm>
              <a:off x="4162425" y="3644901"/>
              <a:ext cx="144463" cy="84138"/>
            </a:xfrm>
            <a:custGeom>
              <a:avLst/>
              <a:gdLst>
                <a:gd name="T0" fmla="*/ 12 w 12"/>
                <a:gd name="T1" fmla="*/ 6 h 7"/>
                <a:gd name="T2" fmla="*/ 5 w 12"/>
                <a:gd name="T3" fmla="*/ 6 h 7"/>
                <a:gd name="T4" fmla="*/ 2 w 12"/>
                <a:gd name="T5" fmla="*/ 3 h 7"/>
                <a:gd name="T6" fmla="*/ 1 w 12"/>
                <a:gd name="T7" fmla="*/ 2 h 7"/>
                <a:gd name="T8" fmla="*/ 0 w 12"/>
                <a:gd name="T9" fmla="*/ 1 h 7"/>
                <a:gd name="T10" fmla="*/ 0 w 12"/>
                <a:gd name="T11" fmla="*/ 0 h 7"/>
                <a:gd name="T12" fmla="*/ 0 w 12"/>
                <a:gd name="T13" fmla="*/ 0 h 7"/>
                <a:gd name="T14" fmla="*/ 1 w 12"/>
                <a:gd name="T15" fmla="*/ 1 h 7"/>
                <a:gd name="T16" fmla="*/ 2 w 12"/>
                <a:gd name="T17" fmla="*/ 2 h 7"/>
                <a:gd name="T18" fmla="*/ 10 w 12"/>
                <a:gd name="T19" fmla="*/ 6 h 7"/>
                <a:gd name="T20" fmla="*/ 12 w 12"/>
                <a:gd name="T2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7">
                  <a:moveTo>
                    <a:pt x="12" y="6"/>
                  </a:moveTo>
                  <a:cubicBezTo>
                    <a:pt x="11" y="7"/>
                    <a:pt x="7" y="6"/>
                    <a:pt x="5" y="6"/>
                  </a:cubicBezTo>
                  <a:cubicBezTo>
                    <a:pt x="4" y="5"/>
                    <a:pt x="3" y="4"/>
                    <a:pt x="2" y="3"/>
                  </a:cubicBezTo>
                  <a:cubicBezTo>
                    <a:pt x="1" y="3"/>
                    <a:pt x="1" y="2"/>
                    <a:pt x="1" y="2"/>
                  </a:cubicBezTo>
                  <a:cubicBezTo>
                    <a:pt x="0" y="2"/>
                    <a:pt x="0" y="1"/>
                    <a:pt x="0" y="1"/>
                  </a:cubicBezTo>
                  <a:cubicBezTo>
                    <a:pt x="0" y="1"/>
                    <a:pt x="0" y="1"/>
                    <a:pt x="0" y="0"/>
                  </a:cubicBezTo>
                  <a:cubicBezTo>
                    <a:pt x="0" y="0"/>
                    <a:pt x="0" y="0"/>
                    <a:pt x="0" y="0"/>
                  </a:cubicBezTo>
                  <a:cubicBezTo>
                    <a:pt x="0" y="1"/>
                    <a:pt x="1" y="1"/>
                    <a:pt x="1" y="1"/>
                  </a:cubicBezTo>
                  <a:cubicBezTo>
                    <a:pt x="1" y="1"/>
                    <a:pt x="1" y="2"/>
                    <a:pt x="2" y="2"/>
                  </a:cubicBezTo>
                  <a:cubicBezTo>
                    <a:pt x="5" y="6"/>
                    <a:pt x="7" y="6"/>
                    <a:pt x="10" y="6"/>
                  </a:cubicBezTo>
                  <a:lnTo>
                    <a:pt x="12" y="6"/>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23"/>
            <p:cNvSpPr/>
            <p:nvPr/>
          </p:nvSpPr>
          <p:spPr bwMode="auto">
            <a:xfrm>
              <a:off x="4235450" y="3657601"/>
              <a:ext cx="36513" cy="23813"/>
            </a:xfrm>
            <a:custGeom>
              <a:avLst/>
              <a:gdLst>
                <a:gd name="T0" fmla="*/ 3 w 3"/>
                <a:gd name="T1" fmla="*/ 1 h 2"/>
                <a:gd name="T2" fmla="*/ 1 w 3"/>
                <a:gd name="T3" fmla="*/ 0 h 2"/>
                <a:gd name="T4" fmla="*/ 1 w 3"/>
                <a:gd name="T5" fmla="*/ 0 h 2"/>
                <a:gd name="T6" fmla="*/ 1 w 3"/>
                <a:gd name="T7" fmla="*/ 2 h 2"/>
                <a:gd name="T8" fmla="*/ 3 w 3"/>
                <a:gd name="T9" fmla="*/ 2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cubicBezTo>
                    <a:pt x="3" y="0"/>
                    <a:pt x="2" y="0"/>
                    <a:pt x="1" y="0"/>
                  </a:cubicBezTo>
                  <a:cubicBezTo>
                    <a:pt x="1" y="0"/>
                    <a:pt x="1" y="0"/>
                    <a:pt x="1" y="0"/>
                  </a:cubicBezTo>
                  <a:cubicBezTo>
                    <a:pt x="0" y="1"/>
                    <a:pt x="1" y="2"/>
                    <a:pt x="1" y="2"/>
                  </a:cubicBezTo>
                  <a:cubicBezTo>
                    <a:pt x="2" y="2"/>
                    <a:pt x="2" y="2"/>
                    <a:pt x="3" y="2"/>
                  </a:cubicBezTo>
                  <a:cubicBezTo>
                    <a:pt x="3" y="2"/>
                    <a:pt x="3" y="1"/>
                    <a:pt x="3" y="1"/>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24"/>
            <p:cNvSpPr/>
            <p:nvPr/>
          </p:nvSpPr>
          <p:spPr bwMode="auto">
            <a:xfrm>
              <a:off x="4367213" y="3573463"/>
              <a:ext cx="96838" cy="142875"/>
            </a:xfrm>
            <a:custGeom>
              <a:avLst/>
              <a:gdLst>
                <a:gd name="T0" fmla="*/ 8 w 8"/>
                <a:gd name="T1" fmla="*/ 10 h 12"/>
                <a:gd name="T2" fmla="*/ 7 w 8"/>
                <a:gd name="T3" fmla="*/ 10 h 12"/>
                <a:gd name="T4" fmla="*/ 5 w 8"/>
                <a:gd name="T5" fmla="*/ 9 h 12"/>
                <a:gd name="T6" fmla="*/ 5 w 8"/>
                <a:gd name="T7" fmla="*/ 9 h 12"/>
                <a:gd name="T8" fmla="*/ 4 w 8"/>
                <a:gd name="T9" fmla="*/ 12 h 12"/>
                <a:gd name="T10" fmla="*/ 1 w 8"/>
                <a:gd name="T11" fmla="*/ 7 h 12"/>
                <a:gd name="T12" fmla="*/ 0 w 8"/>
                <a:gd name="T13" fmla="*/ 4 h 12"/>
                <a:gd name="T14" fmla="*/ 0 w 8"/>
                <a:gd name="T15" fmla="*/ 4 h 12"/>
                <a:gd name="T16" fmla="*/ 0 w 8"/>
                <a:gd name="T17" fmla="*/ 2 h 12"/>
                <a:gd name="T18" fmla="*/ 0 w 8"/>
                <a:gd name="T19" fmla="*/ 0 h 12"/>
                <a:gd name="T20" fmla="*/ 2 w 8"/>
                <a:gd name="T21" fmla="*/ 0 h 12"/>
                <a:gd name="T22" fmla="*/ 2 w 8"/>
                <a:gd name="T23" fmla="*/ 2 h 12"/>
                <a:gd name="T24" fmla="*/ 4 w 8"/>
                <a:gd name="T25" fmla="*/ 5 h 12"/>
                <a:gd name="T26" fmla="*/ 6 w 8"/>
                <a:gd name="T27" fmla="*/ 8 h 12"/>
                <a:gd name="T28" fmla="*/ 8 w 8"/>
                <a:gd name="T2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8" y="10"/>
                  </a:moveTo>
                  <a:cubicBezTo>
                    <a:pt x="8" y="10"/>
                    <a:pt x="7" y="10"/>
                    <a:pt x="7" y="10"/>
                  </a:cubicBezTo>
                  <a:cubicBezTo>
                    <a:pt x="6" y="10"/>
                    <a:pt x="6" y="9"/>
                    <a:pt x="5" y="9"/>
                  </a:cubicBezTo>
                  <a:cubicBezTo>
                    <a:pt x="5" y="9"/>
                    <a:pt x="5" y="9"/>
                    <a:pt x="5" y="9"/>
                  </a:cubicBezTo>
                  <a:cubicBezTo>
                    <a:pt x="5" y="10"/>
                    <a:pt x="4" y="11"/>
                    <a:pt x="4" y="12"/>
                  </a:cubicBezTo>
                  <a:cubicBezTo>
                    <a:pt x="3" y="10"/>
                    <a:pt x="2" y="9"/>
                    <a:pt x="1" y="7"/>
                  </a:cubicBezTo>
                  <a:cubicBezTo>
                    <a:pt x="1" y="6"/>
                    <a:pt x="0" y="5"/>
                    <a:pt x="0" y="4"/>
                  </a:cubicBezTo>
                  <a:cubicBezTo>
                    <a:pt x="0" y="4"/>
                    <a:pt x="0" y="4"/>
                    <a:pt x="0" y="4"/>
                  </a:cubicBezTo>
                  <a:cubicBezTo>
                    <a:pt x="0" y="3"/>
                    <a:pt x="0" y="3"/>
                    <a:pt x="0" y="2"/>
                  </a:cubicBezTo>
                  <a:cubicBezTo>
                    <a:pt x="0" y="1"/>
                    <a:pt x="1" y="0"/>
                    <a:pt x="0" y="0"/>
                  </a:cubicBezTo>
                  <a:cubicBezTo>
                    <a:pt x="1" y="0"/>
                    <a:pt x="1" y="0"/>
                    <a:pt x="2" y="0"/>
                  </a:cubicBezTo>
                  <a:cubicBezTo>
                    <a:pt x="2" y="1"/>
                    <a:pt x="2" y="1"/>
                    <a:pt x="2" y="2"/>
                  </a:cubicBezTo>
                  <a:cubicBezTo>
                    <a:pt x="3" y="3"/>
                    <a:pt x="3" y="4"/>
                    <a:pt x="4" y="5"/>
                  </a:cubicBezTo>
                  <a:cubicBezTo>
                    <a:pt x="5" y="6"/>
                    <a:pt x="5" y="7"/>
                    <a:pt x="6" y="8"/>
                  </a:cubicBezTo>
                  <a:cubicBezTo>
                    <a:pt x="7" y="9"/>
                    <a:pt x="8" y="9"/>
                    <a:pt x="8" y="1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25"/>
            <p:cNvSpPr/>
            <p:nvPr/>
          </p:nvSpPr>
          <p:spPr bwMode="auto">
            <a:xfrm>
              <a:off x="4367213" y="3452813"/>
              <a:ext cx="109538" cy="120650"/>
            </a:xfrm>
            <a:custGeom>
              <a:avLst/>
              <a:gdLst>
                <a:gd name="T0" fmla="*/ 6 w 9"/>
                <a:gd name="T1" fmla="*/ 9 h 10"/>
                <a:gd name="T2" fmla="*/ 1 w 9"/>
                <a:gd name="T3" fmla="*/ 9 h 10"/>
                <a:gd name="T4" fmla="*/ 1 w 9"/>
                <a:gd name="T5" fmla="*/ 7 h 10"/>
                <a:gd name="T6" fmla="*/ 0 w 9"/>
                <a:gd name="T7" fmla="*/ 6 h 10"/>
                <a:gd name="T8" fmla="*/ 0 w 9"/>
                <a:gd name="T9" fmla="*/ 5 h 10"/>
                <a:gd name="T10" fmla="*/ 2 w 9"/>
                <a:gd name="T11" fmla="*/ 1 h 10"/>
                <a:gd name="T12" fmla="*/ 1 w 9"/>
                <a:gd name="T13" fmla="*/ 1 h 10"/>
                <a:gd name="T14" fmla="*/ 2 w 9"/>
                <a:gd name="T15" fmla="*/ 1 h 10"/>
                <a:gd name="T16" fmla="*/ 3 w 9"/>
                <a:gd name="T17" fmla="*/ 1 h 10"/>
                <a:gd name="T18" fmla="*/ 5 w 9"/>
                <a:gd name="T19" fmla="*/ 1 h 10"/>
                <a:gd name="T20" fmla="*/ 8 w 9"/>
                <a:gd name="T21" fmla="*/ 1 h 10"/>
                <a:gd name="T22" fmla="*/ 9 w 9"/>
                <a:gd name="T23" fmla="*/ 0 h 10"/>
                <a:gd name="T24" fmla="*/ 9 w 9"/>
                <a:gd name="T25" fmla="*/ 2 h 10"/>
                <a:gd name="T26" fmla="*/ 7 w 9"/>
                <a:gd name="T27" fmla="*/ 3 h 10"/>
                <a:gd name="T28" fmla="*/ 7 w 9"/>
                <a:gd name="T29" fmla="*/ 4 h 10"/>
                <a:gd name="T30" fmla="*/ 8 w 9"/>
                <a:gd name="T31" fmla="*/ 4 h 10"/>
                <a:gd name="T32" fmla="*/ 8 w 9"/>
                <a:gd name="T33" fmla="*/ 5 h 10"/>
                <a:gd name="T34" fmla="*/ 8 w 9"/>
                <a:gd name="T35" fmla="*/ 5 h 10"/>
                <a:gd name="T36" fmla="*/ 6 w 9"/>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0">
                  <a:moveTo>
                    <a:pt x="6" y="9"/>
                  </a:moveTo>
                  <a:cubicBezTo>
                    <a:pt x="5" y="10"/>
                    <a:pt x="2" y="10"/>
                    <a:pt x="1" y="9"/>
                  </a:cubicBezTo>
                  <a:cubicBezTo>
                    <a:pt x="1" y="9"/>
                    <a:pt x="1" y="8"/>
                    <a:pt x="1" y="7"/>
                  </a:cubicBezTo>
                  <a:cubicBezTo>
                    <a:pt x="1" y="7"/>
                    <a:pt x="1" y="6"/>
                    <a:pt x="0" y="6"/>
                  </a:cubicBezTo>
                  <a:cubicBezTo>
                    <a:pt x="0" y="5"/>
                    <a:pt x="0" y="5"/>
                    <a:pt x="0" y="5"/>
                  </a:cubicBezTo>
                  <a:cubicBezTo>
                    <a:pt x="1" y="4"/>
                    <a:pt x="2" y="3"/>
                    <a:pt x="2" y="1"/>
                  </a:cubicBezTo>
                  <a:cubicBezTo>
                    <a:pt x="1" y="1"/>
                    <a:pt x="1" y="1"/>
                    <a:pt x="1" y="1"/>
                  </a:cubicBezTo>
                  <a:cubicBezTo>
                    <a:pt x="2" y="1"/>
                    <a:pt x="2" y="1"/>
                    <a:pt x="2" y="1"/>
                  </a:cubicBezTo>
                  <a:cubicBezTo>
                    <a:pt x="2" y="1"/>
                    <a:pt x="3" y="1"/>
                    <a:pt x="3" y="1"/>
                  </a:cubicBezTo>
                  <a:cubicBezTo>
                    <a:pt x="4" y="1"/>
                    <a:pt x="4" y="1"/>
                    <a:pt x="5" y="1"/>
                  </a:cubicBezTo>
                  <a:cubicBezTo>
                    <a:pt x="6" y="1"/>
                    <a:pt x="7" y="1"/>
                    <a:pt x="8" y="1"/>
                  </a:cubicBezTo>
                  <a:cubicBezTo>
                    <a:pt x="8" y="1"/>
                    <a:pt x="9" y="0"/>
                    <a:pt x="9" y="0"/>
                  </a:cubicBezTo>
                  <a:cubicBezTo>
                    <a:pt x="9" y="1"/>
                    <a:pt x="9" y="1"/>
                    <a:pt x="9" y="2"/>
                  </a:cubicBezTo>
                  <a:cubicBezTo>
                    <a:pt x="8" y="3"/>
                    <a:pt x="8" y="3"/>
                    <a:pt x="7" y="3"/>
                  </a:cubicBezTo>
                  <a:cubicBezTo>
                    <a:pt x="7" y="3"/>
                    <a:pt x="7" y="4"/>
                    <a:pt x="7" y="4"/>
                  </a:cubicBezTo>
                  <a:cubicBezTo>
                    <a:pt x="8" y="4"/>
                    <a:pt x="8" y="4"/>
                    <a:pt x="8" y="4"/>
                  </a:cubicBezTo>
                  <a:cubicBezTo>
                    <a:pt x="8" y="5"/>
                    <a:pt x="8" y="5"/>
                    <a:pt x="8" y="5"/>
                  </a:cubicBezTo>
                  <a:cubicBezTo>
                    <a:pt x="7" y="5"/>
                    <a:pt x="8" y="5"/>
                    <a:pt x="8" y="5"/>
                  </a:cubicBezTo>
                  <a:cubicBezTo>
                    <a:pt x="9" y="7"/>
                    <a:pt x="7" y="9"/>
                    <a:pt x="6" y="9"/>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26"/>
            <p:cNvSpPr>
              <a:spLocks noEditPoints="1"/>
            </p:cNvSpPr>
            <p:nvPr/>
          </p:nvSpPr>
          <p:spPr bwMode="auto">
            <a:xfrm>
              <a:off x="4379913" y="2214563"/>
              <a:ext cx="396875" cy="528638"/>
            </a:xfrm>
            <a:custGeom>
              <a:avLst/>
              <a:gdLst>
                <a:gd name="T0" fmla="*/ 8 w 33"/>
                <a:gd name="T1" fmla="*/ 12 h 44"/>
                <a:gd name="T2" fmla="*/ 16 w 33"/>
                <a:gd name="T3" fmla="*/ 3 h 44"/>
                <a:gd name="T4" fmla="*/ 8 w 33"/>
                <a:gd name="T5" fmla="*/ 13 h 44"/>
                <a:gd name="T6" fmla="*/ 19 w 33"/>
                <a:gd name="T7" fmla="*/ 3 h 44"/>
                <a:gd name="T8" fmla="*/ 22 w 33"/>
                <a:gd name="T9" fmla="*/ 3 h 44"/>
                <a:gd name="T10" fmla="*/ 13 w 33"/>
                <a:gd name="T11" fmla="*/ 7 h 44"/>
                <a:gd name="T12" fmla="*/ 14 w 33"/>
                <a:gd name="T13" fmla="*/ 8 h 44"/>
                <a:gd name="T14" fmla="*/ 29 w 33"/>
                <a:gd name="T15" fmla="*/ 8 h 44"/>
                <a:gd name="T16" fmla="*/ 29 w 33"/>
                <a:gd name="T17" fmla="*/ 9 h 44"/>
                <a:gd name="T18" fmla="*/ 8 w 33"/>
                <a:gd name="T19" fmla="*/ 14 h 44"/>
                <a:gd name="T20" fmla="*/ 15 w 33"/>
                <a:gd name="T21" fmla="*/ 11 h 44"/>
                <a:gd name="T22" fmla="*/ 29 w 33"/>
                <a:gd name="T23" fmla="*/ 14 h 44"/>
                <a:gd name="T24" fmla="*/ 30 w 33"/>
                <a:gd name="T25" fmla="*/ 17 h 44"/>
                <a:gd name="T26" fmla="*/ 24 w 33"/>
                <a:gd name="T27" fmla="*/ 11 h 44"/>
                <a:gd name="T28" fmla="*/ 9 w 33"/>
                <a:gd name="T29" fmla="*/ 15 h 44"/>
                <a:gd name="T30" fmla="*/ 18 w 33"/>
                <a:gd name="T31" fmla="*/ 14 h 44"/>
                <a:gd name="T32" fmla="*/ 26 w 33"/>
                <a:gd name="T33" fmla="*/ 19 h 44"/>
                <a:gd name="T34" fmla="*/ 22 w 33"/>
                <a:gd name="T35" fmla="*/ 16 h 44"/>
                <a:gd name="T36" fmla="*/ 17 w 33"/>
                <a:gd name="T37" fmla="*/ 21 h 44"/>
                <a:gd name="T38" fmla="*/ 16 w 33"/>
                <a:gd name="T39" fmla="*/ 21 h 44"/>
                <a:gd name="T40" fmla="*/ 11 w 33"/>
                <a:gd name="T41" fmla="*/ 21 h 44"/>
                <a:gd name="T42" fmla="*/ 20 w 33"/>
                <a:gd name="T43" fmla="*/ 26 h 44"/>
                <a:gd name="T44" fmla="*/ 18 w 33"/>
                <a:gd name="T45" fmla="*/ 27 h 44"/>
                <a:gd name="T46" fmla="*/ 8 w 33"/>
                <a:gd name="T47" fmla="*/ 16 h 44"/>
                <a:gd name="T48" fmla="*/ 11 w 33"/>
                <a:gd name="T49" fmla="*/ 24 h 44"/>
                <a:gd name="T50" fmla="*/ 12 w 33"/>
                <a:gd name="T51" fmla="*/ 28 h 44"/>
                <a:gd name="T52" fmla="*/ 7 w 33"/>
                <a:gd name="T53" fmla="*/ 18 h 44"/>
                <a:gd name="T54" fmla="*/ 9 w 33"/>
                <a:gd name="T55" fmla="*/ 28 h 44"/>
                <a:gd name="T56" fmla="*/ 17 w 33"/>
                <a:gd name="T57" fmla="*/ 37 h 44"/>
                <a:gd name="T58" fmla="*/ 10 w 33"/>
                <a:gd name="T59" fmla="*/ 31 h 44"/>
                <a:gd name="T60" fmla="*/ 7 w 33"/>
                <a:gd name="T61" fmla="*/ 19 h 44"/>
                <a:gd name="T62" fmla="*/ 7 w 33"/>
                <a:gd name="T63" fmla="*/ 34 h 44"/>
                <a:gd name="T64" fmla="*/ 12 w 33"/>
                <a:gd name="T65" fmla="*/ 43 h 44"/>
                <a:gd name="T66" fmla="*/ 8 w 33"/>
                <a:gd name="T67" fmla="*/ 36 h 44"/>
                <a:gd name="T68" fmla="*/ 5 w 33"/>
                <a:gd name="T69" fmla="*/ 22 h 44"/>
                <a:gd name="T70" fmla="*/ 4 w 33"/>
                <a:gd name="T71" fmla="*/ 31 h 44"/>
                <a:gd name="T72" fmla="*/ 3 w 33"/>
                <a:gd name="T73" fmla="*/ 29 h 44"/>
                <a:gd name="T74" fmla="*/ 1 w 33"/>
                <a:gd name="T75" fmla="*/ 26 h 44"/>
                <a:gd name="T76" fmla="*/ 0 w 33"/>
                <a:gd name="T77" fmla="*/ 26 h 44"/>
                <a:gd name="T78" fmla="*/ 29 w 33"/>
                <a:gd name="T79" fmla="*/ 5 h 44"/>
                <a:gd name="T80" fmla="*/ 13 w 33"/>
                <a:gd name="T81" fmla="*/ 28 h 44"/>
                <a:gd name="T82" fmla="*/ 16 w 33"/>
                <a:gd name="T83" fmla="*/ 0 h 44"/>
                <a:gd name="T84" fmla="*/ 4 w 33"/>
                <a:gd name="T85" fmla="*/ 35 h 44"/>
                <a:gd name="T86" fmla="*/ 28 w 33"/>
                <a:gd name="T87" fmla="*/ 19 h 44"/>
                <a:gd name="T88" fmla="*/ 17 w 33"/>
                <a:gd name="T89" fmla="*/ 39 h 44"/>
                <a:gd name="T90" fmla="*/ 18 w 33"/>
                <a:gd name="T91" fmla="*/ 25 h 44"/>
                <a:gd name="T92" fmla="*/ 9 w 33"/>
                <a:gd name="T93" fmla="*/ 44 h 44"/>
                <a:gd name="T94" fmla="*/ 18 w 33"/>
                <a:gd name="T95" fmla="*/ 35 h 44"/>
                <a:gd name="T96" fmla="*/ 21 w 33"/>
                <a:gd name="T97" fmla="*/ 31 h 44"/>
                <a:gd name="T98" fmla="*/ 9 w 33"/>
                <a:gd name="T99" fmla="*/ 40 h 44"/>
                <a:gd name="T100" fmla="*/ 25 w 33"/>
                <a:gd name="T101" fmla="*/ 21 h 44"/>
                <a:gd name="T102" fmla="*/ 23 w 33"/>
                <a:gd name="T103" fmla="*/ 29 h 44"/>
                <a:gd name="T104" fmla="*/ 13 w 33"/>
                <a:gd name="T105" fmla="*/ 43 h 44"/>
                <a:gd name="T106" fmla="*/ 31 w 33"/>
                <a:gd name="T107" fmla="*/ 4 h 44"/>
                <a:gd name="T108" fmla="*/ 33 w 33"/>
                <a:gd name="T10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 h="44">
                  <a:moveTo>
                    <a:pt x="4" y="18"/>
                  </a:moveTo>
                  <a:cubicBezTo>
                    <a:pt x="5" y="17"/>
                    <a:pt x="5" y="17"/>
                    <a:pt x="6" y="16"/>
                  </a:cubicBezTo>
                  <a:cubicBezTo>
                    <a:pt x="6" y="16"/>
                    <a:pt x="6" y="16"/>
                    <a:pt x="6" y="16"/>
                  </a:cubicBezTo>
                  <a:cubicBezTo>
                    <a:pt x="8" y="13"/>
                    <a:pt x="8" y="13"/>
                    <a:pt x="8" y="13"/>
                  </a:cubicBezTo>
                  <a:cubicBezTo>
                    <a:pt x="8" y="13"/>
                    <a:pt x="8" y="12"/>
                    <a:pt x="8" y="12"/>
                  </a:cubicBezTo>
                  <a:cubicBezTo>
                    <a:pt x="9" y="9"/>
                    <a:pt x="11" y="7"/>
                    <a:pt x="12" y="5"/>
                  </a:cubicBezTo>
                  <a:cubicBezTo>
                    <a:pt x="13" y="5"/>
                    <a:pt x="13" y="4"/>
                    <a:pt x="14" y="4"/>
                  </a:cubicBezTo>
                  <a:cubicBezTo>
                    <a:pt x="14" y="4"/>
                    <a:pt x="14" y="3"/>
                    <a:pt x="14" y="3"/>
                  </a:cubicBezTo>
                  <a:cubicBezTo>
                    <a:pt x="15" y="3"/>
                    <a:pt x="15" y="2"/>
                    <a:pt x="15" y="2"/>
                  </a:cubicBezTo>
                  <a:cubicBezTo>
                    <a:pt x="16" y="2"/>
                    <a:pt x="16" y="3"/>
                    <a:pt x="16" y="3"/>
                  </a:cubicBezTo>
                  <a:cubicBezTo>
                    <a:pt x="16" y="4"/>
                    <a:pt x="15" y="4"/>
                    <a:pt x="15" y="4"/>
                  </a:cubicBezTo>
                  <a:cubicBezTo>
                    <a:pt x="14" y="4"/>
                    <a:pt x="14" y="4"/>
                    <a:pt x="14" y="4"/>
                  </a:cubicBezTo>
                  <a:cubicBezTo>
                    <a:pt x="12" y="6"/>
                    <a:pt x="11" y="7"/>
                    <a:pt x="10" y="9"/>
                  </a:cubicBezTo>
                  <a:cubicBezTo>
                    <a:pt x="9" y="10"/>
                    <a:pt x="9" y="11"/>
                    <a:pt x="8" y="12"/>
                  </a:cubicBezTo>
                  <a:cubicBezTo>
                    <a:pt x="8" y="13"/>
                    <a:pt x="8" y="13"/>
                    <a:pt x="8" y="13"/>
                  </a:cubicBezTo>
                  <a:cubicBezTo>
                    <a:pt x="8" y="13"/>
                    <a:pt x="8" y="13"/>
                    <a:pt x="9" y="13"/>
                  </a:cubicBezTo>
                  <a:cubicBezTo>
                    <a:pt x="9" y="13"/>
                    <a:pt x="9" y="12"/>
                    <a:pt x="9" y="12"/>
                  </a:cubicBezTo>
                  <a:cubicBezTo>
                    <a:pt x="9" y="11"/>
                    <a:pt x="10" y="10"/>
                    <a:pt x="11" y="9"/>
                  </a:cubicBezTo>
                  <a:cubicBezTo>
                    <a:pt x="12" y="8"/>
                    <a:pt x="13" y="7"/>
                    <a:pt x="14" y="6"/>
                  </a:cubicBezTo>
                  <a:cubicBezTo>
                    <a:pt x="16" y="4"/>
                    <a:pt x="17" y="3"/>
                    <a:pt x="19" y="3"/>
                  </a:cubicBezTo>
                  <a:cubicBezTo>
                    <a:pt x="20" y="3"/>
                    <a:pt x="20" y="2"/>
                    <a:pt x="20" y="2"/>
                  </a:cubicBezTo>
                  <a:cubicBezTo>
                    <a:pt x="20" y="2"/>
                    <a:pt x="21" y="2"/>
                    <a:pt x="21" y="2"/>
                  </a:cubicBezTo>
                  <a:cubicBezTo>
                    <a:pt x="21" y="1"/>
                    <a:pt x="22" y="1"/>
                    <a:pt x="22" y="0"/>
                  </a:cubicBezTo>
                  <a:cubicBezTo>
                    <a:pt x="22" y="0"/>
                    <a:pt x="23" y="0"/>
                    <a:pt x="23" y="1"/>
                  </a:cubicBezTo>
                  <a:cubicBezTo>
                    <a:pt x="23" y="2"/>
                    <a:pt x="23" y="2"/>
                    <a:pt x="22" y="3"/>
                  </a:cubicBezTo>
                  <a:cubicBezTo>
                    <a:pt x="22" y="3"/>
                    <a:pt x="22" y="3"/>
                    <a:pt x="22" y="3"/>
                  </a:cubicBezTo>
                  <a:cubicBezTo>
                    <a:pt x="21" y="3"/>
                    <a:pt x="21" y="3"/>
                    <a:pt x="21" y="3"/>
                  </a:cubicBezTo>
                  <a:cubicBezTo>
                    <a:pt x="21" y="2"/>
                    <a:pt x="20" y="2"/>
                    <a:pt x="20" y="2"/>
                  </a:cubicBezTo>
                  <a:cubicBezTo>
                    <a:pt x="19" y="3"/>
                    <a:pt x="17" y="4"/>
                    <a:pt x="16" y="4"/>
                  </a:cubicBezTo>
                  <a:cubicBezTo>
                    <a:pt x="15" y="5"/>
                    <a:pt x="14" y="6"/>
                    <a:pt x="13" y="7"/>
                  </a:cubicBezTo>
                  <a:cubicBezTo>
                    <a:pt x="12" y="8"/>
                    <a:pt x="11" y="9"/>
                    <a:pt x="10" y="11"/>
                  </a:cubicBezTo>
                  <a:cubicBezTo>
                    <a:pt x="10" y="11"/>
                    <a:pt x="10" y="11"/>
                    <a:pt x="10" y="11"/>
                  </a:cubicBezTo>
                  <a:cubicBezTo>
                    <a:pt x="10" y="11"/>
                    <a:pt x="10" y="11"/>
                    <a:pt x="10" y="11"/>
                  </a:cubicBezTo>
                  <a:cubicBezTo>
                    <a:pt x="10" y="11"/>
                    <a:pt x="11" y="10"/>
                    <a:pt x="11" y="10"/>
                  </a:cubicBezTo>
                  <a:cubicBezTo>
                    <a:pt x="12" y="9"/>
                    <a:pt x="13" y="8"/>
                    <a:pt x="14" y="8"/>
                  </a:cubicBezTo>
                  <a:cubicBezTo>
                    <a:pt x="15" y="7"/>
                    <a:pt x="16" y="7"/>
                    <a:pt x="17" y="7"/>
                  </a:cubicBezTo>
                  <a:cubicBezTo>
                    <a:pt x="18" y="7"/>
                    <a:pt x="19" y="7"/>
                    <a:pt x="20" y="7"/>
                  </a:cubicBezTo>
                  <a:cubicBezTo>
                    <a:pt x="21" y="7"/>
                    <a:pt x="23" y="6"/>
                    <a:pt x="24" y="7"/>
                  </a:cubicBezTo>
                  <a:cubicBezTo>
                    <a:pt x="25" y="7"/>
                    <a:pt x="26" y="7"/>
                    <a:pt x="27" y="7"/>
                  </a:cubicBezTo>
                  <a:cubicBezTo>
                    <a:pt x="28" y="8"/>
                    <a:pt x="28" y="8"/>
                    <a:pt x="29" y="8"/>
                  </a:cubicBezTo>
                  <a:cubicBezTo>
                    <a:pt x="29" y="8"/>
                    <a:pt x="29" y="8"/>
                    <a:pt x="29" y="7"/>
                  </a:cubicBezTo>
                  <a:cubicBezTo>
                    <a:pt x="30" y="7"/>
                    <a:pt x="30" y="6"/>
                    <a:pt x="31" y="6"/>
                  </a:cubicBezTo>
                  <a:cubicBezTo>
                    <a:pt x="32" y="6"/>
                    <a:pt x="32" y="7"/>
                    <a:pt x="32" y="7"/>
                  </a:cubicBezTo>
                  <a:cubicBezTo>
                    <a:pt x="33" y="8"/>
                    <a:pt x="33" y="9"/>
                    <a:pt x="32" y="10"/>
                  </a:cubicBezTo>
                  <a:cubicBezTo>
                    <a:pt x="31" y="11"/>
                    <a:pt x="30" y="10"/>
                    <a:pt x="29" y="9"/>
                  </a:cubicBezTo>
                  <a:cubicBezTo>
                    <a:pt x="29" y="9"/>
                    <a:pt x="29" y="9"/>
                    <a:pt x="28" y="8"/>
                  </a:cubicBezTo>
                  <a:cubicBezTo>
                    <a:pt x="26" y="7"/>
                    <a:pt x="23" y="7"/>
                    <a:pt x="21" y="7"/>
                  </a:cubicBezTo>
                  <a:cubicBezTo>
                    <a:pt x="19" y="7"/>
                    <a:pt x="18" y="7"/>
                    <a:pt x="16" y="7"/>
                  </a:cubicBezTo>
                  <a:cubicBezTo>
                    <a:pt x="14" y="8"/>
                    <a:pt x="12" y="9"/>
                    <a:pt x="11" y="11"/>
                  </a:cubicBezTo>
                  <a:cubicBezTo>
                    <a:pt x="10" y="12"/>
                    <a:pt x="9" y="13"/>
                    <a:pt x="8" y="14"/>
                  </a:cubicBezTo>
                  <a:cubicBezTo>
                    <a:pt x="8" y="14"/>
                    <a:pt x="8" y="14"/>
                    <a:pt x="8" y="14"/>
                  </a:cubicBezTo>
                  <a:cubicBezTo>
                    <a:pt x="8" y="14"/>
                    <a:pt x="8" y="15"/>
                    <a:pt x="8" y="15"/>
                  </a:cubicBezTo>
                  <a:cubicBezTo>
                    <a:pt x="9" y="14"/>
                    <a:pt x="9" y="14"/>
                    <a:pt x="9" y="13"/>
                  </a:cubicBezTo>
                  <a:cubicBezTo>
                    <a:pt x="10" y="13"/>
                    <a:pt x="10" y="13"/>
                    <a:pt x="11" y="13"/>
                  </a:cubicBezTo>
                  <a:cubicBezTo>
                    <a:pt x="12" y="12"/>
                    <a:pt x="13" y="11"/>
                    <a:pt x="15" y="11"/>
                  </a:cubicBezTo>
                  <a:cubicBezTo>
                    <a:pt x="15" y="11"/>
                    <a:pt x="16" y="11"/>
                    <a:pt x="16" y="11"/>
                  </a:cubicBezTo>
                  <a:cubicBezTo>
                    <a:pt x="17" y="11"/>
                    <a:pt x="18" y="11"/>
                    <a:pt x="19" y="11"/>
                  </a:cubicBezTo>
                  <a:cubicBezTo>
                    <a:pt x="21" y="11"/>
                    <a:pt x="22" y="11"/>
                    <a:pt x="23" y="11"/>
                  </a:cubicBezTo>
                  <a:cubicBezTo>
                    <a:pt x="24" y="11"/>
                    <a:pt x="25" y="11"/>
                    <a:pt x="25" y="12"/>
                  </a:cubicBezTo>
                  <a:cubicBezTo>
                    <a:pt x="27" y="12"/>
                    <a:pt x="28" y="13"/>
                    <a:pt x="29" y="14"/>
                  </a:cubicBezTo>
                  <a:cubicBezTo>
                    <a:pt x="30" y="14"/>
                    <a:pt x="30" y="14"/>
                    <a:pt x="30" y="14"/>
                  </a:cubicBezTo>
                  <a:cubicBezTo>
                    <a:pt x="30" y="13"/>
                    <a:pt x="31" y="13"/>
                    <a:pt x="31" y="13"/>
                  </a:cubicBezTo>
                  <a:cubicBezTo>
                    <a:pt x="32" y="13"/>
                    <a:pt x="32" y="14"/>
                    <a:pt x="32" y="15"/>
                  </a:cubicBezTo>
                  <a:cubicBezTo>
                    <a:pt x="32" y="15"/>
                    <a:pt x="32" y="16"/>
                    <a:pt x="31" y="17"/>
                  </a:cubicBezTo>
                  <a:cubicBezTo>
                    <a:pt x="31" y="17"/>
                    <a:pt x="30" y="17"/>
                    <a:pt x="30" y="17"/>
                  </a:cubicBezTo>
                  <a:cubicBezTo>
                    <a:pt x="29" y="16"/>
                    <a:pt x="29" y="16"/>
                    <a:pt x="29" y="15"/>
                  </a:cubicBezTo>
                  <a:cubicBezTo>
                    <a:pt x="29" y="14"/>
                    <a:pt x="29" y="14"/>
                    <a:pt x="29" y="14"/>
                  </a:cubicBezTo>
                  <a:cubicBezTo>
                    <a:pt x="29" y="14"/>
                    <a:pt x="28" y="14"/>
                    <a:pt x="28" y="13"/>
                  </a:cubicBezTo>
                  <a:cubicBezTo>
                    <a:pt x="28" y="13"/>
                    <a:pt x="28" y="13"/>
                    <a:pt x="28" y="13"/>
                  </a:cubicBezTo>
                  <a:cubicBezTo>
                    <a:pt x="26" y="13"/>
                    <a:pt x="25" y="12"/>
                    <a:pt x="24" y="11"/>
                  </a:cubicBezTo>
                  <a:cubicBezTo>
                    <a:pt x="23" y="11"/>
                    <a:pt x="22" y="11"/>
                    <a:pt x="22" y="11"/>
                  </a:cubicBezTo>
                  <a:cubicBezTo>
                    <a:pt x="20" y="11"/>
                    <a:pt x="18" y="11"/>
                    <a:pt x="16" y="11"/>
                  </a:cubicBezTo>
                  <a:cubicBezTo>
                    <a:pt x="15" y="11"/>
                    <a:pt x="14" y="12"/>
                    <a:pt x="13" y="12"/>
                  </a:cubicBezTo>
                  <a:cubicBezTo>
                    <a:pt x="12" y="13"/>
                    <a:pt x="11" y="13"/>
                    <a:pt x="10" y="13"/>
                  </a:cubicBezTo>
                  <a:cubicBezTo>
                    <a:pt x="9" y="14"/>
                    <a:pt x="9" y="14"/>
                    <a:pt x="9" y="15"/>
                  </a:cubicBezTo>
                  <a:cubicBezTo>
                    <a:pt x="9" y="15"/>
                    <a:pt x="9" y="15"/>
                    <a:pt x="9" y="15"/>
                  </a:cubicBezTo>
                  <a:cubicBezTo>
                    <a:pt x="9" y="15"/>
                    <a:pt x="10" y="15"/>
                    <a:pt x="10" y="15"/>
                  </a:cubicBezTo>
                  <a:cubicBezTo>
                    <a:pt x="11" y="14"/>
                    <a:pt x="12" y="14"/>
                    <a:pt x="14" y="14"/>
                  </a:cubicBezTo>
                  <a:cubicBezTo>
                    <a:pt x="15" y="14"/>
                    <a:pt x="16" y="14"/>
                    <a:pt x="17" y="14"/>
                  </a:cubicBezTo>
                  <a:cubicBezTo>
                    <a:pt x="17" y="14"/>
                    <a:pt x="18" y="14"/>
                    <a:pt x="18" y="14"/>
                  </a:cubicBezTo>
                  <a:cubicBezTo>
                    <a:pt x="19" y="15"/>
                    <a:pt x="19" y="15"/>
                    <a:pt x="20" y="15"/>
                  </a:cubicBezTo>
                  <a:cubicBezTo>
                    <a:pt x="21" y="16"/>
                    <a:pt x="22" y="16"/>
                    <a:pt x="23" y="17"/>
                  </a:cubicBezTo>
                  <a:cubicBezTo>
                    <a:pt x="23" y="17"/>
                    <a:pt x="24" y="17"/>
                    <a:pt x="24" y="17"/>
                  </a:cubicBezTo>
                  <a:cubicBezTo>
                    <a:pt x="25" y="17"/>
                    <a:pt x="25" y="17"/>
                    <a:pt x="26" y="17"/>
                  </a:cubicBezTo>
                  <a:cubicBezTo>
                    <a:pt x="26" y="18"/>
                    <a:pt x="27" y="19"/>
                    <a:pt x="26" y="19"/>
                  </a:cubicBezTo>
                  <a:cubicBezTo>
                    <a:pt x="26" y="20"/>
                    <a:pt x="25" y="21"/>
                    <a:pt x="24" y="20"/>
                  </a:cubicBezTo>
                  <a:cubicBezTo>
                    <a:pt x="23" y="20"/>
                    <a:pt x="23" y="20"/>
                    <a:pt x="23" y="19"/>
                  </a:cubicBezTo>
                  <a:cubicBezTo>
                    <a:pt x="23" y="19"/>
                    <a:pt x="23" y="18"/>
                    <a:pt x="23" y="18"/>
                  </a:cubicBezTo>
                  <a:cubicBezTo>
                    <a:pt x="23" y="18"/>
                    <a:pt x="23" y="17"/>
                    <a:pt x="23" y="17"/>
                  </a:cubicBezTo>
                  <a:cubicBezTo>
                    <a:pt x="22" y="17"/>
                    <a:pt x="22" y="17"/>
                    <a:pt x="22" y="16"/>
                  </a:cubicBezTo>
                  <a:cubicBezTo>
                    <a:pt x="21" y="16"/>
                    <a:pt x="20" y="15"/>
                    <a:pt x="19" y="15"/>
                  </a:cubicBezTo>
                  <a:cubicBezTo>
                    <a:pt x="18" y="15"/>
                    <a:pt x="17" y="15"/>
                    <a:pt x="15" y="15"/>
                  </a:cubicBezTo>
                  <a:cubicBezTo>
                    <a:pt x="14" y="15"/>
                    <a:pt x="13" y="15"/>
                    <a:pt x="11" y="15"/>
                  </a:cubicBezTo>
                  <a:cubicBezTo>
                    <a:pt x="10" y="15"/>
                    <a:pt x="9" y="15"/>
                    <a:pt x="9" y="15"/>
                  </a:cubicBezTo>
                  <a:cubicBezTo>
                    <a:pt x="11" y="18"/>
                    <a:pt x="14" y="19"/>
                    <a:pt x="17" y="21"/>
                  </a:cubicBezTo>
                  <a:cubicBezTo>
                    <a:pt x="17" y="20"/>
                    <a:pt x="18" y="20"/>
                    <a:pt x="18" y="19"/>
                  </a:cubicBezTo>
                  <a:cubicBezTo>
                    <a:pt x="19" y="19"/>
                    <a:pt x="19" y="19"/>
                    <a:pt x="19" y="19"/>
                  </a:cubicBezTo>
                  <a:cubicBezTo>
                    <a:pt x="20" y="20"/>
                    <a:pt x="20" y="21"/>
                    <a:pt x="20" y="22"/>
                  </a:cubicBezTo>
                  <a:cubicBezTo>
                    <a:pt x="19" y="22"/>
                    <a:pt x="18" y="22"/>
                    <a:pt x="18" y="22"/>
                  </a:cubicBezTo>
                  <a:cubicBezTo>
                    <a:pt x="17" y="21"/>
                    <a:pt x="17" y="21"/>
                    <a:pt x="16" y="21"/>
                  </a:cubicBezTo>
                  <a:cubicBezTo>
                    <a:pt x="15" y="20"/>
                    <a:pt x="13" y="19"/>
                    <a:pt x="12" y="18"/>
                  </a:cubicBezTo>
                  <a:cubicBezTo>
                    <a:pt x="11" y="18"/>
                    <a:pt x="11" y="17"/>
                    <a:pt x="10" y="17"/>
                  </a:cubicBezTo>
                  <a:cubicBezTo>
                    <a:pt x="10" y="17"/>
                    <a:pt x="9" y="16"/>
                    <a:pt x="8" y="16"/>
                  </a:cubicBezTo>
                  <a:cubicBezTo>
                    <a:pt x="8" y="16"/>
                    <a:pt x="8" y="16"/>
                    <a:pt x="8" y="16"/>
                  </a:cubicBezTo>
                  <a:cubicBezTo>
                    <a:pt x="9" y="18"/>
                    <a:pt x="9" y="19"/>
                    <a:pt x="11" y="21"/>
                  </a:cubicBezTo>
                  <a:cubicBezTo>
                    <a:pt x="11" y="21"/>
                    <a:pt x="12" y="22"/>
                    <a:pt x="13" y="23"/>
                  </a:cubicBezTo>
                  <a:cubicBezTo>
                    <a:pt x="14" y="24"/>
                    <a:pt x="15" y="26"/>
                    <a:pt x="17" y="27"/>
                  </a:cubicBezTo>
                  <a:cubicBezTo>
                    <a:pt x="17" y="27"/>
                    <a:pt x="17" y="27"/>
                    <a:pt x="18" y="27"/>
                  </a:cubicBezTo>
                  <a:cubicBezTo>
                    <a:pt x="18" y="27"/>
                    <a:pt x="18" y="27"/>
                    <a:pt x="18" y="27"/>
                  </a:cubicBezTo>
                  <a:cubicBezTo>
                    <a:pt x="19" y="26"/>
                    <a:pt x="19" y="26"/>
                    <a:pt x="20" y="26"/>
                  </a:cubicBezTo>
                  <a:cubicBezTo>
                    <a:pt x="21" y="26"/>
                    <a:pt x="21" y="27"/>
                    <a:pt x="21" y="27"/>
                  </a:cubicBezTo>
                  <a:cubicBezTo>
                    <a:pt x="22" y="28"/>
                    <a:pt x="21" y="29"/>
                    <a:pt x="21" y="29"/>
                  </a:cubicBezTo>
                  <a:cubicBezTo>
                    <a:pt x="20" y="29"/>
                    <a:pt x="20" y="29"/>
                    <a:pt x="19" y="29"/>
                  </a:cubicBezTo>
                  <a:cubicBezTo>
                    <a:pt x="19" y="29"/>
                    <a:pt x="18" y="28"/>
                    <a:pt x="18" y="28"/>
                  </a:cubicBezTo>
                  <a:cubicBezTo>
                    <a:pt x="18" y="28"/>
                    <a:pt x="18" y="27"/>
                    <a:pt x="18" y="27"/>
                  </a:cubicBezTo>
                  <a:cubicBezTo>
                    <a:pt x="17" y="27"/>
                    <a:pt x="16" y="26"/>
                    <a:pt x="15" y="26"/>
                  </a:cubicBezTo>
                  <a:cubicBezTo>
                    <a:pt x="14" y="25"/>
                    <a:pt x="13" y="24"/>
                    <a:pt x="12" y="23"/>
                  </a:cubicBezTo>
                  <a:cubicBezTo>
                    <a:pt x="12" y="23"/>
                    <a:pt x="12" y="22"/>
                    <a:pt x="11" y="22"/>
                  </a:cubicBezTo>
                  <a:cubicBezTo>
                    <a:pt x="11" y="21"/>
                    <a:pt x="10" y="21"/>
                    <a:pt x="10" y="20"/>
                  </a:cubicBezTo>
                  <a:cubicBezTo>
                    <a:pt x="9" y="19"/>
                    <a:pt x="8" y="17"/>
                    <a:pt x="8" y="16"/>
                  </a:cubicBezTo>
                  <a:cubicBezTo>
                    <a:pt x="8" y="16"/>
                    <a:pt x="8" y="16"/>
                    <a:pt x="8" y="16"/>
                  </a:cubicBezTo>
                  <a:cubicBezTo>
                    <a:pt x="8" y="16"/>
                    <a:pt x="8" y="16"/>
                    <a:pt x="8" y="16"/>
                  </a:cubicBezTo>
                  <a:cubicBezTo>
                    <a:pt x="8" y="16"/>
                    <a:pt x="8" y="17"/>
                    <a:pt x="8" y="17"/>
                  </a:cubicBezTo>
                  <a:cubicBezTo>
                    <a:pt x="8" y="19"/>
                    <a:pt x="9" y="20"/>
                    <a:pt x="9" y="22"/>
                  </a:cubicBezTo>
                  <a:cubicBezTo>
                    <a:pt x="10" y="23"/>
                    <a:pt x="10" y="24"/>
                    <a:pt x="11" y="24"/>
                  </a:cubicBezTo>
                  <a:cubicBezTo>
                    <a:pt x="11" y="25"/>
                    <a:pt x="11" y="25"/>
                    <a:pt x="11" y="25"/>
                  </a:cubicBezTo>
                  <a:cubicBezTo>
                    <a:pt x="11" y="25"/>
                    <a:pt x="12" y="25"/>
                    <a:pt x="12" y="25"/>
                  </a:cubicBezTo>
                  <a:cubicBezTo>
                    <a:pt x="12" y="25"/>
                    <a:pt x="12" y="25"/>
                    <a:pt x="13" y="25"/>
                  </a:cubicBezTo>
                  <a:cubicBezTo>
                    <a:pt x="13" y="26"/>
                    <a:pt x="13" y="27"/>
                    <a:pt x="13" y="27"/>
                  </a:cubicBezTo>
                  <a:cubicBezTo>
                    <a:pt x="13" y="28"/>
                    <a:pt x="12" y="28"/>
                    <a:pt x="12" y="28"/>
                  </a:cubicBezTo>
                  <a:cubicBezTo>
                    <a:pt x="12" y="28"/>
                    <a:pt x="11" y="27"/>
                    <a:pt x="11" y="27"/>
                  </a:cubicBezTo>
                  <a:cubicBezTo>
                    <a:pt x="11" y="27"/>
                    <a:pt x="11" y="27"/>
                    <a:pt x="11" y="27"/>
                  </a:cubicBezTo>
                  <a:cubicBezTo>
                    <a:pt x="11" y="26"/>
                    <a:pt x="11" y="25"/>
                    <a:pt x="10" y="25"/>
                  </a:cubicBezTo>
                  <a:cubicBezTo>
                    <a:pt x="10" y="23"/>
                    <a:pt x="9" y="22"/>
                    <a:pt x="8" y="20"/>
                  </a:cubicBezTo>
                  <a:cubicBezTo>
                    <a:pt x="8" y="20"/>
                    <a:pt x="8" y="19"/>
                    <a:pt x="7" y="18"/>
                  </a:cubicBezTo>
                  <a:cubicBezTo>
                    <a:pt x="7" y="18"/>
                    <a:pt x="7" y="18"/>
                    <a:pt x="7" y="18"/>
                  </a:cubicBezTo>
                  <a:cubicBezTo>
                    <a:pt x="7" y="18"/>
                    <a:pt x="7" y="19"/>
                    <a:pt x="7" y="20"/>
                  </a:cubicBezTo>
                  <a:cubicBezTo>
                    <a:pt x="7" y="20"/>
                    <a:pt x="7" y="20"/>
                    <a:pt x="7" y="21"/>
                  </a:cubicBezTo>
                  <a:cubicBezTo>
                    <a:pt x="7" y="22"/>
                    <a:pt x="8" y="23"/>
                    <a:pt x="8" y="25"/>
                  </a:cubicBezTo>
                  <a:cubicBezTo>
                    <a:pt x="8" y="26"/>
                    <a:pt x="9" y="27"/>
                    <a:pt x="9" y="28"/>
                  </a:cubicBezTo>
                  <a:cubicBezTo>
                    <a:pt x="10" y="30"/>
                    <a:pt x="12" y="32"/>
                    <a:pt x="13" y="34"/>
                  </a:cubicBezTo>
                  <a:cubicBezTo>
                    <a:pt x="13" y="34"/>
                    <a:pt x="14" y="34"/>
                    <a:pt x="14" y="34"/>
                  </a:cubicBezTo>
                  <a:cubicBezTo>
                    <a:pt x="14" y="34"/>
                    <a:pt x="14" y="34"/>
                    <a:pt x="15" y="34"/>
                  </a:cubicBezTo>
                  <a:cubicBezTo>
                    <a:pt x="16" y="34"/>
                    <a:pt x="17" y="35"/>
                    <a:pt x="17" y="36"/>
                  </a:cubicBezTo>
                  <a:cubicBezTo>
                    <a:pt x="17" y="37"/>
                    <a:pt x="17" y="37"/>
                    <a:pt x="17" y="37"/>
                  </a:cubicBezTo>
                  <a:cubicBezTo>
                    <a:pt x="16" y="38"/>
                    <a:pt x="15" y="38"/>
                    <a:pt x="15" y="38"/>
                  </a:cubicBezTo>
                  <a:cubicBezTo>
                    <a:pt x="14" y="37"/>
                    <a:pt x="13" y="37"/>
                    <a:pt x="14" y="36"/>
                  </a:cubicBezTo>
                  <a:cubicBezTo>
                    <a:pt x="14" y="36"/>
                    <a:pt x="14" y="35"/>
                    <a:pt x="14" y="35"/>
                  </a:cubicBezTo>
                  <a:cubicBezTo>
                    <a:pt x="14" y="35"/>
                    <a:pt x="14" y="35"/>
                    <a:pt x="14" y="34"/>
                  </a:cubicBezTo>
                  <a:cubicBezTo>
                    <a:pt x="13" y="33"/>
                    <a:pt x="11" y="32"/>
                    <a:pt x="10" y="31"/>
                  </a:cubicBezTo>
                  <a:cubicBezTo>
                    <a:pt x="10" y="30"/>
                    <a:pt x="9" y="29"/>
                    <a:pt x="9" y="28"/>
                  </a:cubicBezTo>
                  <a:cubicBezTo>
                    <a:pt x="8" y="27"/>
                    <a:pt x="8" y="27"/>
                    <a:pt x="8" y="26"/>
                  </a:cubicBezTo>
                  <a:cubicBezTo>
                    <a:pt x="8" y="26"/>
                    <a:pt x="8" y="25"/>
                    <a:pt x="8" y="25"/>
                  </a:cubicBezTo>
                  <a:cubicBezTo>
                    <a:pt x="7" y="24"/>
                    <a:pt x="7" y="23"/>
                    <a:pt x="7" y="22"/>
                  </a:cubicBezTo>
                  <a:cubicBezTo>
                    <a:pt x="7" y="21"/>
                    <a:pt x="7" y="20"/>
                    <a:pt x="7" y="19"/>
                  </a:cubicBezTo>
                  <a:cubicBezTo>
                    <a:pt x="7" y="18"/>
                    <a:pt x="7" y="17"/>
                    <a:pt x="7" y="16"/>
                  </a:cubicBezTo>
                  <a:cubicBezTo>
                    <a:pt x="7" y="17"/>
                    <a:pt x="7" y="17"/>
                    <a:pt x="6" y="18"/>
                  </a:cubicBezTo>
                  <a:cubicBezTo>
                    <a:pt x="5" y="20"/>
                    <a:pt x="5" y="23"/>
                    <a:pt x="5" y="25"/>
                  </a:cubicBezTo>
                  <a:cubicBezTo>
                    <a:pt x="5" y="27"/>
                    <a:pt x="5" y="30"/>
                    <a:pt x="6" y="32"/>
                  </a:cubicBezTo>
                  <a:cubicBezTo>
                    <a:pt x="6" y="32"/>
                    <a:pt x="7" y="33"/>
                    <a:pt x="7" y="34"/>
                  </a:cubicBezTo>
                  <a:cubicBezTo>
                    <a:pt x="8" y="35"/>
                    <a:pt x="9" y="37"/>
                    <a:pt x="9" y="38"/>
                  </a:cubicBezTo>
                  <a:cubicBezTo>
                    <a:pt x="10" y="38"/>
                    <a:pt x="10" y="39"/>
                    <a:pt x="10" y="39"/>
                  </a:cubicBezTo>
                  <a:cubicBezTo>
                    <a:pt x="11" y="40"/>
                    <a:pt x="11" y="40"/>
                    <a:pt x="12" y="40"/>
                  </a:cubicBezTo>
                  <a:cubicBezTo>
                    <a:pt x="12" y="41"/>
                    <a:pt x="12" y="41"/>
                    <a:pt x="12" y="42"/>
                  </a:cubicBezTo>
                  <a:cubicBezTo>
                    <a:pt x="12" y="42"/>
                    <a:pt x="12" y="43"/>
                    <a:pt x="12" y="43"/>
                  </a:cubicBezTo>
                  <a:cubicBezTo>
                    <a:pt x="11" y="43"/>
                    <a:pt x="10" y="43"/>
                    <a:pt x="9" y="42"/>
                  </a:cubicBezTo>
                  <a:cubicBezTo>
                    <a:pt x="9" y="41"/>
                    <a:pt x="9" y="41"/>
                    <a:pt x="10" y="40"/>
                  </a:cubicBezTo>
                  <a:cubicBezTo>
                    <a:pt x="10" y="40"/>
                    <a:pt x="10" y="40"/>
                    <a:pt x="10" y="39"/>
                  </a:cubicBezTo>
                  <a:cubicBezTo>
                    <a:pt x="9" y="38"/>
                    <a:pt x="9" y="37"/>
                    <a:pt x="8" y="36"/>
                  </a:cubicBezTo>
                  <a:cubicBezTo>
                    <a:pt x="8" y="36"/>
                    <a:pt x="8" y="36"/>
                    <a:pt x="8" y="36"/>
                  </a:cubicBezTo>
                  <a:cubicBezTo>
                    <a:pt x="8" y="35"/>
                    <a:pt x="7" y="34"/>
                    <a:pt x="7" y="34"/>
                  </a:cubicBezTo>
                  <a:cubicBezTo>
                    <a:pt x="6" y="33"/>
                    <a:pt x="6" y="33"/>
                    <a:pt x="6" y="32"/>
                  </a:cubicBezTo>
                  <a:cubicBezTo>
                    <a:pt x="5" y="30"/>
                    <a:pt x="5" y="29"/>
                    <a:pt x="5" y="27"/>
                  </a:cubicBezTo>
                  <a:cubicBezTo>
                    <a:pt x="5" y="26"/>
                    <a:pt x="4" y="25"/>
                    <a:pt x="5" y="25"/>
                  </a:cubicBezTo>
                  <a:cubicBezTo>
                    <a:pt x="5" y="24"/>
                    <a:pt x="4" y="23"/>
                    <a:pt x="5" y="22"/>
                  </a:cubicBezTo>
                  <a:cubicBezTo>
                    <a:pt x="5" y="22"/>
                    <a:pt x="5" y="22"/>
                    <a:pt x="5" y="22"/>
                  </a:cubicBezTo>
                  <a:cubicBezTo>
                    <a:pt x="5" y="22"/>
                    <a:pt x="5" y="21"/>
                    <a:pt x="5" y="21"/>
                  </a:cubicBezTo>
                  <a:cubicBezTo>
                    <a:pt x="5" y="21"/>
                    <a:pt x="5" y="20"/>
                    <a:pt x="5" y="20"/>
                  </a:cubicBezTo>
                  <a:cubicBezTo>
                    <a:pt x="4" y="21"/>
                    <a:pt x="3" y="23"/>
                    <a:pt x="3" y="25"/>
                  </a:cubicBezTo>
                  <a:cubicBezTo>
                    <a:pt x="3" y="27"/>
                    <a:pt x="3" y="29"/>
                    <a:pt x="4" y="31"/>
                  </a:cubicBezTo>
                  <a:cubicBezTo>
                    <a:pt x="4" y="31"/>
                    <a:pt x="5" y="31"/>
                    <a:pt x="5" y="31"/>
                  </a:cubicBezTo>
                  <a:cubicBezTo>
                    <a:pt x="5" y="32"/>
                    <a:pt x="5" y="33"/>
                    <a:pt x="4" y="33"/>
                  </a:cubicBezTo>
                  <a:cubicBezTo>
                    <a:pt x="4" y="33"/>
                    <a:pt x="3" y="33"/>
                    <a:pt x="3" y="33"/>
                  </a:cubicBezTo>
                  <a:cubicBezTo>
                    <a:pt x="3" y="32"/>
                    <a:pt x="3" y="32"/>
                    <a:pt x="3" y="32"/>
                  </a:cubicBezTo>
                  <a:cubicBezTo>
                    <a:pt x="3" y="31"/>
                    <a:pt x="3" y="30"/>
                    <a:pt x="3" y="29"/>
                  </a:cubicBezTo>
                  <a:cubicBezTo>
                    <a:pt x="2" y="28"/>
                    <a:pt x="2" y="26"/>
                    <a:pt x="3" y="24"/>
                  </a:cubicBezTo>
                  <a:cubicBezTo>
                    <a:pt x="3" y="22"/>
                    <a:pt x="4" y="21"/>
                    <a:pt x="5" y="19"/>
                  </a:cubicBezTo>
                  <a:cubicBezTo>
                    <a:pt x="5" y="18"/>
                    <a:pt x="6" y="17"/>
                    <a:pt x="6" y="17"/>
                  </a:cubicBezTo>
                  <a:cubicBezTo>
                    <a:pt x="6" y="16"/>
                    <a:pt x="5" y="17"/>
                    <a:pt x="5" y="17"/>
                  </a:cubicBezTo>
                  <a:cubicBezTo>
                    <a:pt x="4" y="18"/>
                    <a:pt x="1" y="26"/>
                    <a:pt x="1" y="26"/>
                  </a:cubicBezTo>
                  <a:cubicBezTo>
                    <a:pt x="1" y="26"/>
                    <a:pt x="1" y="26"/>
                    <a:pt x="1" y="26"/>
                  </a:cubicBezTo>
                  <a:cubicBezTo>
                    <a:pt x="2" y="26"/>
                    <a:pt x="2" y="26"/>
                    <a:pt x="2" y="27"/>
                  </a:cubicBezTo>
                  <a:cubicBezTo>
                    <a:pt x="2" y="27"/>
                    <a:pt x="2" y="28"/>
                    <a:pt x="1" y="28"/>
                  </a:cubicBezTo>
                  <a:cubicBezTo>
                    <a:pt x="1" y="28"/>
                    <a:pt x="0" y="28"/>
                    <a:pt x="0" y="27"/>
                  </a:cubicBezTo>
                  <a:cubicBezTo>
                    <a:pt x="0" y="27"/>
                    <a:pt x="0" y="26"/>
                    <a:pt x="0" y="26"/>
                  </a:cubicBezTo>
                  <a:cubicBezTo>
                    <a:pt x="1" y="23"/>
                    <a:pt x="4" y="18"/>
                    <a:pt x="4" y="18"/>
                  </a:cubicBezTo>
                  <a:close/>
                  <a:moveTo>
                    <a:pt x="2" y="33"/>
                  </a:moveTo>
                  <a:cubicBezTo>
                    <a:pt x="1" y="34"/>
                    <a:pt x="2" y="34"/>
                    <a:pt x="2" y="33"/>
                  </a:cubicBezTo>
                  <a:cubicBezTo>
                    <a:pt x="2" y="33"/>
                    <a:pt x="2" y="33"/>
                    <a:pt x="2" y="33"/>
                  </a:cubicBezTo>
                  <a:close/>
                  <a:moveTo>
                    <a:pt x="29" y="5"/>
                  </a:moveTo>
                  <a:cubicBezTo>
                    <a:pt x="29" y="5"/>
                    <a:pt x="29" y="5"/>
                    <a:pt x="29" y="5"/>
                  </a:cubicBezTo>
                  <a:cubicBezTo>
                    <a:pt x="29" y="5"/>
                    <a:pt x="28" y="5"/>
                    <a:pt x="28" y="5"/>
                  </a:cubicBezTo>
                  <a:cubicBezTo>
                    <a:pt x="29" y="5"/>
                    <a:pt x="29" y="5"/>
                    <a:pt x="29" y="6"/>
                  </a:cubicBezTo>
                  <a:cubicBezTo>
                    <a:pt x="29" y="6"/>
                    <a:pt x="29" y="5"/>
                    <a:pt x="29" y="5"/>
                  </a:cubicBezTo>
                  <a:close/>
                  <a:moveTo>
                    <a:pt x="13" y="28"/>
                  </a:moveTo>
                  <a:cubicBezTo>
                    <a:pt x="13" y="28"/>
                    <a:pt x="13" y="29"/>
                    <a:pt x="13" y="29"/>
                  </a:cubicBezTo>
                  <a:cubicBezTo>
                    <a:pt x="14" y="29"/>
                    <a:pt x="14" y="28"/>
                    <a:pt x="14" y="28"/>
                  </a:cubicBezTo>
                  <a:cubicBezTo>
                    <a:pt x="14" y="28"/>
                    <a:pt x="14" y="28"/>
                    <a:pt x="14" y="28"/>
                  </a:cubicBezTo>
                  <a:cubicBezTo>
                    <a:pt x="14" y="28"/>
                    <a:pt x="13" y="28"/>
                    <a:pt x="13" y="28"/>
                  </a:cubicBezTo>
                  <a:close/>
                  <a:moveTo>
                    <a:pt x="16" y="0"/>
                  </a:moveTo>
                  <a:cubicBezTo>
                    <a:pt x="16" y="1"/>
                    <a:pt x="16" y="1"/>
                    <a:pt x="17" y="1"/>
                  </a:cubicBezTo>
                  <a:cubicBezTo>
                    <a:pt x="17" y="1"/>
                    <a:pt x="17" y="1"/>
                    <a:pt x="17" y="1"/>
                  </a:cubicBezTo>
                  <a:cubicBezTo>
                    <a:pt x="18" y="0"/>
                    <a:pt x="17" y="0"/>
                    <a:pt x="17" y="0"/>
                  </a:cubicBezTo>
                  <a:cubicBezTo>
                    <a:pt x="17" y="0"/>
                    <a:pt x="17" y="0"/>
                    <a:pt x="16" y="0"/>
                  </a:cubicBezTo>
                  <a:close/>
                  <a:moveTo>
                    <a:pt x="4" y="35"/>
                  </a:moveTo>
                  <a:cubicBezTo>
                    <a:pt x="4" y="34"/>
                    <a:pt x="4" y="35"/>
                    <a:pt x="4" y="35"/>
                  </a:cubicBezTo>
                  <a:cubicBezTo>
                    <a:pt x="4" y="35"/>
                    <a:pt x="4" y="36"/>
                    <a:pt x="4" y="36"/>
                  </a:cubicBezTo>
                  <a:cubicBezTo>
                    <a:pt x="5" y="36"/>
                    <a:pt x="5" y="35"/>
                    <a:pt x="5" y="35"/>
                  </a:cubicBezTo>
                  <a:cubicBezTo>
                    <a:pt x="5" y="35"/>
                    <a:pt x="4" y="35"/>
                    <a:pt x="4" y="35"/>
                  </a:cubicBezTo>
                  <a:close/>
                  <a:moveTo>
                    <a:pt x="28" y="19"/>
                  </a:moveTo>
                  <a:cubicBezTo>
                    <a:pt x="28" y="19"/>
                    <a:pt x="27" y="19"/>
                    <a:pt x="27" y="19"/>
                  </a:cubicBezTo>
                  <a:cubicBezTo>
                    <a:pt x="27" y="20"/>
                    <a:pt x="27" y="20"/>
                    <a:pt x="28" y="20"/>
                  </a:cubicBezTo>
                  <a:cubicBezTo>
                    <a:pt x="28" y="20"/>
                    <a:pt x="28" y="20"/>
                    <a:pt x="28" y="20"/>
                  </a:cubicBezTo>
                  <a:cubicBezTo>
                    <a:pt x="29" y="20"/>
                    <a:pt x="28" y="19"/>
                    <a:pt x="28" y="19"/>
                  </a:cubicBezTo>
                  <a:close/>
                  <a:moveTo>
                    <a:pt x="17" y="39"/>
                  </a:moveTo>
                  <a:cubicBezTo>
                    <a:pt x="18" y="39"/>
                    <a:pt x="18" y="39"/>
                    <a:pt x="18" y="38"/>
                  </a:cubicBezTo>
                  <a:cubicBezTo>
                    <a:pt x="18" y="38"/>
                    <a:pt x="18" y="37"/>
                    <a:pt x="18" y="37"/>
                  </a:cubicBezTo>
                  <a:cubicBezTo>
                    <a:pt x="17" y="37"/>
                    <a:pt x="17" y="38"/>
                    <a:pt x="17" y="38"/>
                  </a:cubicBezTo>
                  <a:cubicBezTo>
                    <a:pt x="17" y="38"/>
                    <a:pt x="17" y="39"/>
                    <a:pt x="17" y="39"/>
                  </a:cubicBezTo>
                  <a:close/>
                  <a:moveTo>
                    <a:pt x="18" y="25"/>
                  </a:moveTo>
                  <a:cubicBezTo>
                    <a:pt x="19" y="26"/>
                    <a:pt x="19" y="25"/>
                    <a:pt x="19" y="25"/>
                  </a:cubicBezTo>
                  <a:cubicBezTo>
                    <a:pt x="19" y="25"/>
                    <a:pt x="19" y="24"/>
                    <a:pt x="19" y="24"/>
                  </a:cubicBezTo>
                  <a:cubicBezTo>
                    <a:pt x="18" y="24"/>
                    <a:pt x="18" y="24"/>
                    <a:pt x="18" y="25"/>
                  </a:cubicBezTo>
                  <a:cubicBezTo>
                    <a:pt x="18" y="25"/>
                    <a:pt x="18" y="25"/>
                    <a:pt x="18" y="25"/>
                  </a:cubicBezTo>
                  <a:close/>
                  <a:moveTo>
                    <a:pt x="9" y="44"/>
                  </a:moveTo>
                  <a:cubicBezTo>
                    <a:pt x="9" y="43"/>
                    <a:pt x="9" y="43"/>
                    <a:pt x="8" y="43"/>
                  </a:cubicBezTo>
                  <a:cubicBezTo>
                    <a:pt x="8" y="43"/>
                    <a:pt x="8" y="43"/>
                    <a:pt x="8" y="44"/>
                  </a:cubicBezTo>
                  <a:cubicBezTo>
                    <a:pt x="8" y="44"/>
                    <a:pt x="8" y="44"/>
                    <a:pt x="8" y="44"/>
                  </a:cubicBezTo>
                  <a:cubicBezTo>
                    <a:pt x="9" y="44"/>
                    <a:pt x="9" y="44"/>
                    <a:pt x="9" y="44"/>
                  </a:cubicBezTo>
                  <a:close/>
                  <a:moveTo>
                    <a:pt x="18" y="35"/>
                  </a:moveTo>
                  <a:cubicBezTo>
                    <a:pt x="18" y="35"/>
                    <a:pt x="18" y="35"/>
                    <a:pt x="18" y="35"/>
                  </a:cubicBezTo>
                  <a:cubicBezTo>
                    <a:pt x="17" y="36"/>
                    <a:pt x="18" y="36"/>
                    <a:pt x="18" y="36"/>
                  </a:cubicBezTo>
                  <a:cubicBezTo>
                    <a:pt x="18" y="36"/>
                    <a:pt x="19" y="36"/>
                    <a:pt x="19" y="36"/>
                  </a:cubicBezTo>
                  <a:cubicBezTo>
                    <a:pt x="19" y="35"/>
                    <a:pt x="19" y="35"/>
                    <a:pt x="18" y="35"/>
                  </a:cubicBezTo>
                  <a:close/>
                  <a:moveTo>
                    <a:pt x="21" y="31"/>
                  </a:moveTo>
                  <a:cubicBezTo>
                    <a:pt x="21" y="31"/>
                    <a:pt x="21" y="30"/>
                    <a:pt x="20" y="30"/>
                  </a:cubicBezTo>
                  <a:cubicBezTo>
                    <a:pt x="20" y="30"/>
                    <a:pt x="20" y="30"/>
                    <a:pt x="19" y="31"/>
                  </a:cubicBezTo>
                  <a:cubicBezTo>
                    <a:pt x="19" y="31"/>
                    <a:pt x="20" y="32"/>
                    <a:pt x="20" y="32"/>
                  </a:cubicBezTo>
                  <a:cubicBezTo>
                    <a:pt x="20" y="32"/>
                    <a:pt x="21" y="32"/>
                    <a:pt x="21" y="31"/>
                  </a:cubicBezTo>
                  <a:close/>
                  <a:moveTo>
                    <a:pt x="9" y="40"/>
                  </a:moveTo>
                  <a:cubicBezTo>
                    <a:pt x="9" y="40"/>
                    <a:pt x="9" y="40"/>
                    <a:pt x="9" y="40"/>
                  </a:cubicBezTo>
                  <a:cubicBezTo>
                    <a:pt x="8" y="40"/>
                    <a:pt x="8" y="40"/>
                    <a:pt x="8" y="40"/>
                  </a:cubicBezTo>
                  <a:cubicBezTo>
                    <a:pt x="8" y="41"/>
                    <a:pt x="8" y="41"/>
                    <a:pt x="8" y="41"/>
                  </a:cubicBezTo>
                  <a:cubicBezTo>
                    <a:pt x="9" y="41"/>
                    <a:pt x="9" y="41"/>
                    <a:pt x="9" y="40"/>
                  </a:cubicBezTo>
                  <a:close/>
                  <a:moveTo>
                    <a:pt x="25" y="21"/>
                  </a:moveTo>
                  <a:cubicBezTo>
                    <a:pt x="24" y="21"/>
                    <a:pt x="24" y="21"/>
                    <a:pt x="24" y="22"/>
                  </a:cubicBezTo>
                  <a:cubicBezTo>
                    <a:pt x="24" y="22"/>
                    <a:pt x="24" y="22"/>
                    <a:pt x="25" y="22"/>
                  </a:cubicBezTo>
                  <a:cubicBezTo>
                    <a:pt x="25" y="23"/>
                    <a:pt x="25" y="22"/>
                    <a:pt x="25" y="22"/>
                  </a:cubicBezTo>
                  <a:cubicBezTo>
                    <a:pt x="25" y="21"/>
                    <a:pt x="25" y="21"/>
                    <a:pt x="25" y="21"/>
                  </a:cubicBezTo>
                  <a:close/>
                  <a:moveTo>
                    <a:pt x="23" y="29"/>
                  </a:moveTo>
                  <a:cubicBezTo>
                    <a:pt x="23" y="29"/>
                    <a:pt x="24" y="28"/>
                    <a:pt x="24" y="28"/>
                  </a:cubicBezTo>
                  <a:cubicBezTo>
                    <a:pt x="24" y="28"/>
                    <a:pt x="24" y="27"/>
                    <a:pt x="23" y="27"/>
                  </a:cubicBezTo>
                  <a:cubicBezTo>
                    <a:pt x="23" y="27"/>
                    <a:pt x="22" y="27"/>
                    <a:pt x="22" y="28"/>
                  </a:cubicBezTo>
                  <a:cubicBezTo>
                    <a:pt x="22" y="28"/>
                    <a:pt x="22" y="28"/>
                    <a:pt x="23" y="29"/>
                  </a:cubicBezTo>
                  <a:close/>
                  <a:moveTo>
                    <a:pt x="13" y="43"/>
                  </a:moveTo>
                  <a:cubicBezTo>
                    <a:pt x="13" y="43"/>
                    <a:pt x="12" y="43"/>
                    <a:pt x="12" y="44"/>
                  </a:cubicBezTo>
                  <a:cubicBezTo>
                    <a:pt x="12" y="44"/>
                    <a:pt x="12" y="44"/>
                    <a:pt x="12" y="44"/>
                  </a:cubicBezTo>
                  <a:cubicBezTo>
                    <a:pt x="13" y="44"/>
                    <a:pt x="14" y="44"/>
                    <a:pt x="14" y="44"/>
                  </a:cubicBezTo>
                  <a:cubicBezTo>
                    <a:pt x="14" y="43"/>
                    <a:pt x="13" y="43"/>
                    <a:pt x="13" y="43"/>
                  </a:cubicBezTo>
                  <a:close/>
                  <a:moveTo>
                    <a:pt x="31" y="4"/>
                  </a:moveTo>
                  <a:cubicBezTo>
                    <a:pt x="32" y="4"/>
                    <a:pt x="31" y="4"/>
                    <a:pt x="31" y="4"/>
                  </a:cubicBezTo>
                  <a:cubicBezTo>
                    <a:pt x="32" y="4"/>
                    <a:pt x="32" y="4"/>
                    <a:pt x="32" y="5"/>
                  </a:cubicBezTo>
                  <a:cubicBezTo>
                    <a:pt x="32" y="5"/>
                    <a:pt x="32" y="5"/>
                    <a:pt x="33" y="4"/>
                  </a:cubicBezTo>
                  <a:cubicBezTo>
                    <a:pt x="33" y="4"/>
                    <a:pt x="33" y="4"/>
                    <a:pt x="33" y="4"/>
                  </a:cubicBezTo>
                  <a:cubicBezTo>
                    <a:pt x="33" y="3"/>
                    <a:pt x="33" y="3"/>
                    <a:pt x="33" y="3"/>
                  </a:cubicBezTo>
                  <a:cubicBezTo>
                    <a:pt x="33" y="3"/>
                    <a:pt x="32" y="3"/>
                    <a:pt x="32" y="3"/>
                  </a:cubicBezTo>
                  <a:cubicBezTo>
                    <a:pt x="32" y="3"/>
                    <a:pt x="32" y="3"/>
                    <a:pt x="32" y="3"/>
                  </a:cubicBezTo>
                  <a:cubicBezTo>
                    <a:pt x="32" y="3"/>
                    <a:pt x="32" y="3"/>
                    <a:pt x="31" y="4"/>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27"/>
            <p:cNvSpPr/>
            <p:nvPr/>
          </p:nvSpPr>
          <p:spPr bwMode="auto">
            <a:xfrm>
              <a:off x="6811963" y="2190751"/>
              <a:ext cx="373063" cy="323850"/>
            </a:xfrm>
            <a:custGeom>
              <a:avLst/>
              <a:gdLst>
                <a:gd name="T0" fmla="*/ 15 w 31"/>
                <a:gd name="T1" fmla="*/ 12 h 27"/>
                <a:gd name="T2" fmla="*/ 7 w 31"/>
                <a:gd name="T3" fmla="*/ 11 h 27"/>
                <a:gd name="T4" fmla="*/ 22 w 31"/>
                <a:gd name="T5" fmla="*/ 24 h 27"/>
                <a:gd name="T6" fmla="*/ 15 w 31"/>
                <a:gd name="T7" fmla="*/ 12 h 27"/>
              </a:gdLst>
              <a:ahLst/>
              <a:cxnLst>
                <a:cxn ang="0">
                  <a:pos x="T0" y="T1"/>
                </a:cxn>
                <a:cxn ang="0">
                  <a:pos x="T2" y="T3"/>
                </a:cxn>
                <a:cxn ang="0">
                  <a:pos x="T4" y="T5"/>
                </a:cxn>
                <a:cxn ang="0">
                  <a:pos x="T6" y="T7"/>
                </a:cxn>
              </a:cxnLst>
              <a:rect l="0" t="0" r="r" b="b"/>
              <a:pathLst>
                <a:path w="31" h="27">
                  <a:moveTo>
                    <a:pt x="15" y="12"/>
                  </a:moveTo>
                  <a:cubicBezTo>
                    <a:pt x="15" y="12"/>
                    <a:pt x="11" y="8"/>
                    <a:pt x="7" y="11"/>
                  </a:cubicBezTo>
                  <a:cubicBezTo>
                    <a:pt x="0" y="16"/>
                    <a:pt x="21" y="27"/>
                    <a:pt x="22" y="24"/>
                  </a:cubicBezTo>
                  <a:cubicBezTo>
                    <a:pt x="31" y="3"/>
                    <a:pt x="12" y="0"/>
                    <a:pt x="15" y="1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28"/>
            <p:cNvSpPr/>
            <p:nvPr/>
          </p:nvSpPr>
          <p:spPr bwMode="auto">
            <a:xfrm>
              <a:off x="7064375" y="2478088"/>
              <a:ext cx="120650" cy="107950"/>
            </a:xfrm>
            <a:custGeom>
              <a:avLst/>
              <a:gdLst>
                <a:gd name="T0" fmla="*/ 0 w 10"/>
                <a:gd name="T1" fmla="*/ 4 h 9"/>
                <a:gd name="T2" fmla="*/ 5 w 10"/>
                <a:gd name="T3" fmla="*/ 0 h 9"/>
                <a:gd name="T4" fmla="*/ 10 w 10"/>
                <a:gd name="T5" fmla="*/ 4 h 9"/>
                <a:gd name="T6" fmla="*/ 5 w 10"/>
                <a:gd name="T7" fmla="*/ 9 h 9"/>
                <a:gd name="T8" fmla="*/ 0 w 10"/>
                <a:gd name="T9" fmla="*/ 4 h 9"/>
              </a:gdLst>
              <a:ahLst/>
              <a:cxnLst>
                <a:cxn ang="0">
                  <a:pos x="T0" y="T1"/>
                </a:cxn>
                <a:cxn ang="0">
                  <a:pos x="T2" y="T3"/>
                </a:cxn>
                <a:cxn ang="0">
                  <a:pos x="T4" y="T5"/>
                </a:cxn>
                <a:cxn ang="0">
                  <a:pos x="T6" y="T7"/>
                </a:cxn>
                <a:cxn ang="0">
                  <a:pos x="T8" y="T9"/>
                </a:cxn>
              </a:cxnLst>
              <a:rect l="0" t="0" r="r" b="b"/>
              <a:pathLst>
                <a:path w="10" h="9">
                  <a:moveTo>
                    <a:pt x="0" y="4"/>
                  </a:moveTo>
                  <a:cubicBezTo>
                    <a:pt x="5" y="4"/>
                    <a:pt x="5" y="4"/>
                    <a:pt x="5" y="0"/>
                  </a:cubicBezTo>
                  <a:cubicBezTo>
                    <a:pt x="5" y="4"/>
                    <a:pt x="5" y="4"/>
                    <a:pt x="10" y="4"/>
                  </a:cubicBezTo>
                  <a:cubicBezTo>
                    <a:pt x="5" y="4"/>
                    <a:pt x="5" y="5"/>
                    <a:pt x="5" y="9"/>
                  </a:cubicBezTo>
                  <a:cubicBezTo>
                    <a:pt x="5" y="5"/>
                    <a:pt x="5" y="4"/>
                    <a:pt x="0" y="4"/>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29"/>
            <p:cNvSpPr/>
            <p:nvPr/>
          </p:nvSpPr>
          <p:spPr bwMode="auto">
            <a:xfrm>
              <a:off x="5727700" y="1504951"/>
              <a:ext cx="120650" cy="120650"/>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5" y="5"/>
                    <a:pt x="5" y="4"/>
                    <a:pt x="5" y="0"/>
                  </a:cubicBezTo>
                  <a:cubicBezTo>
                    <a:pt x="5" y="4"/>
                    <a:pt x="6" y="5"/>
                    <a:pt x="10" y="5"/>
                  </a:cubicBezTo>
                  <a:cubicBezTo>
                    <a:pt x="6" y="5"/>
                    <a:pt x="5" y="5"/>
                    <a:pt x="5" y="10"/>
                  </a:cubicBezTo>
                  <a:cubicBezTo>
                    <a:pt x="5" y="5"/>
                    <a:pt x="5" y="5"/>
                    <a:pt x="0"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30"/>
            <p:cNvSpPr/>
            <p:nvPr/>
          </p:nvSpPr>
          <p:spPr bwMode="auto">
            <a:xfrm>
              <a:off x="7631113" y="3548063"/>
              <a:ext cx="168275" cy="157163"/>
            </a:xfrm>
            <a:custGeom>
              <a:avLst/>
              <a:gdLst>
                <a:gd name="T0" fmla="*/ 0 w 14"/>
                <a:gd name="T1" fmla="*/ 7 h 13"/>
                <a:gd name="T2" fmla="*/ 7 w 14"/>
                <a:gd name="T3" fmla="*/ 0 h 13"/>
                <a:gd name="T4" fmla="*/ 14 w 14"/>
                <a:gd name="T5" fmla="*/ 7 h 13"/>
                <a:gd name="T6" fmla="*/ 7 w 14"/>
                <a:gd name="T7" fmla="*/ 13 h 13"/>
                <a:gd name="T8" fmla="*/ 0 w 14"/>
                <a:gd name="T9" fmla="*/ 7 h 13"/>
              </a:gdLst>
              <a:ahLst/>
              <a:cxnLst>
                <a:cxn ang="0">
                  <a:pos x="T0" y="T1"/>
                </a:cxn>
                <a:cxn ang="0">
                  <a:pos x="T2" y="T3"/>
                </a:cxn>
                <a:cxn ang="0">
                  <a:pos x="T4" y="T5"/>
                </a:cxn>
                <a:cxn ang="0">
                  <a:pos x="T6" y="T7"/>
                </a:cxn>
                <a:cxn ang="0">
                  <a:pos x="T8" y="T9"/>
                </a:cxn>
              </a:cxnLst>
              <a:rect l="0" t="0" r="r" b="b"/>
              <a:pathLst>
                <a:path w="14" h="13">
                  <a:moveTo>
                    <a:pt x="0" y="7"/>
                  </a:moveTo>
                  <a:cubicBezTo>
                    <a:pt x="6" y="7"/>
                    <a:pt x="7" y="6"/>
                    <a:pt x="7" y="0"/>
                  </a:cubicBezTo>
                  <a:cubicBezTo>
                    <a:pt x="7" y="6"/>
                    <a:pt x="8" y="7"/>
                    <a:pt x="14" y="7"/>
                  </a:cubicBezTo>
                  <a:cubicBezTo>
                    <a:pt x="8" y="7"/>
                    <a:pt x="7" y="7"/>
                    <a:pt x="7" y="13"/>
                  </a:cubicBezTo>
                  <a:cubicBezTo>
                    <a:pt x="7" y="7"/>
                    <a:pt x="6" y="7"/>
                    <a:pt x="0" y="7"/>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31"/>
            <p:cNvSpPr/>
            <p:nvPr/>
          </p:nvSpPr>
          <p:spPr bwMode="auto">
            <a:xfrm>
              <a:off x="4537075" y="4113213"/>
              <a:ext cx="481013" cy="565150"/>
            </a:xfrm>
            <a:custGeom>
              <a:avLst/>
              <a:gdLst>
                <a:gd name="T0" fmla="*/ 1 w 40"/>
                <a:gd name="T1" fmla="*/ 46 h 47"/>
                <a:gd name="T2" fmla="*/ 5 w 40"/>
                <a:gd name="T3" fmla="*/ 36 h 47"/>
                <a:gd name="T4" fmla="*/ 6 w 40"/>
                <a:gd name="T5" fmla="*/ 36 h 47"/>
                <a:gd name="T6" fmla="*/ 8 w 40"/>
                <a:gd name="T7" fmla="*/ 43 h 47"/>
                <a:gd name="T8" fmla="*/ 10 w 40"/>
                <a:gd name="T9" fmla="*/ 45 h 47"/>
                <a:gd name="T10" fmla="*/ 8 w 40"/>
                <a:gd name="T11" fmla="*/ 38 h 47"/>
                <a:gd name="T12" fmla="*/ 8 w 40"/>
                <a:gd name="T13" fmla="*/ 33 h 47"/>
                <a:gd name="T14" fmla="*/ 11 w 40"/>
                <a:gd name="T15" fmla="*/ 30 h 47"/>
                <a:gd name="T16" fmla="*/ 22 w 40"/>
                <a:gd name="T17" fmla="*/ 32 h 47"/>
                <a:gd name="T18" fmla="*/ 23 w 40"/>
                <a:gd name="T19" fmla="*/ 35 h 47"/>
                <a:gd name="T20" fmla="*/ 22 w 40"/>
                <a:gd name="T21" fmla="*/ 47 h 47"/>
                <a:gd name="T22" fmla="*/ 24 w 40"/>
                <a:gd name="T23" fmla="*/ 46 h 47"/>
                <a:gd name="T24" fmla="*/ 24 w 40"/>
                <a:gd name="T25" fmla="*/ 45 h 47"/>
                <a:gd name="T26" fmla="*/ 26 w 40"/>
                <a:gd name="T27" fmla="*/ 45 h 47"/>
                <a:gd name="T28" fmla="*/ 27 w 40"/>
                <a:gd name="T29" fmla="*/ 35 h 47"/>
                <a:gd name="T30" fmla="*/ 28 w 40"/>
                <a:gd name="T31" fmla="*/ 31 h 47"/>
                <a:gd name="T32" fmla="*/ 34 w 40"/>
                <a:gd name="T33" fmla="*/ 13 h 47"/>
                <a:gd name="T34" fmla="*/ 37 w 40"/>
                <a:gd name="T35" fmla="*/ 10 h 47"/>
                <a:gd name="T36" fmla="*/ 40 w 40"/>
                <a:gd name="T37" fmla="*/ 7 h 47"/>
                <a:gd name="T38" fmla="*/ 39 w 40"/>
                <a:gd name="T39" fmla="*/ 7 h 47"/>
                <a:gd name="T40" fmla="*/ 40 w 40"/>
                <a:gd name="T41" fmla="*/ 2 h 47"/>
                <a:gd name="T42" fmla="*/ 39 w 40"/>
                <a:gd name="T43" fmla="*/ 2 h 47"/>
                <a:gd name="T44" fmla="*/ 37 w 40"/>
                <a:gd name="T45" fmla="*/ 1 h 47"/>
                <a:gd name="T46" fmla="*/ 38 w 40"/>
                <a:gd name="T47" fmla="*/ 3 h 47"/>
                <a:gd name="T48" fmla="*/ 38 w 40"/>
                <a:gd name="T49" fmla="*/ 4 h 47"/>
                <a:gd name="T50" fmla="*/ 38 w 40"/>
                <a:gd name="T51" fmla="*/ 7 h 47"/>
                <a:gd name="T52" fmla="*/ 35 w 40"/>
                <a:gd name="T53" fmla="*/ 10 h 47"/>
                <a:gd name="T54" fmla="*/ 34 w 40"/>
                <a:gd name="T55" fmla="*/ 10 h 47"/>
                <a:gd name="T56" fmla="*/ 34 w 40"/>
                <a:gd name="T57" fmla="*/ 8 h 47"/>
                <a:gd name="T58" fmla="*/ 33 w 40"/>
                <a:gd name="T59" fmla="*/ 11 h 47"/>
                <a:gd name="T60" fmla="*/ 31 w 40"/>
                <a:gd name="T61" fmla="*/ 11 h 47"/>
                <a:gd name="T62" fmla="*/ 30 w 40"/>
                <a:gd name="T63" fmla="*/ 9 h 47"/>
                <a:gd name="T64" fmla="*/ 28 w 40"/>
                <a:gd name="T65" fmla="*/ 7 h 47"/>
                <a:gd name="T66" fmla="*/ 29 w 40"/>
                <a:gd name="T67" fmla="*/ 10 h 47"/>
                <a:gd name="T68" fmla="*/ 27 w 40"/>
                <a:gd name="T69" fmla="*/ 9 h 47"/>
                <a:gd name="T70" fmla="*/ 27 w 40"/>
                <a:gd name="T71" fmla="*/ 10 h 47"/>
                <a:gd name="T72" fmla="*/ 23 w 40"/>
                <a:gd name="T73" fmla="*/ 3 h 47"/>
                <a:gd name="T74" fmla="*/ 24 w 40"/>
                <a:gd name="T75" fmla="*/ 1 h 47"/>
                <a:gd name="T76" fmla="*/ 22 w 40"/>
                <a:gd name="T77" fmla="*/ 3 h 47"/>
                <a:gd name="T78" fmla="*/ 21 w 40"/>
                <a:gd name="T79" fmla="*/ 1 h 47"/>
                <a:gd name="T80" fmla="*/ 22 w 40"/>
                <a:gd name="T81" fmla="*/ 6 h 47"/>
                <a:gd name="T82" fmla="*/ 28 w 40"/>
                <a:gd name="T83" fmla="*/ 13 h 47"/>
                <a:gd name="T84" fmla="*/ 28 w 40"/>
                <a:gd name="T85" fmla="*/ 16 h 47"/>
                <a:gd name="T86" fmla="*/ 25 w 40"/>
                <a:gd name="T87" fmla="*/ 19 h 47"/>
                <a:gd name="T88" fmla="*/ 15 w 40"/>
                <a:gd name="T89" fmla="*/ 19 h 47"/>
                <a:gd name="T90" fmla="*/ 5 w 40"/>
                <a:gd name="T91" fmla="*/ 20 h 47"/>
                <a:gd name="T92" fmla="*/ 4 w 40"/>
                <a:gd name="T93" fmla="*/ 23 h 47"/>
                <a:gd name="T94" fmla="*/ 5 w 40"/>
                <a:gd name="T95" fmla="*/ 27 h 47"/>
                <a:gd name="T96" fmla="*/ 4 w 40"/>
                <a:gd name="T97" fmla="*/ 33 h 47"/>
                <a:gd name="T98" fmla="*/ 3 w 40"/>
                <a:gd name="T99"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47">
                  <a:moveTo>
                    <a:pt x="1" y="45"/>
                  </a:moveTo>
                  <a:cubicBezTo>
                    <a:pt x="0" y="45"/>
                    <a:pt x="1" y="46"/>
                    <a:pt x="1" y="46"/>
                  </a:cubicBezTo>
                  <a:cubicBezTo>
                    <a:pt x="2" y="46"/>
                    <a:pt x="2" y="46"/>
                    <a:pt x="2" y="45"/>
                  </a:cubicBezTo>
                  <a:cubicBezTo>
                    <a:pt x="2" y="42"/>
                    <a:pt x="4" y="37"/>
                    <a:pt x="5" y="36"/>
                  </a:cubicBezTo>
                  <a:cubicBezTo>
                    <a:pt x="5" y="35"/>
                    <a:pt x="5" y="35"/>
                    <a:pt x="5" y="35"/>
                  </a:cubicBezTo>
                  <a:cubicBezTo>
                    <a:pt x="5" y="35"/>
                    <a:pt x="6" y="36"/>
                    <a:pt x="6" y="36"/>
                  </a:cubicBezTo>
                  <a:cubicBezTo>
                    <a:pt x="6" y="36"/>
                    <a:pt x="6" y="37"/>
                    <a:pt x="6" y="37"/>
                  </a:cubicBezTo>
                  <a:cubicBezTo>
                    <a:pt x="6" y="38"/>
                    <a:pt x="8" y="43"/>
                    <a:pt x="8" y="43"/>
                  </a:cubicBezTo>
                  <a:cubicBezTo>
                    <a:pt x="9" y="45"/>
                    <a:pt x="8" y="44"/>
                    <a:pt x="9" y="45"/>
                  </a:cubicBezTo>
                  <a:cubicBezTo>
                    <a:pt x="9" y="45"/>
                    <a:pt x="10" y="45"/>
                    <a:pt x="10" y="45"/>
                  </a:cubicBezTo>
                  <a:cubicBezTo>
                    <a:pt x="10" y="45"/>
                    <a:pt x="10" y="43"/>
                    <a:pt x="10" y="43"/>
                  </a:cubicBezTo>
                  <a:cubicBezTo>
                    <a:pt x="9" y="42"/>
                    <a:pt x="8" y="38"/>
                    <a:pt x="8" y="38"/>
                  </a:cubicBezTo>
                  <a:cubicBezTo>
                    <a:pt x="7" y="38"/>
                    <a:pt x="7" y="36"/>
                    <a:pt x="7" y="35"/>
                  </a:cubicBezTo>
                  <a:cubicBezTo>
                    <a:pt x="7" y="35"/>
                    <a:pt x="8" y="34"/>
                    <a:pt x="8" y="33"/>
                  </a:cubicBezTo>
                  <a:cubicBezTo>
                    <a:pt x="9" y="33"/>
                    <a:pt x="10" y="32"/>
                    <a:pt x="10" y="32"/>
                  </a:cubicBezTo>
                  <a:cubicBezTo>
                    <a:pt x="10" y="31"/>
                    <a:pt x="10" y="30"/>
                    <a:pt x="11" y="30"/>
                  </a:cubicBezTo>
                  <a:cubicBezTo>
                    <a:pt x="12" y="31"/>
                    <a:pt x="16" y="33"/>
                    <a:pt x="19" y="32"/>
                  </a:cubicBezTo>
                  <a:cubicBezTo>
                    <a:pt x="20" y="32"/>
                    <a:pt x="21" y="32"/>
                    <a:pt x="22" y="32"/>
                  </a:cubicBezTo>
                  <a:cubicBezTo>
                    <a:pt x="22" y="32"/>
                    <a:pt x="23" y="31"/>
                    <a:pt x="23" y="32"/>
                  </a:cubicBezTo>
                  <a:cubicBezTo>
                    <a:pt x="23" y="33"/>
                    <a:pt x="23" y="35"/>
                    <a:pt x="23" y="35"/>
                  </a:cubicBezTo>
                  <a:cubicBezTo>
                    <a:pt x="23" y="37"/>
                    <a:pt x="24" y="43"/>
                    <a:pt x="23" y="46"/>
                  </a:cubicBezTo>
                  <a:cubicBezTo>
                    <a:pt x="22" y="47"/>
                    <a:pt x="22" y="47"/>
                    <a:pt x="22" y="47"/>
                  </a:cubicBezTo>
                  <a:cubicBezTo>
                    <a:pt x="23" y="47"/>
                    <a:pt x="23" y="47"/>
                    <a:pt x="24" y="47"/>
                  </a:cubicBezTo>
                  <a:cubicBezTo>
                    <a:pt x="24" y="47"/>
                    <a:pt x="24" y="46"/>
                    <a:pt x="24" y="46"/>
                  </a:cubicBezTo>
                  <a:cubicBezTo>
                    <a:pt x="23" y="44"/>
                    <a:pt x="25" y="36"/>
                    <a:pt x="25" y="35"/>
                  </a:cubicBezTo>
                  <a:cubicBezTo>
                    <a:pt x="26" y="46"/>
                    <a:pt x="24" y="43"/>
                    <a:pt x="24" y="45"/>
                  </a:cubicBezTo>
                  <a:cubicBezTo>
                    <a:pt x="25" y="45"/>
                    <a:pt x="25" y="46"/>
                    <a:pt x="26" y="46"/>
                  </a:cubicBezTo>
                  <a:cubicBezTo>
                    <a:pt x="26" y="46"/>
                    <a:pt x="26" y="45"/>
                    <a:pt x="26" y="45"/>
                  </a:cubicBezTo>
                  <a:cubicBezTo>
                    <a:pt x="26" y="44"/>
                    <a:pt x="26" y="44"/>
                    <a:pt x="26" y="43"/>
                  </a:cubicBezTo>
                  <a:cubicBezTo>
                    <a:pt x="26" y="40"/>
                    <a:pt x="27" y="36"/>
                    <a:pt x="27" y="35"/>
                  </a:cubicBezTo>
                  <a:cubicBezTo>
                    <a:pt x="27" y="34"/>
                    <a:pt x="27" y="33"/>
                    <a:pt x="27" y="32"/>
                  </a:cubicBezTo>
                  <a:cubicBezTo>
                    <a:pt x="27" y="32"/>
                    <a:pt x="27" y="31"/>
                    <a:pt x="28" y="31"/>
                  </a:cubicBezTo>
                  <a:cubicBezTo>
                    <a:pt x="31" y="30"/>
                    <a:pt x="34" y="18"/>
                    <a:pt x="34" y="16"/>
                  </a:cubicBezTo>
                  <a:cubicBezTo>
                    <a:pt x="34" y="15"/>
                    <a:pt x="34" y="13"/>
                    <a:pt x="34" y="13"/>
                  </a:cubicBezTo>
                  <a:cubicBezTo>
                    <a:pt x="34" y="13"/>
                    <a:pt x="35" y="13"/>
                    <a:pt x="35" y="12"/>
                  </a:cubicBezTo>
                  <a:cubicBezTo>
                    <a:pt x="36" y="11"/>
                    <a:pt x="36" y="11"/>
                    <a:pt x="37" y="10"/>
                  </a:cubicBezTo>
                  <a:cubicBezTo>
                    <a:pt x="37" y="10"/>
                    <a:pt x="37" y="10"/>
                    <a:pt x="37" y="10"/>
                  </a:cubicBezTo>
                  <a:cubicBezTo>
                    <a:pt x="38" y="9"/>
                    <a:pt x="40" y="8"/>
                    <a:pt x="40" y="7"/>
                  </a:cubicBezTo>
                  <a:cubicBezTo>
                    <a:pt x="40" y="6"/>
                    <a:pt x="40" y="5"/>
                    <a:pt x="40" y="5"/>
                  </a:cubicBezTo>
                  <a:cubicBezTo>
                    <a:pt x="40" y="5"/>
                    <a:pt x="40" y="7"/>
                    <a:pt x="39" y="7"/>
                  </a:cubicBezTo>
                  <a:cubicBezTo>
                    <a:pt x="39" y="6"/>
                    <a:pt x="39" y="5"/>
                    <a:pt x="39" y="4"/>
                  </a:cubicBezTo>
                  <a:cubicBezTo>
                    <a:pt x="39" y="4"/>
                    <a:pt x="39" y="3"/>
                    <a:pt x="40" y="2"/>
                  </a:cubicBezTo>
                  <a:cubicBezTo>
                    <a:pt x="40" y="2"/>
                    <a:pt x="40" y="1"/>
                    <a:pt x="40" y="0"/>
                  </a:cubicBezTo>
                  <a:cubicBezTo>
                    <a:pt x="40" y="1"/>
                    <a:pt x="40" y="2"/>
                    <a:pt x="39" y="2"/>
                  </a:cubicBezTo>
                  <a:cubicBezTo>
                    <a:pt x="39" y="3"/>
                    <a:pt x="39" y="3"/>
                    <a:pt x="38" y="2"/>
                  </a:cubicBezTo>
                  <a:cubicBezTo>
                    <a:pt x="37" y="2"/>
                    <a:pt x="37" y="1"/>
                    <a:pt x="37" y="1"/>
                  </a:cubicBezTo>
                  <a:cubicBezTo>
                    <a:pt x="37" y="1"/>
                    <a:pt x="37" y="1"/>
                    <a:pt x="37" y="2"/>
                  </a:cubicBezTo>
                  <a:cubicBezTo>
                    <a:pt x="38" y="3"/>
                    <a:pt x="39" y="3"/>
                    <a:pt x="38" y="3"/>
                  </a:cubicBezTo>
                  <a:cubicBezTo>
                    <a:pt x="38" y="3"/>
                    <a:pt x="38" y="3"/>
                    <a:pt x="38" y="3"/>
                  </a:cubicBezTo>
                  <a:cubicBezTo>
                    <a:pt x="37" y="3"/>
                    <a:pt x="37" y="3"/>
                    <a:pt x="38" y="4"/>
                  </a:cubicBezTo>
                  <a:cubicBezTo>
                    <a:pt x="39" y="4"/>
                    <a:pt x="39" y="4"/>
                    <a:pt x="39" y="5"/>
                  </a:cubicBezTo>
                  <a:cubicBezTo>
                    <a:pt x="39" y="5"/>
                    <a:pt x="39" y="7"/>
                    <a:pt x="38" y="7"/>
                  </a:cubicBezTo>
                  <a:cubicBezTo>
                    <a:pt x="38" y="8"/>
                    <a:pt x="37" y="9"/>
                    <a:pt x="37" y="9"/>
                  </a:cubicBezTo>
                  <a:cubicBezTo>
                    <a:pt x="36" y="9"/>
                    <a:pt x="36" y="9"/>
                    <a:pt x="35" y="10"/>
                  </a:cubicBezTo>
                  <a:cubicBezTo>
                    <a:pt x="35" y="10"/>
                    <a:pt x="35" y="10"/>
                    <a:pt x="35" y="10"/>
                  </a:cubicBezTo>
                  <a:cubicBezTo>
                    <a:pt x="34" y="10"/>
                    <a:pt x="34" y="10"/>
                    <a:pt x="34" y="10"/>
                  </a:cubicBezTo>
                  <a:cubicBezTo>
                    <a:pt x="34" y="10"/>
                    <a:pt x="33" y="11"/>
                    <a:pt x="34" y="10"/>
                  </a:cubicBezTo>
                  <a:cubicBezTo>
                    <a:pt x="34" y="10"/>
                    <a:pt x="34" y="9"/>
                    <a:pt x="34" y="8"/>
                  </a:cubicBezTo>
                  <a:cubicBezTo>
                    <a:pt x="34" y="7"/>
                    <a:pt x="34" y="7"/>
                    <a:pt x="34" y="8"/>
                  </a:cubicBezTo>
                  <a:cubicBezTo>
                    <a:pt x="34" y="10"/>
                    <a:pt x="33" y="10"/>
                    <a:pt x="33" y="11"/>
                  </a:cubicBezTo>
                  <a:cubicBezTo>
                    <a:pt x="33" y="11"/>
                    <a:pt x="32" y="11"/>
                    <a:pt x="32" y="11"/>
                  </a:cubicBezTo>
                  <a:cubicBezTo>
                    <a:pt x="32" y="11"/>
                    <a:pt x="31" y="11"/>
                    <a:pt x="31" y="11"/>
                  </a:cubicBezTo>
                  <a:cubicBezTo>
                    <a:pt x="31" y="11"/>
                    <a:pt x="31" y="11"/>
                    <a:pt x="30" y="11"/>
                  </a:cubicBezTo>
                  <a:cubicBezTo>
                    <a:pt x="30" y="11"/>
                    <a:pt x="30" y="10"/>
                    <a:pt x="30" y="9"/>
                  </a:cubicBezTo>
                  <a:cubicBezTo>
                    <a:pt x="29" y="9"/>
                    <a:pt x="29" y="7"/>
                    <a:pt x="29" y="7"/>
                  </a:cubicBezTo>
                  <a:cubicBezTo>
                    <a:pt x="29" y="6"/>
                    <a:pt x="28" y="6"/>
                    <a:pt x="28" y="7"/>
                  </a:cubicBezTo>
                  <a:cubicBezTo>
                    <a:pt x="28" y="8"/>
                    <a:pt x="29" y="9"/>
                    <a:pt x="29" y="10"/>
                  </a:cubicBezTo>
                  <a:cubicBezTo>
                    <a:pt x="29" y="10"/>
                    <a:pt x="30" y="10"/>
                    <a:pt x="29" y="10"/>
                  </a:cubicBezTo>
                  <a:cubicBezTo>
                    <a:pt x="29" y="10"/>
                    <a:pt x="28" y="10"/>
                    <a:pt x="28" y="10"/>
                  </a:cubicBezTo>
                  <a:cubicBezTo>
                    <a:pt x="28" y="9"/>
                    <a:pt x="27" y="9"/>
                    <a:pt x="27" y="9"/>
                  </a:cubicBezTo>
                  <a:cubicBezTo>
                    <a:pt x="27" y="9"/>
                    <a:pt x="27" y="9"/>
                    <a:pt x="27" y="9"/>
                  </a:cubicBezTo>
                  <a:cubicBezTo>
                    <a:pt x="27" y="9"/>
                    <a:pt x="27" y="9"/>
                    <a:pt x="27" y="10"/>
                  </a:cubicBezTo>
                  <a:cubicBezTo>
                    <a:pt x="25" y="9"/>
                    <a:pt x="23" y="8"/>
                    <a:pt x="23" y="5"/>
                  </a:cubicBezTo>
                  <a:cubicBezTo>
                    <a:pt x="23" y="4"/>
                    <a:pt x="23" y="3"/>
                    <a:pt x="23" y="3"/>
                  </a:cubicBezTo>
                  <a:cubicBezTo>
                    <a:pt x="23" y="2"/>
                    <a:pt x="24" y="1"/>
                    <a:pt x="24" y="0"/>
                  </a:cubicBezTo>
                  <a:cubicBezTo>
                    <a:pt x="24" y="0"/>
                    <a:pt x="24" y="0"/>
                    <a:pt x="24" y="1"/>
                  </a:cubicBezTo>
                  <a:cubicBezTo>
                    <a:pt x="24" y="1"/>
                    <a:pt x="23" y="3"/>
                    <a:pt x="23" y="3"/>
                  </a:cubicBezTo>
                  <a:cubicBezTo>
                    <a:pt x="22" y="3"/>
                    <a:pt x="22" y="3"/>
                    <a:pt x="22" y="3"/>
                  </a:cubicBezTo>
                  <a:cubicBezTo>
                    <a:pt x="22" y="2"/>
                    <a:pt x="21" y="2"/>
                    <a:pt x="22" y="1"/>
                  </a:cubicBezTo>
                  <a:cubicBezTo>
                    <a:pt x="22" y="0"/>
                    <a:pt x="21" y="0"/>
                    <a:pt x="21" y="1"/>
                  </a:cubicBezTo>
                  <a:cubicBezTo>
                    <a:pt x="21" y="2"/>
                    <a:pt x="22" y="3"/>
                    <a:pt x="22" y="3"/>
                  </a:cubicBezTo>
                  <a:cubicBezTo>
                    <a:pt x="22" y="4"/>
                    <a:pt x="22" y="5"/>
                    <a:pt x="22" y="6"/>
                  </a:cubicBezTo>
                  <a:cubicBezTo>
                    <a:pt x="24" y="9"/>
                    <a:pt x="24" y="9"/>
                    <a:pt x="27" y="11"/>
                  </a:cubicBezTo>
                  <a:cubicBezTo>
                    <a:pt x="27" y="11"/>
                    <a:pt x="27" y="12"/>
                    <a:pt x="28" y="13"/>
                  </a:cubicBezTo>
                  <a:cubicBezTo>
                    <a:pt x="29" y="13"/>
                    <a:pt x="29" y="13"/>
                    <a:pt x="29" y="14"/>
                  </a:cubicBezTo>
                  <a:cubicBezTo>
                    <a:pt x="29" y="15"/>
                    <a:pt x="28" y="16"/>
                    <a:pt x="28" y="16"/>
                  </a:cubicBezTo>
                  <a:cubicBezTo>
                    <a:pt x="28" y="16"/>
                    <a:pt x="28" y="18"/>
                    <a:pt x="27" y="18"/>
                  </a:cubicBezTo>
                  <a:cubicBezTo>
                    <a:pt x="26" y="19"/>
                    <a:pt x="26" y="19"/>
                    <a:pt x="25" y="19"/>
                  </a:cubicBezTo>
                  <a:cubicBezTo>
                    <a:pt x="23" y="19"/>
                    <a:pt x="21" y="19"/>
                    <a:pt x="20" y="20"/>
                  </a:cubicBezTo>
                  <a:cubicBezTo>
                    <a:pt x="18" y="20"/>
                    <a:pt x="17" y="19"/>
                    <a:pt x="15" y="19"/>
                  </a:cubicBezTo>
                  <a:cubicBezTo>
                    <a:pt x="14" y="19"/>
                    <a:pt x="11" y="19"/>
                    <a:pt x="9" y="19"/>
                  </a:cubicBezTo>
                  <a:cubicBezTo>
                    <a:pt x="8" y="19"/>
                    <a:pt x="6" y="19"/>
                    <a:pt x="5" y="20"/>
                  </a:cubicBezTo>
                  <a:cubicBezTo>
                    <a:pt x="3" y="21"/>
                    <a:pt x="3" y="24"/>
                    <a:pt x="4" y="24"/>
                  </a:cubicBezTo>
                  <a:cubicBezTo>
                    <a:pt x="4" y="24"/>
                    <a:pt x="4" y="24"/>
                    <a:pt x="4" y="23"/>
                  </a:cubicBezTo>
                  <a:cubicBezTo>
                    <a:pt x="4" y="23"/>
                    <a:pt x="4" y="24"/>
                    <a:pt x="5" y="25"/>
                  </a:cubicBezTo>
                  <a:cubicBezTo>
                    <a:pt x="5" y="27"/>
                    <a:pt x="5" y="27"/>
                    <a:pt x="5" y="27"/>
                  </a:cubicBezTo>
                  <a:cubicBezTo>
                    <a:pt x="5" y="27"/>
                    <a:pt x="6" y="30"/>
                    <a:pt x="5" y="31"/>
                  </a:cubicBezTo>
                  <a:cubicBezTo>
                    <a:pt x="4" y="32"/>
                    <a:pt x="4" y="33"/>
                    <a:pt x="4" y="33"/>
                  </a:cubicBezTo>
                  <a:cubicBezTo>
                    <a:pt x="3" y="33"/>
                    <a:pt x="3" y="34"/>
                    <a:pt x="3" y="35"/>
                  </a:cubicBezTo>
                  <a:cubicBezTo>
                    <a:pt x="3" y="36"/>
                    <a:pt x="3" y="37"/>
                    <a:pt x="3" y="38"/>
                  </a:cubicBezTo>
                  <a:cubicBezTo>
                    <a:pt x="3" y="38"/>
                    <a:pt x="1" y="44"/>
                    <a:pt x="1" y="4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2"/>
            <p:cNvSpPr/>
            <p:nvPr/>
          </p:nvSpPr>
          <p:spPr bwMode="auto">
            <a:xfrm>
              <a:off x="4957763" y="4281488"/>
              <a:ext cx="180975" cy="228600"/>
            </a:xfrm>
            <a:custGeom>
              <a:avLst/>
              <a:gdLst>
                <a:gd name="T0" fmla="*/ 3 w 15"/>
                <a:gd name="T1" fmla="*/ 15 h 19"/>
                <a:gd name="T2" fmla="*/ 0 w 15"/>
                <a:gd name="T3" fmla="*/ 4 h 19"/>
                <a:gd name="T4" fmla="*/ 12 w 15"/>
                <a:gd name="T5" fmla="*/ 0 h 19"/>
                <a:gd name="T6" fmla="*/ 15 w 15"/>
                <a:gd name="T7" fmla="*/ 12 h 19"/>
                <a:gd name="T8" fmla="*/ 13 w 15"/>
                <a:gd name="T9" fmla="*/ 14 h 19"/>
                <a:gd name="T10" fmla="*/ 11 w 15"/>
                <a:gd name="T11" fmla="*/ 12 h 19"/>
                <a:gd name="T12" fmla="*/ 13 w 15"/>
                <a:gd name="T13" fmla="*/ 10 h 19"/>
                <a:gd name="T14" fmla="*/ 14 w 15"/>
                <a:gd name="T15" fmla="*/ 10 h 19"/>
                <a:gd name="T16" fmla="*/ 12 w 15"/>
                <a:gd name="T17" fmla="*/ 3 h 19"/>
                <a:gd name="T18" fmla="*/ 2 w 15"/>
                <a:gd name="T19" fmla="*/ 8 h 19"/>
                <a:gd name="T20" fmla="*/ 5 w 15"/>
                <a:gd name="T21" fmla="*/ 17 h 19"/>
                <a:gd name="T22" fmla="*/ 3 w 15"/>
                <a:gd name="T23" fmla="*/ 19 h 19"/>
                <a:gd name="T24" fmla="*/ 0 w 15"/>
                <a:gd name="T25" fmla="*/ 17 h 19"/>
                <a:gd name="T26" fmla="*/ 3 w 15"/>
                <a:gd name="T27" fmla="*/ 14 h 19"/>
                <a:gd name="T28" fmla="*/ 3 w 15"/>
                <a:gd name="T2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9">
                  <a:moveTo>
                    <a:pt x="3" y="15"/>
                  </a:moveTo>
                  <a:cubicBezTo>
                    <a:pt x="0" y="4"/>
                    <a:pt x="0" y="4"/>
                    <a:pt x="0" y="4"/>
                  </a:cubicBezTo>
                  <a:cubicBezTo>
                    <a:pt x="12" y="0"/>
                    <a:pt x="12" y="0"/>
                    <a:pt x="12" y="0"/>
                  </a:cubicBezTo>
                  <a:cubicBezTo>
                    <a:pt x="13" y="3"/>
                    <a:pt x="15" y="9"/>
                    <a:pt x="15" y="12"/>
                  </a:cubicBezTo>
                  <a:cubicBezTo>
                    <a:pt x="15" y="13"/>
                    <a:pt x="14" y="14"/>
                    <a:pt x="13" y="14"/>
                  </a:cubicBezTo>
                  <a:cubicBezTo>
                    <a:pt x="12" y="14"/>
                    <a:pt x="11" y="13"/>
                    <a:pt x="11" y="12"/>
                  </a:cubicBezTo>
                  <a:cubicBezTo>
                    <a:pt x="11" y="11"/>
                    <a:pt x="12" y="10"/>
                    <a:pt x="13" y="10"/>
                  </a:cubicBezTo>
                  <a:cubicBezTo>
                    <a:pt x="13" y="10"/>
                    <a:pt x="14" y="10"/>
                    <a:pt x="14" y="10"/>
                  </a:cubicBezTo>
                  <a:cubicBezTo>
                    <a:pt x="12" y="3"/>
                    <a:pt x="12" y="3"/>
                    <a:pt x="12" y="3"/>
                  </a:cubicBezTo>
                  <a:cubicBezTo>
                    <a:pt x="2" y="8"/>
                    <a:pt x="2" y="8"/>
                    <a:pt x="2" y="8"/>
                  </a:cubicBezTo>
                  <a:cubicBezTo>
                    <a:pt x="3" y="10"/>
                    <a:pt x="5" y="15"/>
                    <a:pt x="5" y="17"/>
                  </a:cubicBezTo>
                  <a:cubicBezTo>
                    <a:pt x="5" y="18"/>
                    <a:pt x="4" y="19"/>
                    <a:pt x="3" y="19"/>
                  </a:cubicBezTo>
                  <a:cubicBezTo>
                    <a:pt x="1" y="19"/>
                    <a:pt x="0" y="18"/>
                    <a:pt x="0" y="17"/>
                  </a:cubicBezTo>
                  <a:cubicBezTo>
                    <a:pt x="0" y="15"/>
                    <a:pt x="1" y="14"/>
                    <a:pt x="3" y="14"/>
                  </a:cubicBezTo>
                  <a:cubicBezTo>
                    <a:pt x="3" y="14"/>
                    <a:pt x="3" y="14"/>
                    <a:pt x="3" y="1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33"/>
            <p:cNvSpPr/>
            <p:nvPr/>
          </p:nvSpPr>
          <p:spPr bwMode="auto">
            <a:xfrm>
              <a:off x="4776788" y="3957638"/>
              <a:ext cx="120650" cy="120650"/>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5" y="5"/>
                    <a:pt x="5" y="5"/>
                    <a:pt x="5" y="0"/>
                  </a:cubicBezTo>
                  <a:cubicBezTo>
                    <a:pt x="5" y="5"/>
                    <a:pt x="6" y="5"/>
                    <a:pt x="10" y="5"/>
                  </a:cubicBezTo>
                  <a:cubicBezTo>
                    <a:pt x="6" y="5"/>
                    <a:pt x="5" y="6"/>
                    <a:pt x="5" y="10"/>
                  </a:cubicBezTo>
                  <a:cubicBezTo>
                    <a:pt x="5" y="6"/>
                    <a:pt x="5" y="5"/>
                    <a:pt x="0"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34"/>
            <p:cNvSpPr/>
            <p:nvPr/>
          </p:nvSpPr>
          <p:spPr bwMode="auto">
            <a:xfrm>
              <a:off x="4837113" y="4065588"/>
              <a:ext cx="133350" cy="131763"/>
            </a:xfrm>
            <a:custGeom>
              <a:avLst/>
              <a:gdLst>
                <a:gd name="T0" fmla="*/ 0 w 11"/>
                <a:gd name="T1" fmla="*/ 5 h 11"/>
                <a:gd name="T2" fmla="*/ 5 w 11"/>
                <a:gd name="T3" fmla="*/ 0 h 11"/>
                <a:gd name="T4" fmla="*/ 11 w 11"/>
                <a:gd name="T5" fmla="*/ 5 h 11"/>
                <a:gd name="T6" fmla="*/ 5 w 11"/>
                <a:gd name="T7" fmla="*/ 11 h 11"/>
                <a:gd name="T8" fmla="*/ 0 w 11"/>
                <a:gd name="T9" fmla="*/ 5 h 11"/>
              </a:gdLst>
              <a:ahLst/>
              <a:cxnLst>
                <a:cxn ang="0">
                  <a:pos x="T0" y="T1"/>
                </a:cxn>
                <a:cxn ang="0">
                  <a:pos x="T2" y="T3"/>
                </a:cxn>
                <a:cxn ang="0">
                  <a:pos x="T4" y="T5"/>
                </a:cxn>
                <a:cxn ang="0">
                  <a:pos x="T6" y="T7"/>
                </a:cxn>
                <a:cxn ang="0">
                  <a:pos x="T8" y="T9"/>
                </a:cxn>
              </a:cxnLst>
              <a:rect l="0" t="0" r="r" b="b"/>
              <a:pathLst>
                <a:path w="11" h="11">
                  <a:moveTo>
                    <a:pt x="0" y="5"/>
                  </a:moveTo>
                  <a:cubicBezTo>
                    <a:pt x="5" y="5"/>
                    <a:pt x="5" y="5"/>
                    <a:pt x="5" y="0"/>
                  </a:cubicBezTo>
                  <a:cubicBezTo>
                    <a:pt x="5" y="5"/>
                    <a:pt x="6" y="5"/>
                    <a:pt x="11" y="5"/>
                  </a:cubicBezTo>
                  <a:cubicBezTo>
                    <a:pt x="6" y="5"/>
                    <a:pt x="5" y="6"/>
                    <a:pt x="5" y="11"/>
                  </a:cubicBezTo>
                  <a:cubicBezTo>
                    <a:pt x="5" y="6"/>
                    <a:pt x="5" y="5"/>
                    <a:pt x="0" y="5"/>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35"/>
            <p:cNvSpPr/>
            <p:nvPr/>
          </p:nvSpPr>
          <p:spPr bwMode="auto">
            <a:xfrm>
              <a:off x="4222750" y="2635251"/>
              <a:ext cx="338138" cy="276225"/>
            </a:xfrm>
            <a:custGeom>
              <a:avLst/>
              <a:gdLst>
                <a:gd name="T0" fmla="*/ 13 w 28"/>
                <a:gd name="T1" fmla="*/ 10 h 23"/>
                <a:gd name="T2" fmla="*/ 7 w 28"/>
                <a:gd name="T3" fmla="*/ 5 h 23"/>
                <a:gd name="T4" fmla="*/ 11 w 28"/>
                <a:gd name="T5" fmla="*/ 22 h 23"/>
                <a:gd name="T6" fmla="*/ 13 w 28"/>
                <a:gd name="T7" fmla="*/ 10 h 23"/>
              </a:gdLst>
              <a:ahLst/>
              <a:cxnLst>
                <a:cxn ang="0">
                  <a:pos x="T0" y="T1"/>
                </a:cxn>
                <a:cxn ang="0">
                  <a:pos x="T2" y="T3"/>
                </a:cxn>
                <a:cxn ang="0">
                  <a:pos x="T4" y="T5"/>
                </a:cxn>
                <a:cxn ang="0">
                  <a:pos x="T6" y="T7"/>
                </a:cxn>
              </a:cxnLst>
              <a:rect l="0" t="0" r="r" b="b"/>
              <a:pathLst>
                <a:path w="28" h="23">
                  <a:moveTo>
                    <a:pt x="13" y="10"/>
                  </a:moveTo>
                  <a:cubicBezTo>
                    <a:pt x="13" y="10"/>
                    <a:pt x="11" y="5"/>
                    <a:pt x="7" y="5"/>
                  </a:cubicBezTo>
                  <a:cubicBezTo>
                    <a:pt x="0" y="5"/>
                    <a:pt x="9" y="23"/>
                    <a:pt x="11" y="22"/>
                  </a:cubicBezTo>
                  <a:cubicBezTo>
                    <a:pt x="28" y="11"/>
                    <a:pt x="16" y="0"/>
                    <a:pt x="13" y="1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36"/>
            <p:cNvSpPr>
              <a:spLocks noEditPoints="1"/>
            </p:cNvSpPr>
            <p:nvPr/>
          </p:nvSpPr>
          <p:spPr bwMode="auto">
            <a:xfrm>
              <a:off x="7329488" y="3729038"/>
              <a:ext cx="265113" cy="300038"/>
            </a:xfrm>
            <a:custGeom>
              <a:avLst/>
              <a:gdLst>
                <a:gd name="T0" fmla="*/ 9 w 22"/>
                <a:gd name="T1" fmla="*/ 8 h 25"/>
                <a:gd name="T2" fmla="*/ 8 w 22"/>
                <a:gd name="T3" fmla="*/ 5 h 25"/>
                <a:gd name="T4" fmla="*/ 7 w 22"/>
                <a:gd name="T5" fmla="*/ 7 h 25"/>
                <a:gd name="T6" fmla="*/ 4 w 22"/>
                <a:gd name="T7" fmla="*/ 5 h 25"/>
                <a:gd name="T8" fmla="*/ 5 w 22"/>
                <a:gd name="T9" fmla="*/ 9 h 25"/>
                <a:gd name="T10" fmla="*/ 4 w 22"/>
                <a:gd name="T11" fmla="*/ 11 h 25"/>
                <a:gd name="T12" fmla="*/ 4 w 22"/>
                <a:gd name="T13" fmla="*/ 14 h 25"/>
                <a:gd name="T14" fmla="*/ 3 w 22"/>
                <a:gd name="T15" fmla="*/ 16 h 25"/>
                <a:gd name="T16" fmla="*/ 4 w 22"/>
                <a:gd name="T17" fmla="*/ 18 h 25"/>
                <a:gd name="T18" fmla="*/ 7 w 22"/>
                <a:gd name="T19" fmla="*/ 17 h 25"/>
                <a:gd name="T20" fmla="*/ 8 w 22"/>
                <a:gd name="T21" fmla="*/ 18 h 25"/>
                <a:gd name="T22" fmla="*/ 9 w 22"/>
                <a:gd name="T23" fmla="*/ 21 h 25"/>
                <a:gd name="T24" fmla="*/ 11 w 22"/>
                <a:gd name="T25" fmla="*/ 22 h 25"/>
                <a:gd name="T26" fmla="*/ 12 w 22"/>
                <a:gd name="T27" fmla="*/ 20 h 25"/>
                <a:gd name="T28" fmla="*/ 15 w 22"/>
                <a:gd name="T29" fmla="*/ 19 h 25"/>
                <a:gd name="T30" fmla="*/ 17 w 22"/>
                <a:gd name="T31" fmla="*/ 17 h 25"/>
                <a:gd name="T32" fmla="*/ 20 w 22"/>
                <a:gd name="T33" fmla="*/ 17 h 25"/>
                <a:gd name="T34" fmla="*/ 17 w 22"/>
                <a:gd name="T35" fmla="*/ 15 h 25"/>
                <a:gd name="T36" fmla="*/ 19 w 22"/>
                <a:gd name="T37" fmla="*/ 13 h 25"/>
                <a:gd name="T38" fmla="*/ 16 w 22"/>
                <a:gd name="T39" fmla="*/ 12 h 25"/>
                <a:gd name="T40" fmla="*/ 22 w 22"/>
                <a:gd name="T41" fmla="*/ 7 h 25"/>
                <a:gd name="T42" fmla="*/ 14 w 22"/>
                <a:gd name="T43" fmla="*/ 9 h 25"/>
                <a:gd name="T44" fmla="*/ 16 w 22"/>
                <a:gd name="T45" fmla="*/ 6 h 25"/>
                <a:gd name="T46" fmla="*/ 14 w 22"/>
                <a:gd name="T47" fmla="*/ 6 h 25"/>
                <a:gd name="T48" fmla="*/ 13 w 22"/>
                <a:gd name="T49" fmla="*/ 2 h 25"/>
                <a:gd name="T50" fmla="*/ 13 w 22"/>
                <a:gd name="T51" fmla="*/ 13 h 25"/>
                <a:gd name="T52" fmla="*/ 15 w 22"/>
                <a:gd name="T53" fmla="*/ 19 h 25"/>
                <a:gd name="T54" fmla="*/ 11 w 22"/>
                <a:gd name="T55" fmla="*/ 13 h 25"/>
                <a:gd name="T56" fmla="*/ 7 w 22"/>
                <a:gd name="T57" fmla="*/ 19 h 25"/>
                <a:gd name="T58" fmla="*/ 10 w 22"/>
                <a:gd name="T59" fmla="*/ 13 h 25"/>
                <a:gd name="T60" fmla="*/ 3 w 22"/>
                <a:gd name="T61" fmla="*/ 11 h 25"/>
                <a:gd name="T62" fmla="*/ 11 w 22"/>
                <a:gd name="T63" fmla="*/ 12 h 25"/>
                <a:gd name="T64" fmla="*/ 8 w 22"/>
                <a:gd name="T65" fmla="*/ 6 h 25"/>
                <a:gd name="T66" fmla="*/ 12 w 22"/>
                <a:gd name="T67" fmla="*/ 10 h 25"/>
                <a:gd name="T68" fmla="*/ 14 w 22"/>
                <a:gd name="T69" fmla="*/ 9 h 25"/>
                <a:gd name="T70" fmla="*/ 18 w 22"/>
                <a:gd name="T71" fmla="*/ 13 h 25"/>
                <a:gd name="T72" fmla="*/ 3 w 22"/>
                <a:gd name="T73" fmla="*/ 17 h 25"/>
                <a:gd name="T74" fmla="*/ 7 w 22"/>
                <a:gd name="T75" fmla="*/ 13 h 25"/>
                <a:gd name="T76" fmla="*/ 7 w 22"/>
                <a:gd name="T77" fmla="*/ 14 h 25"/>
                <a:gd name="T78" fmla="*/ 5 w 22"/>
                <a:gd name="T79" fmla="*/ 16 h 25"/>
                <a:gd name="T80" fmla="*/ 19 w 22"/>
                <a:gd name="T81" fmla="*/ 18 h 25"/>
                <a:gd name="T82" fmla="*/ 14 w 22"/>
                <a:gd name="T83" fmla="*/ 16 h 25"/>
                <a:gd name="T84" fmla="*/ 15 w 22"/>
                <a:gd name="T85" fmla="*/ 15 h 25"/>
                <a:gd name="T86" fmla="*/ 17 w 22"/>
                <a:gd name="T87" fmla="*/ 17 h 25"/>
                <a:gd name="T88" fmla="*/ 10 w 22"/>
                <a:gd name="T89" fmla="*/ 22 h 25"/>
                <a:gd name="T90" fmla="*/ 10 w 22"/>
                <a:gd name="T91" fmla="*/ 17 h 25"/>
                <a:gd name="T92" fmla="*/ 11 w 22"/>
                <a:gd name="T93" fmla="*/ 16 h 25"/>
                <a:gd name="T94" fmla="*/ 11 w 22"/>
                <a:gd name="T95" fmla="*/ 14 h 25"/>
                <a:gd name="T96" fmla="*/ 3 w 22"/>
                <a:gd name="T97" fmla="*/ 7 h 25"/>
                <a:gd name="T98" fmla="*/ 8 w 22"/>
                <a:gd name="T99" fmla="*/ 9 h 25"/>
                <a:gd name="T100" fmla="*/ 8 w 22"/>
                <a:gd name="T101" fmla="*/ 10 h 25"/>
                <a:gd name="T102" fmla="*/ 5 w 22"/>
                <a:gd name="T103" fmla="*/ 8 h 25"/>
                <a:gd name="T104" fmla="*/ 20 w 22"/>
                <a:gd name="T105" fmla="*/ 8 h 25"/>
                <a:gd name="T106" fmla="*/ 15 w 22"/>
                <a:gd name="T107" fmla="*/ 12 h 25"/>
                <a:gd name="T108" fmla="*/ 15 w 22"/>
                <a:gd name="T109" fmla="*/ 11 h 25"/>
                <a:gd name="T110" fmla="*/ 18 w 22"/>
                <a:gd name="T111" fmla="*/ 9 h 25"/>
                <a:gd name="T112" fmla="*/ 12 w 22"/>
                <a:gd name="T113" fmla="*/ 3 h 25"/>
                <a:gd name="T114" fmla="*/ 13 w 22"/>
                <a:gd name="T115" fmla="*/ 8 h 25"/>
                <a:gd name="T116" fmla="*/ 11 w 22"/>
                <a:gd name="T117" fmla="*/ 8 h 25"/>
                <a:gd name="T118" fmla="*/ 12 w 22"/>
                <a:gd name="T11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25">
                  <a:moveTo>
                    <a:pt x="12" y="2"/>
                  </a:moveTo>
                  <a:cubicBezTo>
                    <a:pt x="11" y="1"/>
                    <a:pt x="11" y="2"/>
                    <a:pt x="11" y="2"/>
                  </a:cubicBezTo>
                  <a:cubicBezTo>
                    <a:pt x="11" y="2"/>
                    <a:pt x="11" y="2"/>
                    <a:pt x="11" y="3"/>
                  </a:cubicBezTo>
                  <a:cubicBezTo>
                    <a:pt x="11" y="3"/>
                    <a:pt x="11" y="3"/>
                    <a:pt x="12" y="3"/>
                  </a:cubicBezTo>
                  <a:cubicBezTo>
                    <a:pt x="12" y="4"/>
                    <a:pt x="11" y="4"/>
                    <a:pt x="11" y="4"/>
                  </a:cubicBezTo>
                  <a:cubicBezTo>
                    <a:pt x="11" y="3"/>
                    <a:pt x="10" y="3"/>
                    <a:pt x="10" y="3"/>
                  </a:cubicBezTo>
                  <a:cubicBezTo>
                    <a:pt x="9" y="3"/>
                    <a:pt x="10" y="4"/>
                    <a:pt x="10" y="4"/>
                  </a:cubicBezTo>
                  <a:cubicBezTo>
                    <a:pt x="10" y="3"/>
                    <a:pt x="11" y="4"/>
                    <a:pt x="11" y="4"/>
                  </a:cubicBezTo>
                  <a:cubicBezTo>
                    <a:pt x="11" y="4"/>
                    <a:pt x="12" y="5"/>
                    <a:pt x="11" y="5"/>
                  </a:cubicBezTo>
                  <a:cubicBezTo>
                    <a:pt x="11" y="6"/>
                    <a:pt x="11" y="7"/>
                    <a:pt x="10" y="8"/>
                  </a:cubicBezTo>
                  <a:cubicBezTo>
                    <a:pt x="10" y="8"/>
                    <a:pt x="10" y="8"/>
                    <a:pt x="9" y="8"/>
                  </a:cubicBezTo>
                  <a:cubicBezTo>
                    <a:pt x="9" y="8"/>
                    <a:pt x="9" y="7"/>
                    <a:pt x="10" y="7"/>
                  </a:cubicBezTo>
                  <a:cubicBezTo>
                    <a:pt x="10" y="7"/>
                    <a:pt x="10" y="7"/>
                    <a:pt x="10" y="6"/>
                  </a:cubicBezTo>
                  <a:cubicBezTo>
                    <a:pt x="10" y="6"/>
                    <a:pt x="10" y="6"/>
                    <a:pt x="10" y="6"/>
                  </a:cubicBezTo>
                  <a:cubicBezTo>
                    <a:pt x="10" y="5"/>
                    <a:pt x="10" y="5"/>
                    <a:pt x="10" y="5"/>
                  </a:cubicBezTo>
                  <a:cubicBezTo>
                    <a:pt x="10" y="5"/>
                    <a:pt x="9" y="5"/>
                    <a:pt x="9" y="6"/>
                  </a:cubicBezTo>
                  <a:cubicBezTo>
                    <a:pt x="10" y="6"/>
                    <a:pt x="10" y="7"/>
                    <a:pt x="9" y="7"/>
                  </a:cubicBezTo>
                  <a:cubicBezTo>
                    <a:pt x="9" y="7"/>
                    <a:pt x="9" y="7"/>
                    <a:pt x="9" y="7"/>
                  </a:cubicBezTo>
                  <a:cubicBezTo>
                    <a:pt x="9" y="6"/>
                    <a:pt x="9" y="6"/>
                    <a:pt x="9" y="6"/>
                  </a:cubicBezTo>
                  <a:cubicBezTo>
                    <a:pt x="9" y="6"/>
                    <a:pt x="9" y="5"/>
                    <a:pt x="9" y="5"/>
                  </a:cubicBezTo>
                  <a:cubicBezTo>
                    <a:pt x="9" y="5"/>
                    <a:pt x="9" y="5"/>
                    <a:pt x="10" y="5"/>
                  </a:cubicBezTo>
                  <a:cubicBezTo>
                    <a:pt x="9" y="4"/>
                    <a:pt x="9" y="4"/>
                    <a:pt x="8" y="5"/>
                  </a:cubicBezTo>
                  <a:cubicBezTo>
                    <a:pt x="8" y="4"/>
                    <a:pt x="7" y="4"/>
                    <a:pt x="7" y="4"/>
                  </a:cubicBezTo>
                  <a:cubicBezTo>
                    <a:pt x="7" y="4"/>
                    <a:pt x="7" y="5"/>
                    <a:pt x="7" y="5"/>
                  </a:cubicBezTo>
                  <a:cubicBezTo>
                    <a:pt x="7" y="5"/>
                    <a:pt x="6" y="6"/>
                    <a:pt x="7" y="6"/>
                  </a:cubicBezTo>
                  <a:cubicBezTo>
                    <a:pt x="7" y="6"/>
                    <a:pt x="7" y="6"/>
                    <a:pt x="7" y="6"/>
                  </a:cubicBezTo>
                  <a:cubicBezTo>
                    <a:pt x="7" y="6"/>
                    <a:pt x="8" y="6"/>
                    <a:pt x="8" y="6"/>
                  </a:cubicBezTo>
                  <a:cubicBezTo>
                    <a:pt x="8" y="7"/>
                    <a:pt x="8" y="7"/>
                    <a:pt x="8" y="7"/>
                  </a:cubicBezTo>
                  <a:cubicBezTo>
                    <a:pt x="8" y="7"/>
                    <a:pt x="8" y="7"/>
                    <a:pt x="8" y="7"/>
                  </a:cubicBezTo>
                  <a:cubicBezTo>
                    <a:pt x="8" y="8"/>
                    <a:pt x="8" y="7"/>
                    <a:pt x="7" y="7"/>
                  </a:cubicBezTo>
                  <a:cubicBezTo>
                    <a:pt x="7" y="6"/>
                    <a:pt x="7" y="6"/>
                    <a:pt x="6" y="7"/>
                  </a:cubicBezTo>
                  <a:cubicBezTo>
                    <a:pt x="6" y="7"/>
                    <a:pt x="6" y="7"/>
                    <a:pt x="7" y="7"/>
                  </a:cubicBezTo>
                  <a:cubicBezTo>
                    <a:pt x="7" y="7"/>
                    <a:pt x="7" y="7"/>
                    <a:pt x="7" y="7"/>
                  </a:cubicBezTo>
                  <a:cubicBezTo>
                    <a:pt x="7" y="8"/>
                    <a:pt x="8" y="8"/>
                    <a:pt x="8" y="8"/>
                  </a:cubicBezTo>
                  <a:cubicBezTo>
                    <a:pt x="9" y="8"/>
                    <a:pt x="9" y="8"/>
                    <a:pt x="9" y="8"/>
                  </a:cubicBezTo>
                  <a:cubicBezTo>
                    <a:pt x="9" y="8"/>
                    <a:pt x="9" y="9"/>
                    <a:pt x="8" y="9"/>
                  </a:cubicBezTo>
                  <a:cubicBezTo>
                    <a:pt x="7" y="9"/>
                    <a:pt x="6" y="8"/>
                    <a:pt x="6" y="8"/>
                  </a:cubicBezTo>
                  <a:cubicBezTo>
                    <a:pt x="5" y="8"/>
                    <a:pt x="5" y="7"/>
                    <a:pt x="5" y="7"/>
                  </a:cubicBezTo>
                  <a:cubicBezTo>
                    <a:pt x="5" y="7"/>
                    <a:pt x="5" y="6"/>
                    <a:pt x="5" y="6"/>
                  </a:cubicBezTo>
                  <a:cubicBezTo>
                    <a:pt x="6" y="6"/>
                    <a:pt x="5" y="5"/>
                    <a:pt x="5" y="5"/>
                  </a:cubicBezTo>
                  <a:cubicBezTo>
                    <a:pt x="4" y="5"/>
                    <a:pt x="4" y="6"/>
                    <a:pt x="4" y="7"/>
                  </a:cubicBezTo>
                  <a:cubicBezTo>
                    <a:pt x="5" y="7"/>
                    <a:pt x="4" y="7"/>
                    <a:pt x="4" y="7"/>
                  </a:cubicBezTo>
                  <a:cubicBezTo>
                    <a:pt x="4" y="7"/>
                    <a:pt x="4" y="7"/>
                    <a:pt x="4" y="6"/>
                  </a:cubicBezTo>
                  <a:cubicBezTo>
                    <a:pt x="3" y="6"/>
                    <a:pt x="3" y="6"/>
                    <a:pt x="4" y="5"/>
                  </a:cubicBezTo>
                  <a:cubicBezTo>
                    <a:pt x="3" y="5"/>
                    <a:pt x="3" y="5"/>
                    <a:pt x="3" y="6"/>
                  </a:cubicBezTo>
                  <a:cubicBezTo>
                    <a:pt x="2" y="6"/>
                    <a:pt x="2" y="6"/>
                    <a:pt x="1" y="5"/>
                  </a:cubicBezTo>
                  <a:cubicBezTo>
                    <a:pt x="1" y="5"/>
                    <a:pt x="2" y="6"/>
                    <a:pt x="2" y="7"/>
                  </a:cubicBezTo>
                  <a:cubicBezTo>
                    <a:pt x="2" y="7"/>
                    <a:pt x="2" y="7"/>
                    <a:pt x="2" y="8"/>
                  </a:cubicBezTo>
                  <a:cubicBezTo>
                    <a:pt x="2" y="7"/>
                    <a:pt x="3" y="7"/>
                    <a:pt x="3" y="7"/>
                  </a:cubicBezTo>
                  <a:cubicBezTo>
                    <a:pt x="3" y="8"/>
                    <a:pt x="3" y="8"/>
                    <a:pt x="4" y="7"/>
                  </a:cubicBezTo>
                  <a:cubicBezTo>
                    <a:pt x="4" y="8"/>
                    <a:pt x="4" y="8"/>
                    <a:pt x="4" y="8"/>
                  </a:cubicBezTo>
                  <a:cubicBezTo>
                    <a:pt x="3" y="8"/>
                    <a:pt x="2" y="8"/>
                    <a:pt x="2" y="9"/>
                  </a:cubicBezTo>
                  <a:cubicBezTo>
                    <a:pt x="2" y="9"/>
                    <a:pt x="3" y="9"/>
                    <a:pt x="3" y="9"/>
                  </a:cubicBezTo>
                  <a:cubicBezTo>
                    <a:pt x="3" y="9"/>
                    <a:pt x="4" y="8"/>
                    <a:pt x="4" y="8"/>
                  </a:cubicBezTo>
                  <a:cubicBezTo>
                    <a:pt x="4" y="8"/>
                    <a:pt x="5" y="8"/>
                    <a:pt x="5" y="9"/>
                  </a:cubicBezTo>
                  <a:cubicBezTo>
                    <a:pt x="6" y="9"/>
                    <a:pt x="6" y="10"/>
                    <a:pt x="7" y="11"/>
                  </a:cubicBezTo>
                  <a:cubicBezTo>
                    <a:pt x="7" y="11"/>
                    <a:pt x="7" y="11"/>
                    <a:pt x="6" y="12"/>
                  </a:cubicBezTo>
                  <a:cubicBezTo>
                    <a:pt x="6" y="12"/>
                    <a:pt x="6" y="12"/>
                    <a:pt x="6" y="11"/>
                  </a:cubicBezTo>
                  <a:cubicBezTo>
                    <a:pt x="6" y="11"/>
                    <a:pt x="6" y="10"/>
                    <a:pt x="5" y="10"/>
                  </a:cubicBezTo>
                  <a:cubicBezTo>
                    <a:pt x="5" y="10"/>
                    <a:pt x="5" y="10"/>
                    <a:pt x="5" y="10"/>
                  </a:cubicBezTo>
                  <a:cubicBezTo>
                    <a:pt x="5" y="10"/>
                    <a:pt x="4" y="10"/>
                    <a:pt x="4" y="10"/>
                  </a:cubicBezTo>
                  <a:cubicBezTo>
                    <a:pt x="4" y="10"/>
                    <a:pt x="4" y="10"/>
                    <a:pt x="4" y="11"/>
                  </a:cubicBezTo>
                  <a:cubicBezTo>
                    <a:pt x="5" y="11"/>
                    <a:pt x="6" y="11"/>
                    <a:pt x="6" y="12"/>
                  </a:cubicBezTo>
                  <a:cubicBezTo>
                    <a:pt x="5" y="12"/>
                    <a:pt x="5" y="12"/>
                    <a:pt x="5" y="12"/>
                  </a:cubicBezTo>
                  <a:cubicBezTo>
                    <a:pt x="5" y="11"/>
                    <a:pt x="5" y="11"/>
                    <a:pt x="4" y="11"/>
                  </a:cubicBezTo>
                  <a:cubicBezTo>
                    <a:pt x="4" y="11"/>
                    <a:pt x="4" y="11"/>
                    <a:pt x="4" y="11"/>
                  </a:cubicBezTo>
                  <a:cubicBezTo>
                    <a:pt x="4" y="11"/>
                    <a:pt x="4" y="10"/>
                    <a:pt x="4" y="10"/>
                  </a:cubicBezTo>
                  <a:cubicBezTo>
                    <a:pt x="3" y="10"/>
                    <a:pt x="3" y="11"/>
                    <a:pt x="3" y="11"/>
                  </a:cubicBezTo>
                  <a:cubicBezTo>
                    <a:pt x="3" y="11"/>
                    <a:pt x="2" y="12"/>
                    <a:pt x="2" y="12"/>
                  </a:cubicBezTo>
                  <a:cubicBezTo>
                    <a:pt x="2" y="12"/>
                    <a:pt x="3" y="12"/>
                    <a:pt x="3" y="12"/>
                  </a:cubicBezTo>
                  <a:cubicBezTo>
                    <a:pt x="3" y="13"/>
                    <a:pt x="3" y="13"/>
                    <a:pt x="4" y="13"/>
                  </a:cubicBezTo>
                  <a:cubicBezTo>
                    <a:pt x="4" y="13"/>
                    <a:pt x="4" y="13"/>
                    <a:pt x="4" y="13"/>
                  </a:cubicBezTo>
                  <a:cubicBezTo>
                    <a:pt x="4" y="13"/>
                    <a:pt x="4" y="12"/>
                    <a:pt x="4" y="12"/>
                  </a:cubicBezTo>
                  <a:cubicBezTo>
                    <a:pt x="5" y="13"/>
                    <a:pt x="5" y="12"/>
                    <a:pt x="5" y="12"/>
                  </a:cubicBezTo>
                  <a:cubicBezTo>
                    <a:pt x="5" y="12"/>
                    <a:pt x="5" y="12"/>
                    <a:pt x="6" y="12"/>
                  </a:cubicBezTo>
                  <a:cubicBezTo>
                    <a:pt x="6" y="13"/>
                    <a:pt x="5" y="13"/>
                    <a:pt x="4" y="13"/>
                  </a:cubicBezTo>
                  <a:cubicBezTo>
                    <a:pt x="4" y="13"/>
                    <a:pt x="4" y="13"/>
                    <a:pt x="4" y="14"/>
                  </a:cubicBezTo>
                  <a:cubicBezTo>
                    <a:pt x="4" y="14"/>
                    <a:pt x="4" y="14"/>
                    <a:pt x="5" y="14"/>
                  </a:cubicBezTo>
                  <a:cubicBezTo>
                    <a:pt x="5" y="14"/>
                    <a:pt x="5" y="13"/>
                    <a:pt x="5" y="13"/>
                  </a:cubicBezTo>
                  <a:cubicBezTo>
                    <a:pt x="5" y="13"/>
                    <a:pt x="6" y="13"/>
                    <a:pt x="6" y="13"/>
                  </a:cubicBezTo>
                  <a:cubicBezTo>
                    <a:pt x="6" y="12"/>
                    <a:pt x="6" y="12"/>
                    <a:pt x="6" y="12"/>
                  </a:cubicBezTo>
                  <a:cubicBezTo>
                    <a:pt x="7" y="13"/>
                    <a:pt x="7" y="13"/>
                    <a:pt x="7" y="13"/>
                  </a:cubicBezTo>
                  <a:cubicBezTo>
                    <a:pt x="6" y="14"/>
                    <a:pt x="5" y="15"/>
                    <a:pt x="5" y="15"/>
                  </a:cubicBezTo>
                  <a:cubicBezTo>
                    <a:pt x="4" y="15"/>
                    <a:pt x="4" y="16"/>
                    <a:pt x="3" y="15"/>
                  </a:cubicBezTo>
                  <a:cubicBezTo>
                    <a:pt x="3" y="15"/>
                    <a:pt x="3" y="15"/>
                    <a:pt x="3" y="14"/>
                  </a:cubicBezTo>
                  <a:cubicBezTo>
                    <a:pt x="3" y="14"/>
                    <a:pt x="2" y="14"/>
                    <a:pt x="2" y="14"/>
                  </a:cubicBezTo>
                  <a:cubicBezTo>
                    <a:pt x="2" y="15"/>
                    <a:pt x="2" y="15"/>
                    <a:pt x="3" y="15"/>
                  </a:cubicBezTo>
                  <a:cubicBezTo>
                    <a:pt x="4" y="16"/>
                    <a:pt x="3" y="16"/>
                    <a:pt x="3" y="16"/>
                  </a:cubicBezTo>
                  <a:cubicBezTo>
                    <a:pt x="3" y="16"/>
                    <a:pt x="2" y="16"/>
                    <a:pt x="2" y="16"/>
                  </a:cubicBezTo>
                  <a:cubicBezTo>
                    <a:pt x="2" y="16"/>
                    <a:pt x="1" y="16"/>
                    <a:pt x="1" y="16"/>
                  </a:cubicBezTo>
                  <a:cubicBezTo>
                    <a:pt x="1" y="16"/>
                    <a:pt x="1" y="16"/>
                    <a:pt x="1" y="17"/>
                  </a:cubicBezTo>
                  <a:cubicBezTo>
                    <a:pt x="1" y="17"/>
                    <a:pt x="0" y="18"/>
                    <a:pt x="0" y="18"/>
                  </a:cubicBezTo>
                  <a:cubicBezTo>
                    <a:pt x="1" y="18"/>
                    <a:pt x="1" y="18"/>
                    <a:pt x="2" y="17"/>
                  </a:cubicBezTo>
                  <a:cubicBezTo>
                    <a:pt x="2" y="18"/>
                    <a:pt x="2" y="18"/>
                    <a:pt x="2" y="18"/>
                  </a:cubicBezTo>
                  <a:cubicBezTo>
                    <a:pt x="2" y="18"/>
                    <a:pt x="2" y="17"/>
                    <a:pt x="3" y="17"/>
                  </a:cubicBezTo>
                  <a:cubicBezTo>
                    <a:pt x="3" y="17"/>
                    <a:pt x="3" y="17"/>
                    <a:pt x="3" y="17"/>
                  </a:cubicBezTo>
                  <a:cubicBezTo>
                    <a:pt x="4" y="16"/>
                    <a:pt x="4" y="16"/>
                    <a:pt x="4" y="17"/>
                  </a:cubicBezTo>
                  <a:cubicBezTo>
                    <a:pt x="3" y="18"/>
                    <a:pt x="3" y="18"/>
                    <a:pt x="4" y="18"/>
                  </a:cubicBezTo>
                  <a:cubicBezTo>
                    <a:pt x="4" y="19"/>
                    <a:pt x="5" y="18"/>
                    <a:pt x="4" y="18"/>
                  </a:cubicBezTo>
                  <a:cubicBezTo>
                    <a:pt x="4" y="18"/>
                    <a:pt x="4" y="17"/>
                    <a:pt x="4" y="17"/>
                  </a:cubicBezTo>
                  <a:cubicBezTo>
                    <a:pt x="4" y="16"/>
                    <a:pt x="4" y="16"/>
                    <a:pt x="5" y="16"/>
                  </a:cubicBezTo>
                  <a:cubicBezTo>
                    <a:pt x="6" y="16"/>
                    <a:pt x="7" y="15"/>
                    <a:pt x="8" y="16"/>
                  </a:cubicBezTo>
                  <a:cubicBezTo>
                    <a:pt x="8" y="16"/>
                    <a:pt x="8" y="16"/>
                    <a:pt x="8" y="16"/>
                  </a:cubicBezTo>
                  <a:cubicBezTo>
                    <a:pt x="8" y="17"/>
                    <a:pt x="8" y="17"/>
                    <a:pt x="8" y="16"/>
                  </a:cubicBezTo>
                  <a:cubicBezTo>
                    <a:pt x="7" y="16"/>
                    <a:pt x="7" y="16"/>
                    <a:pt x="6" y="17"/>
                  </a:cubicBezTo>
                  <a:cubicBezTo>
                    <a:pt x="6" y="17"/>
                    <a:pt x="6" y="17"/>
                    <a:pt x="6" y="17"/>
                  </a:cubicBezTo>
                  <a:cubicBezTo>
                    <a:pt x="6" y="17"/>
                    <a:pt x="5" y="17"/>
                    <a:pt x="6" y="17"/>
                  </a:cubicBezTo>
                  <a:cubicBezTo>
                    <a:pt x="6" y="18"/>
                    <a:pt x="6" y="18"/>
                    <a:pt x="6" y="17"/>
                  </a:cubicBezTo>
                  <a:cubicBezTo>
                    <a:pt x="7" y="17"/>
                    <a:pt x="7" y="17"/>
                    <a:pt x="8" y="17"/>
                  </a:cubicBezTo>
                  <a:cubicBezTo>
                    <a:pt x="8" y="17"/>
                    <a:pt x="7" y="17"/>
                    <a:pt x="7" y="17"/>
                  </a:cubicBezTo>
                  <a:cubicBezTo>
                    <a:pt x="7" y="17"/>
                    <a:pt x="7" y="18"/>
                    <a:pt x="7" y="18"/>
                  </a:cubicBezTo>
                  <a:cubicBezTo>
                    <a:pt x="7" y="18"/>
                    <a:pt x="6" y="18"/>
                    <a:pt x="6" y="18"/>
                  </a:cubicBezTo>
                  <a:cubicBezTo>
                    <a:pt x="6" y="18"/>
                    <a:pt x="6" y="18"/>
                    <a:pt x="6" y="18"/>
                  </a:cubicBezTo>
                  <a:cubicBezTo>
                    <a:pt x="5" y="18"/>
                    <a:pt x="5" y="19"/>
                    <a:pt x="6" y="19"/>
                  </a:cubicBezTo>
                  <a:cubicBezTo>
                    <a:pt x="6" y="19"/>
                    <a:pt x="6" y="20"/>
                    <a:pt x="6" y="20"/>
                  </a:cubicBezTo>
                  <a:cubicBezTo>
                    <a:pt x="6" y="20"/>
                    <a:pt x="6" y="20"/>
                    <a:pt x="6" y="20"/>
                  </a:cubicBezTo>
                  <a:cubicBezTo>
                    <a:pt x="6" y="20"/>
                    <a:pt x="6" y="20"/>
                    <a:pt x="7" y="20"/>
                  </a:cubicBezTo>
                  <a:cubicBezTo>
                    <a:pt x="7" y="20"/>
                    <a:pt x="8" y="20"/>
                    <a:pt x="8" y="20"/>
                  </a:cubicBezTo>
                  <a:cubicBezTo>
                    <a:pt x="8" y="20"/>
                    <a:pt x="8" y="19"/>
                    <a:pt x="8" y="19"/>
                  </a:cubicBezTo>
                  <a:cubicBezTo>
                    <a:pt x="7" y="19"/>
                    <a:pt x="7" y="19"/>
                    <a:pt x="8" y="19"/>
                  </a:cubicBezTo>
                  <a:cubicBezTo>
                    <a:pt x="8" y="18"/>
                    <a:pt x="8" y="18"/>
                    <a:pt x="8" y="18"/>
                  </a:cubicBezTo>
                  <a:cubicBezTo>
                    <a:pt x="8" y="18"/>
                    <a:pt x="8" y="18"/>
                    <a:pt x="8" y="17"/>
                  </a:cubicBezTo>
                  <a:cubicBezTo>
                    <a:pt x="9" y="18"/>
                    <a:pt x="9" y="18"/>
                    <a:pt x="8" y="19"/>
                  </a:cubicBezTo>
                  <a:cubicBezTo>
                    <a:pt x="8" y="19"/>
                    <a:pt x="8" y="19"/>
                    <a:pt x="9" y="20"/>
                  </a:cubicBezTo>
                  <a:cubicBezTo>
                    <a:pt x="9" y="20"/>
                    <a:pt x="9" y="19"/>
                    <a:pt x="9" y="19"/>
                  </a:cubicBezTo>
                  <a:cubicBezTo>
                    <a:pt x="9" y="19"/>
                    <a:pt x="9" y="19"/>
                    <a:pt x="9" y="19"/>
                  </a:cubicBezTo>
                  <a:cubicBezTo>
                    <a:pt x="9" y="18"/>
                    <a:pt x="9" y="18"/>
                    <a:pt x="9" y="17"/>
                  </a:cubicBezTo>
                  <a:cubicBezTo>
                    <a:pt x="9" y="17"/>
                    <a:pt x="8" y="17"/>
                    <a:pt x="9" y="17"/>
                  </a:cubicBezTo>
                  <a:cubicBezTo>
                    <a:pt x="9" y="17"/>
                    <a:pt x="9" y="17"/>
                    <a:pt x="10" y="17"/>
                  </a:cubicBezTo>
                  <a:cubicBezTo>
                    <a:pt x="10" y="18"/>
                    <a:pt x="10" y="19"/>
                    <a:pt x="10" y="20"/>
                  </a:cubicBezTo>
                  <a:cubicBezTo>
                    <a:pt x="10" y="20"/>
                    <a:pt x="10" y="20"/>
                    <a:pt x="10" y="21"/>
                  </a:cubicBezTo>
                  <a:cubicBezTo>
                    <a:pt x="9" y="21"/>
                    <a:pt x="9" y="21"/>
                    <a:pt x="9" y="21"/>
                  </a:cubicBezTo>
                  <a:cubicBezTo>
                    <a:pt x="8" y="21"/>
                    <a:pt x="8" y="21"/>
                    <a:pt x="8" y="22"/>
                  </a:cubicBezTo>
                  <a:cubicBezTo>
                    <a:pt x="9" y="22"/>
                    <a:pt x="9" y="22"/>
                    <a:pt x="10" y="21"/>
                  </a:cubicBezTo>
                  <a:cubicBezTo>
                    <a:pt x="10" y="21"/>
                    <a:pt x="10" y="21"/>
                    <a:pt x="10" y="22"/>
                  </a:cubicBezTo>
                  <a:cubicBezTo>
                    <a:pt x="10" y="22"/>
                    <a:pt x="10" y="22"/>
                    <a:pt x="10" y="22"/>
                  </a:cubicBezTo>
                  <a:cubicBezTo>
                    <a:pt x="10" y="23"/>
                    <a:pt x="9" y="23"/>
                    <a:pt x="9" y="23"/>
                  </a:cubicBezTo>
                  <a:cubicBezTo>
                    <a:pt x="9" y="23"/>
                    <a:pt x="9" y="23"/>
                    <a:pt x="10" y="23"/>
                  </a:cubicBezTo>
                  <a:cubicBezTo>
                    <a:pt x="10" y="23"/>
                    <a:pt x="10" y="25"/>
                    <a:pt x="10" y="25"/>
                  </a:cubicBezTo>
                  <a:cubicBezTo>
                    <a:pt x="10" y="24"/>
                    <a:pt x="11" y="24"/>
                    <a:pt x="11" y="23"/>
                  </a:cubicBezTo>
                  <a:cubicBezTo>
                    <a:pt x="11" y="24"/>
                    <a:pt x="11" y="23"/>
                    <a:pt x="12" y="23"/>
                  </a:cubicBezTo>
                  <a:cubicBezTo>
                    <a:pt x="11" y="23"/>
                    <a:pt x="11" y="23"/>
                    <a:pt x="11" y="22"/>
                  </a:cubicBezTo>
                  <a:cubicBezTo>
                    <a:pt x="11" y="22"/>
                    <a:pt x="11" y="22"/>
                    <a:pt x="11" y="22"/>
                  </a:cubicBezTo>
                  <a:cubicBezTo>
                    <a:pt x="11" y="21"/>
                    <a:pt x="11" y="21"/>
                    <a:pt x="11" y="21"/>
                  </a:cubicBezTo>
                  <a:cubicBezTo>
                    <a:pt x="12" y="22"/>
                    <a:pt x="12" y="22"/>
                    <a:pt x="13" y="22"/>
                  </a:cubicBezTo>
                  <a:cubicBezTo>
                    <a:pt x="13" y="22"/>
                    <a:pt x="13" y="21"/>
                    <a:pt x="12" y="21"/>
                  </a:cubicBezTo>
                  <a:cubicBezTo>
                    <a:pt x="12" y="21"/>
                    <a:pt x="12" y="21"/>
                    <a:pt x="11" y="21"/>
                  </a:cubicBezTo>
                  <a:cubicBezTo>
                    <a:pt x="11" y="21"/>
                    <a:pt x="11" y="20"/>
                    <a:pt x="11" y="20"/>
                  </a:cubicBezTo>
                  <a:cubicBezTo>
                    <a:pt x="11" y="19"/>
                    <a:pt x="11" y="18"/>
                    <a:pt x="12" y="17"/>
                  </a:cubicBezTo>
                  <a:cubicBezTo>
                    <a:pt x="12" y="17"/>
                    <a:pt x="13" y="17"/>
                    <a:pt x="13" y="17"/>
                  </a:cubicBezTo>
                  <a:cubicBezTo>
                    <a:pt x="13" y="17"/>
                    <a:pt x="13" y="17"/>
                    <a:pt x="13" y="18"/>
                  </a:cubicBezTo>
                  <a:cubicBezTo>
                    <a:pt x="12" y="18"/>
                    <a:pt x="12" y="18"/>
                    <a:pt x="12" y="19"/>
                  </a:cubicBezTo>
                  <a:cubicBezTo>
                    <a:pt x="13" y="19"/>
                    <a:pt x="12" y="19"/>
                    <a:pt x="12" y="19"/>
                  </a:cubicBezTo>
                  <a:cubicBezTo>
                    <a:pt x="12" y="20"/>
                    <a:pt x="12" y="20"/>
                    <a:pt x="12" y="20"/>
                  </a:cubicBezTo>
                  <a:cubicBezTo>
                    <a:pt x="13" y="20"/>
                    <a:pt x="13" y="20"/>
                    <a:pt x="13" y="19"/>
                  </a:cubicBezTo>
                  <a:cubicBezTo>
                    <a:pt x="13" y="18"/>
                    <a:pt x="13" y="18"/>
                    <a:pt x="13" y="18"/>
                  </a:cubicBezTo>
                  <a:cubicBezTo>
                    <a:pt x="13" y="18"/>
                    <a:pt x="13" y="18"/>
                    <a:pt x="14" y="18"/>
                  </a:cubicBezTo>
                  <a:cubicBezTo>
                    <a:pt x="13" y="19"/>
                    <a:pt x="13" y="19"/>
                    <a:pt x="14" y="19"/>
                  </a:cubicBezTo>
                  <a:cubicBezTo>
                    <a:pt x="14" y="19"/>
                    <a:pt x="14" y="20"/>
                    <a:pt x="13" y="20"/>
                  </a:cubicBezTo>
                  <a:cubicBezTo>
                    <a:pt x="13" y="20"/>
                    <a:pt x="13" y="20"/>
                    <a:pt x="13" y="20"/>
                  </a:cubicBezTo>
                  <a:cubicBezTo>
                    <a:pt x="13" y="21"/>
                    <a:pt x="14" y="21"/>
                    <a:pt x="14" y="20"/>
                  </a:cubicBezTo>
                  <a:cubicBezTo>
                    <a:pt x="15" y="21"/>
                    <a:pt x="15" y="21"/>
                    <a:pt x="15" y="21"/>
                  </a:cubicBezTo>
                  <a:cubicBezTo>
                    <a:pt x="15" y="21"/>
                    <a:pt x="15" y="20"/>
                    <a:pt x="15" y="20"/>
                  </a:cubicBezTo>
                  <a:cubicBezTo>
                    <a:pt x="16" y="20"/>
                    <a:pt x="16" y="19"/>
                    <a:pt x="16" y="19"/>
                  </a:cubicBezTo>
                  <a:cubicBezTo>
                    <a:pt x="16" y="19"/>
                    <a:pt x="15" y="19"/>
                    <a:pt x="15" y="19"/>
                  </a:cubicBezTo>
                  <a:cubicBezTo>
                    <a:pt x="15" y="19"/>
                    <a:pt x="15" y="19"/>
                    <a:pt x="15" y="19"/>
                  </a:cubicBezTo>
                  <a:cubicBezTo>
                    <a:pt x="15" y="18"/>
                    <a:pt x="14" y="18"/>
                    <a:pt x="14" y="18"/>
                  </a:cubicBezTo>
                  <a:cubicBezTo>
                    <a:pt x="14" y="18"/>
                    <a:pt x="14" y="18"/>
                    <a:pt x="14" y="18"/>
                  </a:cubicBezTo>
                  <a:cubicBezTo>
                    <a:pt x="14" y="17"/>
                    <a:pt x="15" y="17"/>
                    <a:pt x="15" y="18"/>
                  </a:cubicBezTo>
                  <a:cubicBezTo>
                    <a:pt x="15" y="18"/>
                    <a:pt x="16" y="18"/>
                    <a:pt x="16" y="18"/>
                  </a:cubicBezTo>
                  <a:cubicBezTo>
                    <a:pt x="16" y="18"/>
                    <a:pt x="16" y="18"/>
                    <a:pt x="16" y="18"/>
                  </a:cubicBezTo>
                  <a:cubicBezTo>
                    <a:pt x="15" y="18"/>
                    <a:pt x="15" y="18"/>
                    <a:pt x="15" y="18"/>
                  </a:cubicBezTo>
                  <a:cubicBezTo>
                    <a:pt x="15" y="17"/>
                    <a:pt x="14" y="17"/>
                    <a:pt x="14" y="17"/>
                  </a:cubicBezTo>
                  <a:cubicBezTo>
                    <a:pt x="14" y="17"/>
                    <a:pt x="14" y="17"/>
                    <a:pt x="14" y="17"/>
                  </a:cubicBezTo>
                  <a:cubicBezTo>
                    <a:pt x="14" y="17"/>
                    <a:pt x="14" y="16"/>
                    <a:pt x="14" y="16"/>
                  </a:cubicBezTo>
                  <a:cubicBezTo>
                    <a:pt x="15" y="16"/>
                    <a:pt x="16" y="17"/>
                    <a:pt x="17" y="17"/>
                  </a:cubicBezTo>
                  <a:cubicBezTo>
                    <a:pt x="17" y="17"/>
                    <a:pt x="18" y="17"/>
                    <a:pt x="17" y="18"/>
                  </a:cubicBezTo>
                  <a:cubicBezTo>
                    <a:pt x="17" y="18"/>
                    <a:pt x="17" y="19"/>
                    <a:pt x="17" y="19"/>
                  </a:cubicBezTo>
                  <a:cubicBezTo>
                    <a:pt x="17" y="19"/>
                    <a:pt x="17" y="20"/>
                    <a:pt x="18" y="20"/>
                  </a:cubicBezTo>
                  <a:cubicBezTo>
                    <a:pt x="18" y="20"/>
                    <a:pt x="18" y="19"/>
                    <a:pt x="18" y="18"/>
                  </a:cubicBezTo>
                  <a:cubicBezTo>
                    <a:pt x="18" y="18"/>
                    <a:pt x="18" y="17"/>
                    <a:pt x="18" y="18"/>
                  </a:cubicBezTo>
                  <a:cubicBezTo>
                    <a:pt x="18" y="18"/>
                    <a:pt x="19" y="18"/>
                    <a:pt x="19" y="19"/>
                  </a:cubicBezTo>
                  <a:cubicBezTo>
                    <a:pt x="19" y="19"/>
                    <a:pt x="19" y="19"/>
                    <a:pt x="19" y="20"/>
                  </a:cubicBezTo>
                  <a:cubicBezTo>
                    <a:pt x="19" y="20"/>
                    <a:pt x="20" y="20"/>
                    <a:pt x="20" y="19"/>
                  </a:cubicBezTo>
                  <a:cubicBezTo>
                    <a:pt x="20" y="19"/>
                    <a:pt x="21" y="20"/>
                    <a:pt x="21" y="20"/>
                  </a:cubicBezTo>
                  <a:cubicBezTo>
                    <a:pt x="21" y="19"/>
                    <a:pt x="21" y="19"/>
                    <a:pt x="20" y="18"/>
                  </a:cubicBezTo>
                  <a:cubicBezTo>
                    <a:pt x="21" y="18"/>
                    <a:pt x="21" y="18"/>
                    <a:pt x="20" y="17"/>
                  </a:cubicBezTo>
                  <a:cubicBezTo>
                    <a:pt x="20" y="18"/>
                    <a:pt x="20" y="18"/>
                    <a:pt x="19" y="18"/>
                  </a:cubicBezTo>
                  <a:cubicBezTo>
                    <a:pt x="19" y="17"/>
                    <a:pt x="19" y="17"/>
                    <a:pt x="19" y="18"/>
                  </a:cubicBezTo>
                  <a:cubicBezTo>
                    <a:pt x="18" y="17"/>
                    <a:pt x="18" y="17"/>
                    <a:pt x="19" y="17"/>
                  </a:cubicBezTo>
                  <a:cubicBezTo>
                    <a:pt x="20" y="17"/>
                    <a:pt x="20" y="17"/>
                    <a:pt x="20" y="16"/>
                  </a:cubicBezTo>
                  <a:cubicBezTo>
                    <a:pt x="20" y="16"/>
                    <a:pt x="19" y="15"/>
                    <a:pt x="19" y="16"/>
                  </a:cubicBezTo>
                  <a:cubicBezTo>
                    <a:pt x="19" y="16"/>
                    <a:pt x="19" y="16"/>
                    <a:pt x="18" y="17"/>
                  </a:cubicBezTo>
                  <a:cubicBezTo>
                    <a:pt x="18" y="17"/>
                    <a:pt x="18" y="17"/>
                    <a:pt x="17" y="16"/>
                  </a:cubicBezTo>
                  <a:cubicBezTo>
                    <a:pt x="16" y="16"/>
                    <a:pt x="16" y="15"/>
                    <a:pt x="16" y="14"/>
                  </a:cubicBezTo>
                  <a:cubicBezTo>
                    <a:pt x="16" y="14"/>
                    <a:pt x="16" y="14"/>
                    <a:pt x="16" y="13"/>
                  </a:cubicBezTo>
                  <a:cubicBezTo>
                    <a:pt x="16" y="13"/>
                    <a:pt x="16" y="13"/>
                    <a:pt x="16" y="14"/>
                  </a:cubicBezTo>
                  <a:cubicBezTo>
                    <a:pt x="16" y="14"/>
                    <a:pt x="17" y="15"/>
                    <a:pt x="17" y="15"/>
                  </a:cubicBezTo>
                  <a:cubicBezTo>
                    <a:pt x="17" y="15"/>
                    <a:pt x="18" y="15"/>
                    <a:pt x="17" y="15"/>
                  </a:cubicBezTo>
                  <a:cubicBezTo>
                    <a:pt x="18" y="15"/>
                    <a:pt x="18" y="15"/>
                    <a:pt x="18" y="15"/>
                  </a:cubicBezTo>
                  <a:cubicBezTo>
                    <a:pt x="18" y="15"/>
                    <a:pt x="18" y="15"/>
                    <a:pt x="18" y="14"/>
                  </a:cubicBezTo>
                  <a:cubicBezTo>
                    <a:pt x="17" y="14"/>
                    <a:pt x="17" y="14"/>
                    <a:pt x="17" y="13"/>
                  </a:cubicBezTo>
                  <a:cubicBezTo>
                    <a:pt x="17" y="13"/>
                    <a:pt x="17" y="13"/>
                    <a:pt x="17" y="13"/>
                  </a:cubicBezTo>
                  <a:cubicBezTo>
                    <a:pt x="17" y="14"/>
                    <a:pt x="18" y="14"/>
                    <a:pt x="18" y="14"/>
                  </a:cubicBezTo>
                  <a:cubicBezTo>
                    <a:pt x="18" y="14"/>
                    <a:pt x="19" y="14"/>
                    <a:pt x="19" y="14"/>
                  </a:cubicBezTo>
                  <a:cubicBezTo>
                    <a:pt x="19" y="14"/>
                    <a:pt x="19" y="15"/>
                    <a:pt x="18" y="15"/>
                  </a:cubicBezTo>
                  <a:cubicBezTo>
                    <a:pt x="19" y="15"/>
                    <a:pt x="19" y="14"/>
                    <a:pt x="19" y="14"/>
                  </a:cubicBezTo>
                  <a:cubicBezTo>
                    <a:pt x="20" y="14"/>
                    <a:pt x="20" y="13"/>
                    <a:pt x="21" y="13"/>
                  </a:cubicBezTo>
                  <a:cubicBezTo>
                    <a:pt x="20" y="13"/>
                    <a:pt x="20" y="13"/>
                    <a:pt x="19" y="13"/>
                  </a:cubicBezTo>
                  <a:cubicBezTo>
                    <a:pt x="19" y="12"/>
                    <a:pt x="19" y="12"/>
                    <a:pt x="19" y="11"/>
                  </a:cubicBezTo>
                  <a:cubicBezTo>
                    <a:pt x="19" y="12"/>
                    <a:pt x="19" y="12"/>
                    <a:pt x="19" y="12"/>
                  </a:cubicBezTo>
                  <a:cubicBezTo>
                    <a:pt x="19" y="12"/>
                    <a:pt x="18" y="13"/>
                    <a:pt x="18" y="12"/>
                  </a:cubicBezTo>
                  <a:cubicBezTo>
                    <a:pt x="18" y="12"/>
                    <a:pt x="17" y="12"/>
                    <a:pt x="17" y="13"/>
                  </a:cubicBezTo>
                  <a:cubicBezTo>
                    <a:pt x="17" y="13"/>
                    <a:pt x="17" y="13"/>
                    <a:pt x="17" y="13"/>
                  </a:cubicBezTo>
                  <a:cubicBezTo>
                    <a:pt x="17" y="12"/>
                    <a:pt x="17" y="12"/>
                    <a:pt x="18" y="12"/>
                  </a:cubicBezTo>
                  <a:cubicBezTo>
                    <a:pt x="18" y="12"/>
                    <a:pt x="18" y="11"/>
                    <a:pt x="18" y="11"/>
                  </a:cubicBezTo>
                  <a:cubicBezTo>
                    <a:pt x="18" y="11"/>
                    <a:pt x="18" y="11"/>
                    <a:pt x="18" y="11"/>
                  </a:cubicBezTo>
                  <a:cubicBezTo>
                    <a:pt x="18" y="11"/>
                    <a:pt x="18" y="11"/>
                    <a:pt x="17" y="11"/>
                  </a:cubicBezTo>
                  <a:cubicBezTo>
                    <a:pt x="17" y="11"/>
                    <a:pt x="17" y="12"/>
                    <a:pt x="16" y="12"/>
                  </a:cubicBezTo>
                  <a:cubicBezTo>
                    <a:pt x="16" y="12"/>
                    <a:pt x="16" y="13"/>
                    <a:pt x="16" y="12"/>
                  </a:cubicBezTo>
                  <a:cubicBezTo>
                    <a:pt x="16" y="12"/>
                    <a:pt x="16" y="12"/>
                    <a:pt x="16" y="12"/>
                  </a:cubicBezTo>
                  <a:cubicBezTo>
                    <a:pt x="16" y="11"/>
                    <a:pt x="17" y="10"/>
                    <a:pt x="18" y="10"/>
                  </a:cubicBezTo>
                  <a:cubicBezTo>
                    <a:pt x="18" y="9"/>
                    <a:pt x="19" y="9"/>
                    <a:pt x="19" y="10"/>
                  </a:cubicBezTo>
                  <a:cubicBezTo>
                    <a:pt x="19" y="10"/>
                    <a:pt x="20" y="10"/>
                    <a:pt x="20" y="11"/>
                  </a:cubicBezTo>
                  <a:cubicBezTo>
                    <a:pt x="20" y="11"/>
                    <a:pt x="20" y="11"/>
                    <a:pt x="21" y="11"/>
                  </a:cubicBezTo>
                  <a:cubicBezTo>
                    <a:pt x="21" y="10"/>
                    <a:pt x="20" y="9"/>
                    <a:pt x="19" y="9"/>
                  </a:cubicBezTo>
                  <a:cubicBezTo>
                    <a:pt x="19" y="9"/>
                    <a:pt x="19" y="9"/>
                    <a:pt x="19" y="9"/>
                  </a:cubicBezTo>
                  <a:cubicBezTo>
                    <a:pt x="20" y="9"/>
                    <a:pt x="20" y="9"/>
                    <a:pt x="20" y="9"/>
                  </a:cubicBezTo>
                  <a:cubicBezTo>
                    <a:pt x="21" y="9"/>
                    <a:pt x="21" y="9"/>
                    <a:pt x="21" y="9"/>
                  </a:cubicBezTo>
                  <a:cubicBezTo>
                    <a:pt x="21" y="9"/>
                    <a:pt x="21" y="9"/>
                    <a:pt x="21" y="8"/>
                  </a:cubicBezTo>
                  <a:cubicBezTo>
                    <a:pt x="22" y="8"/>
                    <a:pt x="22" y="8"/>
                    <a:pt x="22" y="7"/>
                  </a:cubicBezTo>
                  <a:cubicBezTo>
                    <a:pt x="22" y="7"/>
                    <a:pt x="21" y="7"/>
                    <a:pt x="21" y="8"/>
                  </a:cubicBezTo>
                  <a:cubicBezTo>
                    <a:pt x="21" y="7"/>
                    <a:pt x="20" y="7"/>
                    <a:pt x="20" y="7"/>
                  </a:cubicBezTo>
                  <a:cubicBezTo>
                    <a:pt x="20" y="7"/>
                    <a:pt x="20" y="8"/>
                    <a:pt x="20" y="8"/>
                  </a:cubicBezTo>
                  <a:cubicBezTo>
                    <a:pt x="19" y="8"/>
                    <a:pt x="19" y="8"/>
                    <a:pt x="19" y="8"/>
                  </a:cubicBezTo>
                  <a:cubicBezTo>
                    <a:pt x="19" y="9"/>
                    <a:pt x="18" y="9"/>
                    <a:pt x="19" y="8"/>
                  </a:cubicBezTo>
                  <a:cubicBezTo>
                    <a:pt x="19" y="7"/>
                    <a:pt x="19" y="7"/>
                    <a:pt x="19" y="6"/>
                  </a:cubicBezTo>
                  <a:cubicBezTo>
                    <a:pt x="18" y="6"/>
                    <a:pt x="18" y="7"/>
                    <a:pt x="18" y="7"/>
                  </a:cubicBezTo>
                  <a:cubicBezTo>
                    <a:pt x="18" y="7"/>
                    <a:pt x="18" y="8"/>
                    <a:pt x="18" y="8"/>
                  </a:cubicBezTo>
                  <a:cubicBezTo>
                    <a:pt x="18" y="9"/>
                    <a:pt x="18" y="9"/>
                    <a:pt x="17" y="9"/>
                  </a:cubicBezTo>
                  <a:cubicBezTo>
                    <a:pt x="17" y="9"/>
                    <a:pt x="16" y="10"/>
                    <a:pt x="15" y="9"/>
                  </a:cubicBezTo>
                  <a:cubicBezTo>
                    <a:pt x="14" y="9"/>
                    <a:pt x="14" y="9"/>
                    <a:pt x="14" y="9"/>
                  </a:cubicBezTo>
                  <a:cubicBezTo>
                    <a:pt x="14" y="8"/>
                    <a:pt x="14" y="8"/>
                    <a:pt x="15" y="8"/>
                  </a:cubicBezTo>
                  <a:cubicBezTo>
                    <a:pt x="15" y="9"/>
                    <a:pt x="16" y="9"/>
                    <a:pt x="16" y="8"/>
                  </a:cubicBezTo>
                  <a:cubicBezTo>
                    <a:pt x="16" y="8"/>
                    <a:pt x="16" y="8"/>
                    <a:pt x="16" y="8"/>
                  </a:cubicBezTo>
                  <a:cubicBezTo>
                    <a:pt x="17" y="8"/>
                    <a:pt x="17" y="8"/>
                    <a:pt x="17" y="8"/>
                  </a:cubicBezTo>
                  <a:cubicBezTo>
                    <a:pt x="17" y="7"/>
                    <a:pt x="16" y="7"/>
                    <a:pt x="16" y="8"/>
                  </a:cubicBezTo>
                  <a:cubicBezTo>
                    <a:pt x="16" y="8"/>
                    <a:pt x="15" y="8"/>
                    <a:pt x="15" y="8"/>
                  </a:cubicBezTo>
                  <a:cubicBezTo>
                    <a:pt x="15" y="8"/>
                    <a:pt x="15" y="8"/>
                    <a:pt x="15" y="7"/>
                  </a:cubicBezTo>
                  <a:cubicBezTo>
                    <a:pt x="15" y="7"/>
                    <a:pt x="15" y="7"/>
                    <a:pt x="16" y="7"/>
                  </a:cubicBezTo>
                  <a:cubicBezTo>
                    <a:pt x="16" y="7"/>
                    <a:pt x="16" y="7"/>
                    <a:pt x="16" y="7"/>
                  </a:cubicBezTo>
                  <a:cubicBezTo>
                    <a:pt x="17" y="7"/>
                    <a:pt x="17" y="7"/>
                    <a:pt x="17" y="7"/>
                  </a:cubicBezTo>
                  <a:cubicBezTo>
                    <a:pt x="17" y="7"/>
                    <a:pt x="17" y="6"/>
                    <a:pt x="16" y="6"/>
                  </a:cubicBezTo>
                  <a:cubicBezTo>
                    <a:pt x="16" y="6"/>
                    <a:pt x="16" y="5"/>
                    <a:pt x="17" y="5"/>
                  </a:cubicBezTo>
                  <a:cubicBezTo>
                    <a:pt x="16" y="5"/>
                    <a:pt x="16" y="5"/>
                    <a:pt x="15" y="5"/>
                  </a:cubicBezTo>
                  <a:cubicBezTo>
                    <a:pt x="15" y="5"/>
                    <a:pt x="14" y="5"/>
                    <a:pt x="14" y="5"/>
                  </a:cubicBezTo>
                  <a:cubicBezTo>
                    <a:pt x="14" y="5"/>
                    <a:pt x="15" y="5"/>
                    <a:pt x="15" y="6"/>
                  </a:cubicBezTo>
                  <a:cubicBezTo>
                    <a:pt x="15" y="6"/>
                    <a:pt x="15" y="6"/>
                    <a:pt x="15" y="6"/>
                  </a:cubicBezTo>
                  <a:cubicBezTo>
                    <a:pt x="14" y="7"/>
                    <a:pt x="14" y="7"/>
                    <a:pt x="14" y="7"/>
                  </a:cubicBezTo>
                  <a:cubicBezTo>
                    <a:pt x="14" y="7"/>
                    <a:pt x="14" y="7"/>
                    <a:pt x="14" y="8"/>
                  </a:cubicBezTo>
                  <a:cubicBezTo>
                    <a:pt x="14" y="7"/>
                    <a:pt x="14" y="7"/>
                    <a:pt x="14" y="6"/>
                  </a:cubicBezTo>
                  <a:cubicBezTo>
                    <a:pt x="14" y="6"/>
                    <a:pt x="14" y="6"/>
                    <a:pt x="14" y="5"/>
                  </a:cubicBezTo>
                  <a:cubicBezTo>
                    <a:pt x="13" y="5"/>
                    <a:pt x="13" y="6"/>
                    <a:pt x="13" y="6"/>
                  </a:cubicBezTo>
                  <a:cubicBezTo>
                    <a:pt x="14" y="6"/>
                    <a:pt x="14" y="6"/>
                    <a:pt x="14" y="6"/>
                  </a:cubicBezTo>
                  <a:cubicBezTo>
                    <a:pt x="13" y="7"/>
                    <a:pt x="13" y="7"/>
                    <a:pt x="14" y="8"/>
                  </a:cubicBezTo>
                  <a:cubicBezTo>
                    <a:pt x="14" y="8"/>
                    <a:pt x="14" y="8"/>
                    <a:pt x="14" y="8"/>
                  </a:cubicBezTo>
                  <a:cubicBezTo>
                    <a:pt x="13" y="8"/>
                    <a:pt x="13" y="8"/>
                    <a:pt x="13" y="8"/>
                  </a:cubicBezTo>
                  <a:cubicBezTo>
                    <a:pt x="12" y="7"/>
                    <a:pt x="12" y="6"/>
                    <a:pt x="12" y="5"/>
                  </a:cubicBezTo>
                  <a:cubicBezTo>
                    <a:pt x="12" y="5"/>
                    <a:pt x="12" y="4"/>
                    <a:pt x="13" y="4"/>
                  </a:cubicBezTo>
                  <a:cubicBezTo>
                    <a:pt x="13" y="4"/>
                    <a:pt x="14" y="4"/>
                    <a:pt x="14" y="4"/>
                  </a:cubicBezTo>
                  <a:cubicBezTo>
                    <a:pt x="14" y="4"/>
                    <a:pt x="15" y="4"/>
                    <a:pt x="14" y="3"/>
                  </a:cubicBezTo>
                  <a:cubicBezTo>
                    <a:pt x="14" y="3"/>
                    <a:pt x="13" y="3"/>
                    <a:pt x="13" y="4"/>
                  </a:cubicBezTo>
                  <a:cubicBezTo>
                    <a:pt x="12" y="4"/>
                    <a:pt x="12" y="4"/>
                    <a:pt x="12" y="3"/>
                  </a:cubicBezTo>
                  <a:cubicBezTo>
                    <a:pt x="13" y="3"/>
                    <a:pt x="13" y="3"/>
                    <a:pt x="13" y="3"/>
                  </a:cubicBezTo>
                  <a:cubicBezTo>
                    <a:pt x="13" y="2"/>
                    <a:pt x="13" y="2"/>
                    <a:pt x="13" y="2"/>
                  </a:cubicBezTo>
                  <a:cubicBezTo>
                    <a:pt x="13" y="2"/>
                    <a:pt x="13" y="2"/>
                    <a:pt x="13" y="2"/>
                  </a:cubicBezTo>
                  <a:cubicBezTo>
                    <a:pt x="12" y="1"/>
                    <a:pt x="12" y="1"/>
                    <a:pt x="12" y="0"/>
                  </a:cubicBezTo>
                  <a:cubicBezTo>
                    <a:pt x="12" y="0"/>
                    <a:pt x="12" y="1"/>
                    <a:pt x="12" y="2"/>
                  </a:cubicBezTo>
                  <a:close/>
                  <a:moveTo>
                    <a:pt x="20" y="13"/>
                  </a:moveTo>
                  <a:cubicBezTo>
                    <a:pt x="19" y="13"/>
                    <a:pt x="19" y="13"/>
                    <a:pt x="19" y="14"/>
                  </a:cubicBezTo>
                  <a:cubicBezTo>
                    <a:pt x="19" y="14"/>
                    <a:pt x="19" y="14"/>
                    <a:pt x="19" y="14"/>
                  </a:cubicBezTo>
                  <a:cubicBezTo>
                    <a:pt x="19" y="14"/>
                    <a:pt x="19" y="13"/>
                    <a:pt x="18" y="13"/>
                  </a:cubicBezTo>
                  <a:cubicBezTo>
                    <a:pt x="18" y="13"/>
                    <a:pt x="18" y="13"/>
                    <a:pt x="18" y="13"/>
                  </a:cubicBezTo>
                  <a:cubicBezTo>
                    <a:pt x="17" y="13"/>
                    <a:pt x="16" y="13"/>
                    <a:pt x="16" y="13"/>
                  </a:cubicBezTo>
                  <a:cubicBezTo>
                    <a:pt x="15" y="13"/>
                    <a:pt x="14" y="13"/>
                    <a:pt x="14" y="14"/>
                  </a:cubicBezTo>
                  <a:cubicBezTo>
                    <a:pt x="14" y="13"/>
                    <a:pt x="13" y="13"/>
                    <a:pt x="13" y="13"/>
                  </a:cubicBezTo>
                  <a:cubicBezTo>
                    <a:pt x="13"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4"/>
                    <a:pt x="12" y="14"/>
                    <a:pt x="12" y="14"/>
                  </a:cubicBezTo>
                  <a:cubicBezTo>
                    <a:pt x="12" y="15"/>
                    <a:pt x="13" y="15"/>
                    <a:pt x="13" y="15"/>
                  </a:cubicBezTo>
                  <a:cubicBezTo>
                    <a:pt x="13" y="15"/>
                    <a:pt x="13" y="16"/>
                    <a:pt x="13" y="17"/>
                  </a:cubicBezTo>
                  <a:cubicBezTo>
                    <a:pt x="13" y="17"/>
                    <a:pt x="14" y="18"/>
                    <a:pt x="14" y="19"/>
                  </a:cubicBezTo>
                  <a:cubicBezTo>
                    <a:pt x="14" y="19"/>
                    <a:pt x="14" y="19"/>
                    <a:pt x="14" y="19"/>
                  </a:cubicBezTo>
                  <a:cubicBezTo>
                    <a:pt x="15" y="19"/>
                    <a:pt x="15" y="19"/>
                    <a:pt x="15" y="19"/>
                  </a:cubicBezTo>
                  <a:cubicBezTo>
                    <a:pt x="15" y="19"/>
                    <a:pt x="15" y="20"/>
                    <a:pt x="15" y="20"/>
                  </a:cubicBezTo>
                  <a:cubicBezTo>
                    <a:pt x="15" y="20"/>
                    <a:pt x="15" y="20"/>
                    <a:pt x="15" y="20"/>
                  </a:cubicBezTo>
                  <a:cubicBezTo>
                    <a:pt x="15" y="20"/>
                    <a:pt x="15" y="20"/>
                    <a:pt x="15" y="20"/>
                  </a:cubicBezTo>
                  <a:cubicBezTo>
                    <a:pt x="15" y="20"/>
                    <a:pt x="14" y="20"/>
                    <a:pt x="14" y="20"/>
                  </a:cubicBezTo>
                  <a:cubicBezTo>
                    <a:pt x="14" y="20"/>
                    <a:pt x="14" y="20"/>
                    <a:pt x="14" y="20"/>
                  </a:cubicBezTo>
                  <a:cubicBezTo>
                    <a:pt x="14" y="20"/>
                    <a:pt x="14" y="20"/>
                    <a:pt x="14" y="19"/>
                  </a:cubicBezTo>
                  <a:cubicBezTo>
                    <a:pt x="14" y="19"/>
                    <a:pt x="14" y="19"/>
                    <a:pt x="14" y="19"/>
                  </a:cubicBezTo>
                  <a:cubicBezTo>
                    <a:pt x="14" y="18"/>
                    <a:pt x="13" y="17"/>
                    <a:pt x="13" y="17"/>
                  </a:cubicBezTo>
                  <a:cubicBezTo>
                    <a:pt x="13" y="16"/>
                    <a:pt x="12" y="16"/>
                    <a:pt x="11" y="16"/>
                  </a:cubicBezTo>
                  <a:cubicBezTo>
                    <a:pt x="12" y="15"/>
                    <a:pt x="12" y="15"/>
                    <a:pt x="12" y="14"/>
                  </a:cubicBezTo>
                  <a:cubicBezTo>
                    <a:pt x="12" y="14"/>
                    <a:pt x="11" y="14"/>
                    <a:pt x="11" y="13"/>
                  </a:cubicBezTo>
                  <a:cubicBezTo>
                    <a:pt x="11" y="13"/>
                    <a:pt x="11" y="13"/>
                    <a:pt x="11" y="13"/>
                  </a:cubicBezTo>
                  <a:cubicBezTo>
                    <a:pt x="11" y="14"/>
                    <a:pt x="11" y="14"/>
                    <a:pt x="11" y="14"/>
                  </a:cubicBezTo>
                  <a:cubicBezTo>
                    <a:pt x="11" y="13"/>
                    <a:pt x="11" y="13"/>
                    <a:pt x="11" y="13"/>
                  </a:cubicBezTo>
                  <a:cubicBezTo>
                    <a:pt x="11" y="13"/>
                    <a:pt x="11" y="13"/>
                    <a:pt x="11" y="13"/>
                  </a:cubicBezTo>
                  <a:cubicBezTo>
                    <a:pt x="11" y="14"/>
                    <a:pt x="10" y="14"/>
                    <a:pt x="10" y="14"/>
                  </a:cubicBezTo>
                  <a:cubicBezTo>
                    <a:pt x="10" y="15"/>
                    <a:pt x="10" y="15"/>
                    <a:pt x="10" y="15"/>
                  </a:cubicBezTo>
                  <a:cubicBezTo>
                    <a:pt x="10" y="16"/>
                    <a:pt x="9" y="16"/>
                    <a:pt x="9" y="16"/>
                  </a:cubicBezTo>
                  <a:cubicBezTo>
                    <a:pt x="8" y="17"/>
                    <a:pt x="8" y="17"/>
                    <a:pt x="7" y="18"/>
                  </a:cubicBezTo>
                  <a:cubicBezTo>
                    <a:pt x="7" y="18"/>
                    <a:pt x="7" y="18"/>
                    <a:pt x="7" y="19"/>
                  </a:cubicBezTo>
                  <a:cubicBezTo>
                    <a:pt x="7" y="19"/>
                    <a:pt x="7" y="19"/>
                    <a:pt x="7" y="20"/>
                  </a:cubicBezTo>
                  <a:cubicBezTo>
                    <a:pt x="7" y="20"/>
                    <a:pt x="7" y="19"/>
                    <a:pt x="7" y="19"/>
                  </a:cubicBezTo>
                  <a:cubicBezTo>
                    <a:pt x="7" y="19"/>
                    <a:pt x="6" y="19"/>
                    <a:pt x="6" y="20"/>
                  </a:cubicBezTo>
                  <a:cubicBezTo>
                    <a:pt x="6" y="19"/>
                    <a:pt x="6" y="19"/>
                    <a:pt x="6" y="19"/>
                  </a:cubicBezTo>
                  <a:cubicBezTo>
                    <a:pt x="6" y="19"/>
                    <a:pt x="6" y="19"/>
                    <a:pt x="6" y="18"/>
                  </a:cubicBezTo>
                  <a:cubicBezTo>
                    <a:pt x="6" y="19"/>
                    <a:pt x="7" y="19"/>
                    <a:pt x="7" y="18"/>
                  </a:cubicBezTo>
                  <a:cubicBezTo>
                    <a:pt x="7" y="18"/>
                    <a:pt x="7" y="18"/>
                    <a:pt x="7" y="18"/>
                  </a:cubicBezTo>
                  <a:cubicBezTo>
                    <a:pt x="8" y="17"/>
                    <a:pt x="8" y="17"/>
                    <a:pt x="9" y="16"/>
                  </a:cubicBezTo>
                  <a:cubicBezTo>
                    <a:pt x="9" y="16"/>
                    <a:pt x="9" y="15"/>
                    <a:pt x="9" y="14"/>
                  </a:cubicBezTo>
                  <a:cubicBezTo>
                    <a:pt x="9" y="14"/>
                    <a:pt x="10" y="14"/>
                    <a:pt x="10" y="14"/>
                  </a:cubicBezTo>
                  <a:cubicBezTo>
                    <a:pt x="10" y="14"/>
                    <a:pt x="10" y="13"/>
                    <a:pt x="11"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9" y="13"/>
                  </a:cubicBezTo>
                  <a:cubicBezTo>
                    <a:pt x="9" y="13"/>
                    <a:pt x="9" y="13"/>
                    <a:pt x="8" y="13"/>
                  </a:cubicBezTo>
                  <a:cubicBezTo>
                    <a:pt x="8" y="13"/>
                    <a:pt x="7" y="12"/>
                    <a:pt x="7" y="12"/>
                  </a:cubicBezTo>
                  <a:cubicBezTo>
                    <a:pt x="6" y="12"/>
                    <a:pt x="5" y="12"/>
                    <a:pt x="5" y="12"/>
                  </a:cubicBezTo>
                  <a:cubicBezTo>
                    <a:pt x="4" y="12"/>
                    <a:pt x="4" y="12"/>
                    <a:pt x="4" y="12"/>
                  </a:cubicBezTo>
                  <a:cubicBezTo>
                    <a:pt x="4" y="12"/>
                    <a:pt x="3" y="12"/>
                    <a:pt x="3" y="13"/>
                  </a:cubicBezTo>
                  <a:cubicBezTo>
                    <a:pt x="3" y="13"/>
                    <a:pt x="3" y="12"/>
                    <a:pt x="3" y="12"/>
                  </a:cubicBezTo>
                  <a:cubicBezTo>
                    <a:pt x="3" y="12"/>
                    <a:pt x="3" y="12"/>
                    <a:pt x="3" y="12"/>
                  </a:cubicBezTo>
                  <a:cubicBezTo>
                    <a:pt x="3" y="12"/>
                    <a:pt x="3" y="12"/>
                    <a:pt x="3" y="11"/>
                  </a:cubicBezTo>
                  <a:cubicBezTo>
                    <a:pt x="3" y="11"/>
                    <a:pt x="3" y="11"/>
                    <a:pt x="3" y="11"/>
                  </a:cubicBezTo>
                  <a:cubicBezTo>
                    <a:pt x="3" y="11"/>
                    <a:pt x="4" y="11"/>
                    <a:pt x="4" y="11"/>
                  </a:cubicBezTo>
                  <a:cubicBezTo>
                    <a:pt x="4" y="12"/>
                    <a:pt x="4" y="12"/>
                    <a:pt x="5" y="12"/>
                  </a:cubicBezTo>
                  <a:cubicBezTo>
                    <a:pt x="5" y="12"/>
                    <a:pt x="6" y="12"/>
                    <a:pt x="7" y="12"/>
                  </a:cubicBezTo>
                  <a:cubicBezTo>
                    <a:pt x="7" y="12"/>
                    <a:pt x="8" y="12"/>
                    <a:pt x="8" y="11"/>
                  </a:cubicBezTo>
                  <a:cubicBezTo>
                    <a:pt x="9" y="12"/>
                    <a:pt x="9" y="12"/>
                    <a:pt x="9" y="12"/>
                  </a:cubicBezTo>
                  <a:cubicBezTo>
                    <a:pt x="10" y="12"/>
                    <a:pt x="10" y="12"/>
                    <a:pt x="10" y="12"/>
                  </a:cubicBezTo>
                  <a:cubicBezTo>
                    <a:pt x="10" y="12"/>
                    <a:pt x="10" y="12"/>
                    <a:pt x="10" y="12"/>
                  </a:cubicBezTo>
                  <a:cubicBezTo>
                    <a:pt x="10" y="12"/>
                    <a:pt x="10" y="12"/>
                    <a:pt x="10" y="12"/>
                  </a:cubicBezTo>
                  <a:cubicBezTo>
                    <a:pt x="11" y="12"/>
                    <a:pt x="11" y="12"/>
                    <a:pt x="11" y="12"/>
                  </a:cubicBezTo>
                  <a:cubicBezTo>
                    <a:pt x="11" y="12"/>
                    <a:pt x="11" y="12"/>
                    <a:pt x="11" y="12"/>
                  </a:cubicBezTo>
                  <a:cubicBezTo>
                    <a:pt x="10" y="11"/>
                    <a:pt x="10" y="11"/>
                    <a:pt x="10" y="11"/>
                  </a:cubicBezTo>
                  <a:cubicBezTo>
                    <a:pt x="10" y="10"/>
                    <a:pt x="10" y="10"/>
                    <a:pt x="9" y="10"/>
                  </a:cubicBezTo>
                  <a:cubicBezTo>
                    <a:pt x="9" y="10"/>
                    <a:pt x="9" y="9"/>
                    <a:pt x="9" y="8"/>
                  </a:cubicBezTo>
                  <a:cubicBezTo>
                    <a:pt x="9" y="8"/>
                    <a:pt x="9" y="7"/>
                    <a:pt x="8" y="6"/>
                  </a:cubicBezTo>
                  <a:cubicBezTo>
                    <a:pt x="8" y="6"/>
                    <a:pt x="8" y="6"/>
                    <a:pt x="8" y="6"/>
                  </a:cubicBezTo>
                  <a:cubicBezTo>
                    <a:pt x="8" y="6"/>
                    <a:pt x="7" y="6"/>
                    <a:pt x="7" y="6"/>
                  </a:cubicBezTo>
                  <a:cubicBezTo>
                    <a:pt x="7" y="6"/>
                    <a:pt x="7" y="5"/>
                    <a:pt x="8" y="5"/>
                  </a:cubicBezTo>
                  <a:cubicBezTo>
                    <a:pt x="8" y="5"/>
                    <a:pt x="8" y="5"/>
                    <a:pt x="8" y="5"/>
                  </a:cubicBezTo>
                  <a:cubicBezTo>
                    <a:pt x="8" y="5"/>
                    <a:pt x="8" y="5"/>
                    <a:pt x="8" y="5"/>
                  </a:cubicBezTo>
                  <a:cubicBezTo>
                    <a:pt x="8" y="5"/>
                    <a:pt x="9" y="5"/>
                    <a:pt x="9" y="5"/>
                  </a:cubicBezTo>
                  <a:cubicBezTo>
                    <a:pt x="8" y="5"/>
                    <a:pt x="8" y="5"/>
                    <a:pt x="8" y="6"/>
                  </a:cubicBezTo>
                  <a:cubicBezTo>
                    <a:pt x="8" y="6"/>
                    <a:pt x="8" y="6"/>
                    <a:pt x="8" y="6"/>
                  </a:cubicBezTo>
                  <a:cubicBezTo>
                    <a:pt x="9" y="7"/>
                    <a:pt x="9" y="8"/>
                    <a:pt x="9" y="8"/>
                  </a:cubicBezTo>
                  <a:cubicBezTo>
                    <a:pt x="10" y="9"/>
                    <a:pt x="10" y="9"/>
                    <a:pt x="11" y="9"/>
                  </a:cubicBezTo>
                  <a:cubicBezTo>
                    <a:pt x="11" y="10"/>
                    <a:pt x="10" y="10"/>
                    <a:pt x="10" y="11"/>
                  </a:cubicBezTo>
                  <a:cubicBezTo>
                    <a:pt x="11" y="11"/>
                    <a:pt x="11" y="11"/>
                    <a:pt x="11" y="12"/>
                  </a:cubicBezTo>
                  <a:cubicBezTo>
                    <a:pt x="11" y="11"/>
                    <a:pt x="11" y="11"/>
                    <a:pt x="11" y="11"/>
                  </a:cubicBezTo>
                  <a:cubicBezTo>
                    <a:pt x="11" y="11"/>
                    <a:pt x="11" y="11"/>
                    <a:pt x="11" y="11"/>
                  </a:cubicBezTo>
                  <a:cubicBezTo>
                    <a:pt x="11" y="11"/>
                    <a:pt x="11" y="11"/>
                    <a:pt x="11" y="11"/>
                  </a:cubicBezTo>
                  <a:cubicBezTo>
                    <a:pt x="11" y="12"/>
                    <a:pt x="11" y="12"/>
                    <a:pt x="11" y="12"/>
                  </a:cubicBezTo>
                  <a:cubicBezTo>
                    <a:pt x="12" y="11"/>
                    <a:pt x="12" y="11"/>
                    <a:pt x="12" y="11"/>
                  </a:cubicBezTo>
                  <a:cubicBezTo>
                    <a:pt x="12" y="10"/>
                    <a:pt x="12" y="10"/>
                    <a:pt x="12" y="10"/>
                  </a:cubicBezTo>
                  <a:cubicBezTo>
                    <a:pt x="13" y="9"/>
                    <a:pt x="13" y="9"/>
                    <a:pt x="14" y="9"/>
                  </a:cubicBezTo>
                  <a:cubicBezTo>
                    <a:pt x="14" y="8"/>
                    <a:pt x="14" y="7"/>
                    <a:pt x="15" y="7"/>
                  </a:cubicBezTo>
                  <a:cubicBezTo>
                    <a:pt x="15" y="7"/>
                    <a:pt x="15" y="7"/>
                    <a:pt x="15" y="6"/>
                  </a:cubicBezTo>
                  <a:cubicBezTo>
                    <a:pt x="15" y="6"/>
                    <a:pt x="15" y="6"/>
                    <a:pt x="15" y="5"/>
                  </a:cubicBezTo>
                  <a:cubicBezTo>
                    <a:pt x="15" y="5"/>
                    <a:pt x="15" y="5"/>
                    <a:pt x="15" y="6"/>
                  </a:cubicBezTo>
                  <a:cubicBezTo>
                    <a:pt x="16" y="6"/>
                    <a:pt x="16" y="5"/>
                    <a:pt x="16" y="5"/>
                  </a:cubicBezTo>
                  <a:cubicBezTo>
                    <a:pt x="16" y="6"/>
                    <a:pt x="16" y="6"/>
                    <a:pt x="16" y="6"/>
                  </a:cubicBezTo>
                  <a:cubicBezTo>
                    <a:pt x="16" y="6"/>
                    <a:pt x="16" y="6"/>
                    <a:pt x="16" y="7"/>
                  </a:cubicBezTo>
                  <a:cubicBezTo>
                    <a:pt x="16" y="6"/>
                    <a:pt x="16" y="6"/>
                    <a:pt x="15" y="7"/>
                  </a:cubicBezTo>
                  <a:cubicBezTo>
                    <a:pt x="15" y="7"/>
                    <a:pt x="15" y="7"/>
                    <a:pt x="15" y="7"/>
                  </a:cubicBezTo>
                  <a:cubicBezTo>
                    <a:pt x="15" y="8"/>
                    <a:pt x="14" y="8"/>
                    <a:pt x="14" y="9"/>
                  </a:cubicBezTo>
                  <a:cubicBezTo>
                    <a:pt x="13" y="9"/>
                    <a:pt x="13" y="10"/>
                    <a:pt x="14" y="11"/>
                  </a:cubicBezTo>
                  <a:cubicBezTo>
                    <a:pt x="13" y="11"/>
                    <a:pt x="13" y="11"/>
                    <a:pt x="12" y="11"/>
                  </a:cubicBezTo>
                  <a:cubicBezTo>
                    <a:pt x="12" y="11"/>
                    <a:pt x="12" y="11"/>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3" y="12"/>
                    <a:pt x="13" y="12"/>
                  </a:cubicBezTo>
                  <a:cubicBezTo>
                    <a:pt x="13" y="12"/>
                    <a:pt x="14" y="12"/>
                    <a:pt x="14" y="12"/>
                  </a:cubicBezTo>
                  <a:cubicBezTo>
                    <a:pt x="14" y="12"/>
                    <a:pt x="15" y="13"/>
                    <a:pt x="15" y="13"/>
                  </a:cubicBezTo>
                  <a:cubicBezTo>
                    <a:pt x="16" y="13"/>
                    <a:pt x="17" y="13"/>
                    <a:pt x="18" y="13"/>
                  </a:cubicBezTo>
                  <a:cubicBezTo>
                    <a:pt x="18" y="13"/>
                    <a:pt x="18" y="13"/>
                    <a:pt x="18" y="13"/>
                  </a:cubicBezTo>
                  <a:cubicBezTo>
                    <a:pt x="19" y="13"/>
                    <a:pt x="19" y="13"/>
                    <a:pt x="19" y="12"/>
                  </a:cubicBezTo>
                  <a:cubicBezTo>
                    <a:pt x="19" y="12"/>
                    <a:pt x="19" y="13"/>
                    <a:pt x="19" y="13"/>
                  </a:cubicBezTo>
                  <a:cubicBezTo>
                    <a:pt x="19" y="13"/>
                    <a:pt x="20" y="13"/>
                    <a:pt x="20" y="13"/>
                  </a:cubicBezTo>
                  <a:close/>
                  <a:moveTo>
                    <a:pt x="1" y="17"/>
                  </a:moveTo>
                  <a:cubicBezTo>
                    <a:pt x="1" y="17"/>
                    <a:pt x="1" y="17"/>
                    <a:pt x="2" y="17"/>
                  </a:cubicBezTo>
                  <a:cubicBezTo>
                    <a:pt x="1" y="17"/>
                    <a:pt x="1" y="16"/>
                    <a:pt x="1" y="16"/>
                  </a:cubicBezTo>
                  <a:cubicBezTo>
                    <a:pt x="1" y="16"/>
                    <a:pt x="2" y="16"/>
                    <a:pt x="2" y="16"/>
                  </a:cubicBezTo>
                  <a:cubicBezTo>
                    <a:pt x="2" y="16"/>
                    <a:pt x="2" y="16"/>
                    <a:pt x="3" y="17"/>
                  </a:cubicBezTo>
                  <a:cubicBezTo>
                    <a:pt x="3" y="17"/>
                    <a:pt x="3" y="17"/>
                    <a:pt x="3" y="17"/>
                  </a:cubicBezTo>
                  <a:cubicBezTo>
                    <a:pt x="3" y="17"/>
                    <a:pt x="3" y="17"/>
                    <a:pt x="3" y="17"/>
                  </a:cubicBezTo>
                  <a:cubicBezTo>
                    <a:pt x="3" y="17"/>
                    <a:pt x="3" y="17"/>
                    <a:pt x="3" y="17"/>
                  </a:cubicBezTo>
                  <a:cubicBezTo>
                    <a:pt x="3" y="17"/>
                    <a:pt x="2" y="17"/>
                    <a:pt x="2" y="17"/>
                  </a:cubicBezTo>
                  <a:cubicBezTo>
                    <a:pt x="2" y="17"/>
                    <a:pt x="2" y="17"/>
                    <a:pt x="2" y="18"/>
                  </a:cubicBezTo>
                  <a:cubicBezTo>
                    <a:pt x="2" y="18"/>
                    <a:pt x="2" y="17"/>
                    <a:pt x="2" y="17"/>
                  </a:cubicBezTo>
                  <a:cubicBezTo>
                    <a:pt x="2" y="17"/>
                    <a:pt x="1" y="17"/>
                    <a:pt x="1" y="17"/>
                  </a:cubicBezTo>
                  <a:close/>
                  <a:moveTo>
                    <a:pt x="5" y="16"/>
                  </a:moveTo>
                  <a:cubicBezTo>
                    <a:pt x="5" y="15"/>
                    <a:pt x="5" y="15"/>
                    <a:pt x="5" y="15"/>
                  </a:cubicBezTo>
                  <a:cubicBezTo>
                    <a:pt x="5" y="15"/>
                    <a:pt x="5" y="15"/>
                    <a:pt x="5" y="15"/>
                  </a:cubicBezTo>
                  <a:cubicBezTo>
                    <a:pt x="5" y="15"/>
                    <a:pt x="6" y="15"/>
                    <a:pt x="6" y="15"/>
                  </a:cubicBezTo>
                  <a:cubicBezTo>
                    <a:pt x="7" y="14"/>
                    <a:pt x="7" y="14"/>
                    <a:pt x="7" y="13"/>
                  </a:cubicBezTo>
                  <a:cubicBezTo>
                    <a:pt x="7" y="13"/>
                    <a:pt x="7" y="13"/>
                    <a:pt x="7" y="13"/>
                  </a:cubicBezTo>
                  <a:cubicBezTo>
                    <a:pt x="7" y="13"/>
                    <a:pt x="7" y="13"/>
                    <a:pt x="7" y="14"/>
                  </a:cubicBezTo>
                  <a:cubicBezTo>
                    <a:pt x="7" y="14"/>
                    <a:pt x="7" y="14"/>
                    <a:pt x="7" y="14"/>
                  </a:cubicBezTo>
                  <a:cubicBezTo>
                    <a:pt x="7" y="14"/>
                    <a:pt x="7" y="13"/>
                    <a:pt x="7" y="13"/>
                  </a:cubicBezTo>
                  <a:cubicBezTo>
                    <a:pt x="8" y="13"/>
                    <a:pt x="8" y="13"/>
                    <a:pt x="8" y="13"/>
                  </a:cubicBezTo>
                  <a:cubicBezTo>
                    <a:pt x="8" y="14"/>
                    <a:pt x="7" y="14"/>
                    <a:pt x="7" y="14"/>
                  </a:cubicBezTo>
                  <a:cubicBezTo>
                    <a:pt x="8" y="13"/>
                    <a:pt x="8" y="14"/>
                    <a:pt x="8" y="14"/>
                  </a:cubicBezTo>
                  <a:cubicBezTo>
                    <a:pt x="8"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8" y="14"/>
                    <a:pt x="8" y="14"/>
                    <a:pt x="8" y="14"/>
                  </a:cubicBezTo>
                  <a:cubicBezTo>
                    <a:pt x="8" y="14"/>
                    <a:pt x="8" y="15"/>
                    <a:pt x="8" y="15"/>
                  </a:cubicBezTo>
                  <a:cubicBezTo>
                    <a:pt x="8" y="15"/>
                    <a:pt x="8" y="15"/>
                    <a:pt x="8" y="15"/>
                  </a:cubicBezTo>
                  <a:cubicBezTo>
                    <a:pt x="9" y="15"/>
                    <a:pt x="8" y="15"/>
                    <a:pt x="8" y="15"/>
                  </a:cubicBezTo>
                  <a:cubicBezTo>
                    <a:pt x="8" y="15"/>
                    <a:pt x="8" y="15"/>
                    <a:pt x="8" y="15"/>
                  </a:cubicBezTo>
                  <a:cubicBezTo>
                    <a:pt x="7" y="15"/>
                    <a:pt x="7" y="15"/>
                    <a:pt x="8" y="15"/>
                  </a:cubicBezTo>
                  <a:cubicBezTo>
                    <a:pt x="8" y="15"/>
                    <a:pt x="8" y="15"/>
                    <a:pt x="8" y="15"/>
                  </a:cubicBezTo>
                  <a:cubicBezTo>
                    <a:pt x="8" y="16"/>
                    <a:pt x="8" y="16"/>
                    <a:pt x="8" y="15"/>
                  </a:cubicBezTo>
                  <a:cubicBezTo>
                    <a:pt x="7" y="15"/>
                    <a:pt x="7" y="15"/>
                    <a:pt x="6" y="15"/>
                  </a:cubicBezTo>
                  <a:cubicBezTo>
                    <a:pt x="6" y="15"/>
                    <a:pt x="5" y="15"/>
                    <a:pt x="5" y="15"/>
                  </a:cubicBezTo>
                  <a:cubicBezTo>
                    <a:pt x="5" y="16"/>
                    <a:pt x="5" y="16"/>
                    <a:pt x="5" y="16"/>
                  </a:cubicBezTo>
                  <a:close/>
                  <a:moveTo>
                    <a:pt x="10" y="13"/>
                  </a:moveTo>
                  <a:cubicBezTo>
                    <a:pt x="10" y="13"/>
                    <a:pt x="10" y="14"/>
                    <a:pt x="9" y="14"/>
                  </a:cubicBezTo>
                  <a:cubicBezTo>
                    <a:pt x="9" y="14"/>
                    <a:pt x="9" y="14"/>
                    <a:pt x="8" y="14"/>
                  </a:cubicBezTo>
                  <a:cubicBezTo>
                    <a:pt x="9" y="14"/>
                    <a:pt x="9" y="13"/>
                    <a:pt x="9" y="13"/>
                  </a:cubicBezTo>
                  <a:cubicBezTo>
                    <a:pt x="9" y="13"/>
                    <a:pt x="10" y="13"/>
                    <a:pt x="10" y="13"/>
                  </a:cubicBezTo>
                  <a:close/>
                  <a:moveTo>
                    <a:pt x="20" y="19"/>
                  </a:moveTo>
                  <a:cubicBezTo>
                    <a:pt x="20" y="19"/>
                    <a:pt x="20" y="19"/>
                    <a:pt x="20" y="19"/>
                  </a:cubicBezTo>
                  <a:cubicBezTo>
                    <a:pt x="20" y="19"/>
                    <a:pt x="20" y="19"/>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20" y="18"/>
                  </a:cubicBezTo>
                  <a:cubicBezTo>
                    <a:pt x="20" y="18"/>
                    <a:pt x="20" y="18"/>
                    <a:pt x="20" y="18"/>
                  </a:cubicBezTo>
                  <a:cubicBezTo>
                    <a:pt x="20" y="18"/>
                    <a:pt x="20" y="18"/>
                    <a:pt x="20" y="18"/>
                  </a:cubicBezTo>
                  <a:cubicBezTo>
                    <a:pt x="20" y="19"/>
                    <a:pt x="20" y="19"/>
                    <a:pt x="20" y="19"/>
                  </a:cubicBezTo>
                  <a:close/>
                  <a:moveTo>
                    <a:pt x="17" y="17"/>
                  </a:moveTo>
                  <a:cubicBezTo>
                    <a:pt x="17" y="17"/>
                    <a:pt x="17" y="17"/>
                    <a:pt x="17" y="17"/>
                  </a:cubicBezTo>
                  <a:cubicBezTo>
                    <a:pt x="17" y="17"/>
                    <a:pt x="17" y="17"/>
                    <a:pt x="17" y="17"/>
                  </a:cubicBezTo>
                  <a:cubicBezTo>
                    <a:pt x="16" y="16"/>
                    <a:pt x="16" y="16"/>
                    <a:pt x="15" y="16"/>
                  </a:cubicBezTo>
                  <a:cubicBezTo>
                    <a:pt x="15" y="16"/>
                    <a:pt x="14" y="16"/>
                    <a:pt x="14" y="16"/>
                  </a:cubicBezTo>
                  <a:cubicBezTo>
                    <a:pt x="14" y="16"/>
                    <a:pt x="14" y="16"/>
                    <a:pt x="14" y="16"/>
                  </a:cubicBezTo>
                  <a:cubicBezTo>
                    <a:pt x="14" y="16"/>
                    <a:pt x="14" y="16"/>
                    <a:pt x="14" y="16"/>
                  </a:cubicBezTo>
                  <a:cubicBezTo>
                    <a:pt x="15" y="16"/>
                    <a:pt x="15" y="15"/>
                    <a:pt x="14" y="15"/>
                  </a:cubicBezTo>
                  <a:cubicBezTo>
                    <a:pt x="14" y="15"/>
                    <a:pt x="14" y="15"/>
                    <a:pt x="14" y="16"/>
                  </a:cubicBezTo>
                  <a:cubicBezTo>
                    <a:pt x="13" y="16"/>
                    <a:pt x="13" y="15"/>
                    <a:pt x="14" y="15"/>
                  </a:cubicBezTo>
                  <a:cubicBezTo>
                    <a:pt x="14" y="15"/>
                    <a:pt x="14" y="15"/>
                    <a:pt x="14" y="15"/>
                  </a:cubicBezTo>
                  <a:cubicBezTo>
                    <a:pt x="14" y="15"/>
                    <a:pt x="14" y="15"/>
                    <a:pt x="14" y="15"/>
                  </a:cubicBezTo>
                  <a:cubicBezTo>
                    <a:pt x="14" y="15"/>
                    <a:pt x="14"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4" y="15"/>
                    <a:pt x="14" y="15"/>
                  </a:cubicBezTo>
                  <a:cubicBezTo>
                    <a:pt x="14" y="14"/>
                    <a:pt x="14" y="14"/>
                    <a:pt x="15" y="15"/>
                  </a:cubicBezTo>
                  <a:cubicBezTo>
                    <a:pt x="15" y="14"/>
                    <a:pt x="15" y="14"/>
                    <a:pt x="14" y="14"/>
                  </a:cubicBezTo>
                  <a:cubicBezTo>
                    <a:pt x="14" y="14"/>
                    <a:pt x="15" y="14"/>
                    <a:pt x="15" y="14"/>
                  </a:cubicBezTo>
                  <a:cubicBezTo>
                    <a:pt x="15" y="14"/>
                    <a:pt x="15" y="14"/>
                    <a:pt x="15" y="14"/>
                  </a:cubicBezTo>
                  <a:cubicBezTo>
                    <a:pt x="15" y="15"/>
                    <a:pt x="15" y="15"/>
                    <a:pt x="15" y="14"/>
                  </a:cubicBezTo>
                  <a:cubicBezTo>
                    <a:pt x="15" y="14"/>
                    <a:pt x="15" y="14"/>
                    <a:pt x="15" y="14"/>
                  </a:cubicBezTo>
                  <a:cubicBezTo>
                    <a:pt x="15" y="14"/>
                    <a:pt x="16" y="14"/>
                    <a:pt x="15" y="14"/>
                  </a:cubicBezTo>
                  <a:cubicBezTo>
                    <a:pt x="15" y="15"/>
                    <a:pt x="15" y="15"/>
                    <a:pt x="16" y="15"/>
                  </a:cubicBezTo>
                  <a:cubicBezTo>
                    <a:pt x="16" y="16"/>
                    <a:pt x="17" y="16"/>
                    <a:pt x="17" y="17"/>
                  </a:cubicBezTo>
                  <a:cubicBezTo>
                    <a:pt x="17" y="17"/>
                    <a:pt x="17" y="17"/>
                    <a:pt x="17" y="17"/>
                  </a:cubicBezTo>
                  <a:close/>
                  <a:moveTo>
                    <a:pt x="12" y="14"/>
                  </a:moveTo>
                  <a:cubicBezTo>
                    <a:pt x="13" y="13"/>
                    <a:pt x="13" y="13"/>
                    <a:pt x="13" y="14"/>
                  </a:cubicBezTo>
                  <a:cubicBezTo>
                    <a:pt x="13" y="14"/>
                    <a:pt x="14" y="14"/>
                    <a:pt x="14" y="14"/>
                  </a:cubicBezTo>
                  <a:cubicBezTo>
                    <a:pt x="13" y="14"/>
                    <a:pt x="13" y="14"/>
                    <a:pt x="13" y="14"/>
                  </a:cubicBezTo>
                  <a:cubicBezTo>
                    <a:pt x="13" y="14"/>
                    <a:pt x="12" y="14"/>
                    <a:pt x="12" y="14"/>
                  </a:cubicBezTo>
                  <a:close/>
                  <a:moveTo>
                    <a:pt x="10" y="24"/>
                  </a:moveTo>
                  <a:cubicBezTo>
                    <a:pt x="10" y="23"/>
                    <a:pt x="10" y="23"/>
                    <a:pt x="10" y="23"/>
                  </a:cubicBezTo>
                  <a:cubicBezTo>
                    <a:pt x="10" y="23"/>
                    <a:pt x="10" y="23"/>
                    <a:pt x="9" y="23"/>
                  </a:cubicBezTo>
                  <a:cubicBezTo>
                    <a:pt x="10" y="23"/>
                    <a:pt x="10" y="23"/>
                    <a:pt x="10" y="23"/>
                  </a:cubicBezTo>
                  <a:cubicBezTo>
                    <a:pt x="10" y="22"/>
                    <a:pt x="10" y="22"/>
                    <a:pt x="10" y="22"/>
                  </a:cubicBezTo>
                  <a:cubicBezTo>
                    <a:pt x="11" y="22"/>
                    <a:pt x="11" y="22"/>
                    <a:pt x="11" y="23"/>
                  </a:cubicBezTo>
                  <a:cubicBezTo>
                    <a:pt x="11" y="23"/>
                    <a:pt x="11" y="23"/>
                    <a:pt x="11" y="23"/>
                  </a:cubicBezTo>
                  <a:cubicBezTo>
                    <a:pt x="11" y="23"/>
                    <a:pt x="11" y="23"/>
                    <a:pt x="10" y="23"/>
                  </a:cubicBezTo>
                  <a:cubicBezTo>
                    <a:pt x="10" y="23"/>
                    <a:pt x="10" y="24"/>
                    <a:pt x="10" y="24"/>
                  </a:cubicBezTo>
                  <a:close/>
                  <a:moveTo>
                    <a:pt x="11" y="20"/>
                  </a:moveTo>
                  <a:cubicBezTo>
                    <a:pt x="11" y="20"/>
                    <a:pt x="11" y="20"/>
                    <a:pt x="11" y="20"/>
                  </a:cubicBezTo>
                  <a:cubicBezTo>
                    <a:pt x="11" y="19"/>
                    <a:pt x="11" y="19"/>
                    <a:pt x="11" y="19"/>
                  </a:cubicBezTo>
                  <a:cubicBezTo>
                    <a:pt x="10" y="19"/>
                    <a:pt x="10" y="18"/>
                    <a:pt x="10" y="18"/>
                  </a:cubicBezTo>
                  <a:cubicBezTo>
                    <a:pt x="10" y="17"/>
                    <a:pt x="10" y="17"/>
                    <a:pt x="10" y="17"/>
                  </a:cubicBezTo>
                  <a:cubicBezTo>
                    <a:pt x="9" y="17"/>
                    <a:pt x="9" y="16"/>
                    <a:pt x="10" y="16"/>
                  </a:cubicBezTo>
                  <a:cubicBezTo>
                    <a:pt x="10" y="16"/>
                    <a:pt x="10" y="17"/>
                    <a:pt x="10"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1" y="16"/>
                    <a:pt x="11" y="16"/>
                  </a:cubicBezTo>
                  <a:cubicBezTo>
                    <a:pt x="11" y="16"/>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6"/>
                    <a:pt x="11" y="16"/>
                  </a:cubicBezTo>
                  <a:cubicBezTo>
                    <a:pt x="11" y="16"/>
                    <a:pt x="11" y="16"/>
                    <a:pt x="11" y="17"/>
                  </a:cubicBezTo>
                  <a:cubicBezTo>
                    <a:pt x="11" y="17"/>
                    <a:pt x="11" y="16"/>
                    <a:pt x="12" y="16"/>
                  </a:cubicBezTo>
                  <a:cubicBezTo>
                    <a:pt x="12" y="16"/>
                    <a:pt x="12" y="16"/>
                    <a:pt x="12" y="16"/>
                  </a:cubicBezTo>
                  <a:cubicBezTo>
                    <a:pt x="12" y="16"/>
                    <a:pt x="12" y="17"/>
                    <a:pt x="11" y="17"/>
                  </a:cubicBezTo>
                  <a:cubicBezTo>
                    <a:pt x="11" y="17"/>
                    <a:pt x="11" y="17"/>
                    <a:pt x="12" y="17"/>
                  </a:cubicBezTo>
                  <a:cubicBezTo>
                    <a:pt x="12" y="17"/>
                    <a:pt x="12" y="17"/>
                    <a:pt x="12" y="17"/>
                  </a:cubicBezTo>
                  <a:cubicBezTo>
                    <a:pt x="12" y="17"/>
                    <a:pt x="12" y="17"/>
                    <a:pt x="12" y="17"/>
                  </a:cubicBezTo>
                  <a:cubicBezTo>
                    <a:pt x="11" y="17"/>
                    <a:pt x="11" y="18"/>
                    <a:pt x="11" y="18"/>
                  </a:cubicBezTo>
                  <a:cubicBezTo>
                    <a:pt x="11" y="19"/>
                    <a:pt x="11" y="19"/>
                    <a:pt x="11" y="19"/>
                  </a:cubicBezTo>
                  <a:cubicBezTo>
                    <a:pt x="11" y="20"/>
                    <a:pt x="11" y="20"/>
                    <a:pt x="11" y="20"/>
                  </a:cubicBezTo>
                  <a:close/>
                  <a:moveTo>
                    <a:pt x="11" y="14"/>
                  </a:moveTo>
                  <a:cubicBezTo>
                    <a:pt x="11" y="14"/>
                    <a:pt x="11" y="15"/>
                    <a:pt x="11" y="15"/>
                  </a:cubicBezTo>
                  <a:cubicBezTo>
                    <a:pt x="11" y="15"/>
                    <a:pt x="11" y="15"/>
                    <a:pt x="11" y="16"/>
                  </a:cubicBezTo>
                  <a:cubicBezTo>
                    <a:pt x="11" y="15"/>
                    <a:pt x="11" y="15"/>
                    <a:pt x="11" y="15"/>
                  </a:cubicBezTo>
                  <a:cubicBezTo>
                    <a:pt x="11" y="14"/>
                    <a:pt x="11" y="14"/>
                    <a:pt x="11" y="14"/>
                  </a:cubicBezTo>
                  <a:close/>
                  <a:moveTo>
                    <a:pt x="2" y="6"/>
                  </a:moveTo>
                  <a:cubicBezTo>
                    <a:pt x="2" y="6"/>
                    <a:pt x="2" y="6"/>
                    <a:pt x="3" y="6"/>
                  </a:cubicBezTo>
                  <a:cubicBezTo>
                    <a:pt x="3" y="6"/>
                    <a:pt x="3" y="6"/>
                    <a:pt x="3" y="6"/>
                  </a:cubicBezTo>
                  <a:cubicBezTo>
                    <a:pt x="3" y="6"/>
                    <a:pt x="3" y="6"/>
                    <a:pt x="3" y="6"/>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2" y="7"/>
                    <a:pt x="2" y="7"/>
                    <a:pt x="2" y="7"/>
                  </a:cubicBezTo>
                  <a:cubicBezTo>
                    <a:pt x="2" y="7"/>
                    <a:pt x="2" y="7"/>
                    <a:pt x="2" y="7"/>
                  </a:cubicBezTo>
                  <a:cubicBezTo>
                    <a:pt x="2" y="7"/>
                    <a:pt x="2" y="6"/>
                    <a:pt x="2" y="6"/>
                  </a:cubicBezTo>
                  <a:close/>
                  <a:moveTo>
                    <a:pt x="5" y="8"/>
                  </a:moveTo>
                  <a:cubicBezTo>
                    <a:pt x="6" y="8"/>
                    <a:pt x="6" y="8"/>
                    <a:pt x="6" y="8"/>
                  </a:cubicBezTo>
                  <a:cubicBezTo>
                    <a:pt x="6" y="9"/>
                    <a:pt x="6" y="9"/>
                    <a:pt x="7" y="9"/>
                  </a:cubicBezTo>
                  <a:cubicBezTo>
                    <a:pt x="7" y="9"/>
                    <a:pt x="8" y="9"/>
                    <a:pt x="8" y="9"/>
                  </a:cubicBezTo>
                  <a:cubicBezTo>
                    <a:pt x="9" y="9"/>
                    <a:pt x="9" y="9"/>
                    <a:pt x="9" y="9"/>
                  </a:cubicBezTo>
                  <a:cubicBezTo>
                    <a:pt x="8" y="9"/>
                    <a:pt x="8" y="9"/>
                    <a:pt x="8" y="9"/>
                  </a:cubicBezTo>
                  <a:cubicBezTo>
                    <a:pt x="8" y="9"/>
                    <a:pt x="8" y="10"/>
                    <a:pt x="8" y="10"/>
                  </a:cubicBezTo>
                  <a:cubicBezTo>
                    <a:pt x="8" y="10"/>
                    <a:pt x="8" y="9"/>
                    <a:pt x="9" y="9"/>
                  </a:cubicBezTo>
                  <a:cubicBezTo>
                    <a:pt x="9" y="9"/>
                    <a:pt x="9" y="10"/>
                    <a:pt x="9" y="10"/>
                  </a:cubicBezTo>
                  <a:cubicBezTo>
                    <a:pt x="8" y="10"/>
                    <a:pt x="8" y="10"/>
                    <a:pt x="8" y="10"/>
                  </a:cubicBezTo>
                  <a:cubicBezTo>
                    <a:pt x="9" y="10"/>
                    <a:pt x="9"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1"/>
                    <a:pt x="8" y="11"/>
                    <a:pt x="8" y="10"/>
                  </a:cubicBezTo>
                  <a:cubicBezTo>
                    <a:pt x="8" y="11"/>
                    <a:pt x="8" y="11"/>
                    <a:pt x="8" y="11"/>
                  </a:cubicBezTo>
                  <a:cubicBezTo>
                    <a:pt x="8" y="11"/>
                    <a:pt x="8" y="11"/>
                    <a:pt x="8" y="11"/>
                  </a:cubicBezTo>
                  <a:cubicBezTo>
                    <a:pt x="8" y="11"/>
                    <a:pt x="7" y="11"/>
                    <a:pt x="7" y="11"/>
                  </a:cubicBezTo>
                  <a:cubicBezTo>
                    <a:pt x="7" y="10"/>
                    <a:pt x="7" y="10"/>
                    <a:pt x="7" y="11"/>
                  </a:cubicBezTo>
                  <a:cubicBezTo>
                    <a:pt x="7" y="11"/>
                    <a:pt x="7" y="11"/>
                    <a:pt x="7" y="11"/>
                  </a:cubicBezTo>
                  <a:cubicBezTo>
                    <a:pt x="7" y="11"/>
                    <a:pt x="7" y="11"/>
                    <a:pt x="7" y="11"/>
                  </a:cubicBezTo>
                  <a:cubicBezTo>
                    <a:pt x="7" y="10"/>
                    <a:pt x="7" y="10"/>
                    <a:pt x="7" y="10"/>
                  </a:cubicBezTo>
                  <a:cubicBezTo>
                    <a:pt x="6" y="9"/>
                    <a:pt x="6" y="9"/>
                    <a:pt x="5" y="8"/>
                  </a:cubicBezTo>
                  <a:cubicBezTo>
                    <a:pt x="5" y="8"/>
                    <a:pt x="5" y="8"/>
                    <a:pt x="5" y="8"/>
                  </a:cubicBezTo>
                  <a:cubicBezTo>
                    <a:pt x="5" y="8"/>
                    <a:pt x="5" y="8"/>
                    <a:pt x="5" y="8"/>
                  </a:cubicBezTo>
                  <a:close/>
                  <a:moveTo>
                    <a:pt x="10" y="11"/>
                  </a:moveTo>
                  <a:cubicBezTo>
                    <a:pt x="10" y="12"/>
                    <a:pt x="9" y="12"/>
                    <a:pt x="9" y="11"/>
                  </a:cubicBezTo>
                  <a:cubicBezTo>
                    <a:pt x="9" y="11"/>
                    <a:pt x="9" y="11"/>
                    <a:pt x="8" y="11"/>
                  </a:cubicBezTo>
                  <a:cubicBezTo>
                    <a:pt x="9" y="11"/>
                    <a:pt x="9" y="11"/>
                    <a:pt x="10" y="11"/>
                  </a:cubicBezTo>
                  <a:cubicBezTo>
                    <a:pt x="10" y="11"/>
                    <a:pt x="10" y="11"/>
                    <a:pt x="10" y="11"/>
                  </a:cubicBezTo>
                  <a:close/>
                  <a:moveTo>
                    <a:pt x="21" y="8"/>
                  </a:moveTo>
                  <a:cubicBezTo>
                    <a:pt x="21" y="8"/>
                    <a:pt x="21" y="8"/>
                    <a:pt x="21" y="8"/>
                  </a:cubicBezTo>
                  <a:cubicBezTo>
                    <a:pt x="21" y="8"/>
                    <a:pt x="21" y="9"/>
                    <a:pt x="21" y="9"/>
                  </a:cubicBezTo>
                  <a:cubicBezTo>
                    <a:pt x="21" y="9"/>
                    <a:pt x="21" y="8"/>
                    <a:pt x="20" y="9"/>
                  </a:cubicBezTo>
                  <a:cubicBezTo>
                    <a:pt x="20" y="9"/>
                    <a:pt x="20" y="9"/>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7"/>
                  </a:cubicBezTo>
                  <a:cubicBezTo>
                    <a:pt x="21" y="7"/>
                    <a:pt x="21" y="8"/>
                    <a:pt x="21" y="8"/>
                  </a:cubicBezTo>
                  <a:cubicBezTo>
                    <a:pt x="21" y="8"/>
                    <a:pt x="21" y="8"/>
                    <a:pt x="21" y="8"/>
                  </a:cubicBezTo>
                  <a:close/>
                  <a:moveTo>
                    <a:pt x="18" y="9"/>
                  </a:moveTo>
                  <a:cubicBezTo>
                    <a:pt x="17" y="10"/>
                    <a:pt x="17" y="10"/>
                    <a:pt x="17" y="10"/>
                  </a:cubicBezTo>
                  <a:cubicBezTo>
                    <a:pt x="17" y="10"/>
                    <a:pt x="17" y="10"/>
                    <a:pt x="16" y="10"/>
                  </a:cubicBezTo>
                  <a:cubicBezTo>
                    <a:pt x="16" y="11"/>
                    <a:pt x="15" y="11"/>
                    <a:pt x="16" y="12"/>
                  </a:cubicBezTo>
                  <a:cubicBezTo>
                    <a:pt x="16" y="12"/>
                    <a:pt x="15" y="12"/>
                    <a:pt x="15" y="12"/>
                  </a:cubicBezTo>
                  <a:cubicBezTo>
                    <a:pt x="15" y="12"/>
                    <a:pt x="15" y="11"/>
                    <a:pt x="15" y="11"/>
                  </a:cubicBezTo>
                  <a:cubicBezTo>
                    <a:pt x="15" y="11"/>
                    <a:pt x="15" y="11"/>
                    <a:pt x="15" y="11"/>
                  </a:cubicBezTo>
                  <a:cubicBezTo>
                    <a:pt x="15" y="11"/>
                    <a:pt x="15" y="12"/>
                    <a:pt x="15" y="12"/>
                  </a:cubicBezTo>
                  <a:cubicBezTo>
                    <a:pt x="15" y="12"/>
                    <a:pt x="15" y="12"/>
                    <a:pt x="15" y="12"/>
                  </a:cubicBezTo>
                  <a:cubicBezTo>
                    <a:pt x="15" y="11"/>
                    <a:pt x="15" y="11"/>
                    <a:pt x="15" y="11"/>
                  </a:cubicBezTo>
                  <a:cubicBezTo>
                    <a:pt x="15" y="11"/>
                    <a:pt x="14" y="11"/>
                    <a:pt x="15" y="11"/>
                  </a:cubicBezTo>
                  <a:cubicBezTo>
                    <a:pt x="15" y="11"/>
                    <a:pt x="15" y="11"/>
                    <a:pt x="15" y="11"/>
                  </a:cubicBezTo>
                  <a:cubicBezTo>
                    <a:pt x="15" y="11"/>
                    <a:pt x="15" y="11"/>
                    <a:pt x="15" y="11"/>
                  </a:cubicBezTo>
                  <a:cubicBezTo>
                    <a:pt x="15" y="11"/>
                    <a:pt x="15" y="11"/>
                    <a:pt x="15" y="11"/>
                  </a:cubicBezTo>
                  <a:cubicBezTo>
                    <a:pt x="15" y="11"/>
                    <a:pt x="15" y="10"/>
                    <a:pt x="15" y="10"/>
                  </a:cubicBezTo>
                  <a:cubicBezTo>
                    <a:pt x="15" y="11"/>
                    <a:pt x="15" y="11"/>
                    <a:pt x="15" y="11"/>
                  </a:cubicBezTo>
                  <a:cubicBezTo>
                    <a:pt x="15" y="11"/>
                    <a:pt x="15" y="11"/>
                    <a:pt x="14" y="11"/>
                  </a:cubicBezTo>
                  <a:cubicBezTo>
                    <a:pt x="14" y="11"/>
                    <a:pt x="14" y="10"/>
                    <a:pt x="15" y="10"/>
                  </a:cubicBezTo>
                  <a:cubicBezTo>
                    <a:pt x="14" y="10"/>
                    <a:pt x="14" y="10"/>
                    <a:pt x="14" y="10"/>
                  </a:cubicBezTo>
                  <a:cubicBezTo>
                    <a:pt x="14" y="10"/>
                    <a:pt x="14" y="10"/>
                    <a:pt x="14" y="10"/>
                  </a:cubicBezTo>
                  <a:cubicBezTo>
                    <a:pt x="14" y="10"/>
                    <a:pt x="14" y="10"/>
                    <a:pt x="15" y="10"/>
                  </a:cubicBezTo>
                  <a:cubicBezTo>
                    <a:pt x="15" y="10"/>
                    <a:pt x="15" y="10"/>
                    <a:pt x="15" y="10"/>
                  </a:cubicBezTo>
                  <a:cubicBezTo>
                    <a:pt x="14" y="10"/>
                    <a:pt x="14" y="10"/>
                    <a:pt x="14" y="10"/>
                  </a:cubicBezTo>
                  <a:cubicBezTo>
                    <a:pt x="14" y="9"/>
                    <a:pt x="14" y="9"/>
                    <a:pt x="15" y="9"/>
                  </a:cubicBezTo>
                  <a:cubicBezTo>
                    <a:pt x="15" y="10"/>
                    <a:pt x="15" y="10"/>
                    <a:pt x="16" y="10"/>
                  </a:cubicBezTo>
                  <a:cubicBezTo>
                    <a:pt x="16" y="10"/>
                    <a:pt x="17" y="10"/>
                    <a:pt x="17" y="9"/>
                  </a:cubicBezTo>
                  <a:cubicBezTo>
                    <a:pt x="18" y="9"/>
                    <a:pt x="18" y="9"/>
                    <a:pt x="18" y="9"/>
                  </a:cubicBezTo>
                  <a:cubicBezTo>
                    <a:pt x="18" y="9"/>
                    <a:pt x="18" y="9"/>
                    <a:pt x="18" y="9"/>
                  </a:cubicBezTo>
                  <a:close/>
                  <a:moveTo>
                    <a:pt x="13" y="12"/>
                  </a:moveTo>
                  <a:cubicBezTo>
                    <a:pt x="13" y="11"/>
                    <a:pt x="13" y="11"/>
                    <a:pt x="13" y="11"/>
                  </a:cubicBezTo>
                  <a:cubicBezTo>
                    <a:pt x="13" y="11"/>
                    <a:pt x="14" y="11"/>
                    <a:pt x="14" y="11"/>
                  </a:cubicBezTo>
                  <a:cubicBezTo>
                    <a:pt x="14" y="11"/>
                    <a:pt x="13" y="11"/>
                    <a:pt x="13" y="12"/>
                  </a:cubicBezTo>
                  <a:cubicBezTo>
                    <a:pt x="13" y="12"/>
                    <a:pt x="13" y="12"/>
                    <a:pt x="13" y="12"/>
                  </a:cubicBezTo>
                  <a:close/>
                  <a:moveTo>
                    <a:pt x="12" y="1"/>
                  </a:moveTo>
                  <a:cubicBezTo>
                    <a:pt x="12" y="1"/>
                    <a:pt x="12" y="2"/>
                    <a:pt x="12" y="2"/>
                  </a:cubicBezTo>
                  <a:cubicBezTo>
                    <a:pt x="13" y="2"/>
                    <a:pt x="13" y="2"/>
                    <a:pt x="13" y="2"/>
                  </a:cubicBezTo>
                  <a:cubicBezTo>
                    <a:pt x="13" y="2"/>
                    <a:pt x="13" y="2"/>
                    <a:pt x="12" y="2"/>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2"/>
                  </a:cubicBezTo>
                  <a:cubicBezTo>
                    <a:pt x="12" y="2"/>
                    <a:pt x="12" y="2"/>
                    <a:pt x="11" y="2"/>
                  </a:cubicBezTo>
                  <a:cubicBezTo>
                    <a:pt x="11" y="2"/>
                    <a:pt x="12" y="2"/>
                    <a:pt x="12" y="2"/>
                  </a:cubicBezTo>
                  <a:cubicBezTo>
                    <a:pt x="12" y="2"/>
                    <a:pt x="12" y="1"/>
                    <a:pt x="12" y="1"/>
                  </a:cubicBezTo>
                  <a:close/>
                  <a:moveTo>
                    <a:pt x="12" y="5"/>
                  </a:moveTo>
                  <a:cubicBezTo>
                    <a:pt x="12" y="5"/>
                    <a:pt x="12" y="5"/>
                    <a:pt x="12" y="5"/>
                  </a:cubicBezTo>
                  <a:cubicBezTo>
                    <a:pt x="12" y="6"/>
                    <a:pt x="12" y="6"/>
                    <a:pt x="12" y="7"/>
                  </a:cubicBezTo>
                  <a:cubicBezTo>
                    <a:pt x="12" y="8"/>
                    <a:pt x="12" y="8"/>
                    <a:pt x="13" y="8"/>
                  </a:cubicBezTo>
                  <a:cubicBezTo>
                    <a:pt x="13" y="8"/>
                    <a:pt x="13" y="9"/>
                    <a:pt x="13" y="9"/>
                  </a:cubicBezTo>
                  <a:cubicBezTo>
                    <a:pt x="13" y="8"/>
                    <a:pt x="12" y="8"/>
                    <a:pt x="12" y="8"/>
                  </a:cubicBezTo>
                  <a:cubicBezTo>
                    <a:pt x="12" y="8"/>
                    <a:pt x="12" y="8"/>
                    <a:pt x="12" y="8"/>
                  </a:cubicBezTo>
                  <a:cubicBezTo>
                    <a:pt x="12" y="8"/>
                    <a:pt x="12" y="9"/>
                    <a:pt x="12" y="9"/>
                  </a:cubicBezTo>
                  <a:cubicBezTo>
                    <a:pt x="13" y="9"/>
                    <a:pt x="12" y="9"/>
                    <a:pt x="12" y="9"/>
                  </a:cubicBezTo>
                  <a:cubicBezTo>
                    <a:pt x="12" y="9"/>
                    <a:pt x="12" y="9"/>
                    <a:pt x="12" y="8"/>
                  </a:cubicBezTo>
                  <a:cubicBezTo>
                    <a:pt x="12" y="9"/>
                    <a:pt x="12" y="9"/>
                    <a:pt x="12" y="9"/>
                  </a:cubicBezTo>
                  <a:cubicBezTo>
                    <a:pt x="12" y="9"/>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11" y="8"/>
                    <a:pt x="11" y="8"/>
                    <a:pt x="11" y="9"/>
                  </a:cubicBezTo>
                  <a:cubicBezTo>
                    <a:pt x="11" y="9"/>
                    <a:pt x="11" y="9"/>
                    <a:pt x="11" y="8"/>
                  </a:cubicBezTo>
                  <a:cubicBezTo>
                    <a:pt x="11" y="8"/>
                    <a:pt x="11" y="9"/>
                    <a:pt x="11" y="9"/>
                  </a:cubicBezTo>
                  <a:cubicBezTo>
                    <a:pt x="11" y="9"/>
                    <a:pt x="10" y="9"/>
                    <a:pt x="11" y="9"/>
                  </a:cubicBezTo>
                  <a:cubicBezTo>
                    <a:pt x="11" y="8"/>
                    <a:pt x="11" y="8"/>
                    <a:pt x="11" y="8"/>
                  </a:cubicBezTo>
                  <a:cubicBezTo>
                    <a:pt x="11" y="8"/>
                    <a:pt x="11" y="8"/>
                    <a:pt x="11" y="8"/>
                  </a:cubicBezTo>
                  <a:cubicBezTo>
                    <a:pt x="11" y="8"/>
                    <a:pt x="10" y="8"/>
                    <a:pt x="10" y="8"/>
                  </a:cubicBezTo>
                  <a:cubicBezTo>
                    <a:pt x="10" y="8"/>
                    <a:pt x="10" y="8"/>
                    <a:pt x="10" y="8"/>
                  </a:cubicBezTo>
                  <a:cubicBezTo>
                    <a:pt x="11" y="8"/>
                    <a:pt x="11" y="7"/>
                    <a:pt x="11" y="7"/>
                  </a:cubicBezTo>
                  <a:cubicBezTo>
                    <a:pt x="11" y="6"/>
                    <a:pt x="12" y="6"/>
                    <a:pt x="12" y="5"/>
                  </a:cubicBezTo>
                  <a:cubicBezTo>
                    <a:pt x="12" y="5"/>
                    <a:pt x="12" y="5"/>
                    <a:pt x="12" y="5"/>
                  </a:cubicBezTo>
                  <a:cubicBezTo>
                    <a:pt x="12" y="5"/>
                    <a:pt x="12" y="5"/>
                    <a:pt x="12" y="5"/>
                  </a:cubicBezTo>
                  <a:close/>
                  <a:moveTo>
                    <a:pt x="11" y="11"/>
                  </a:moveTo>
                  <a:cubicBezTo>
                    <a:pt x="11" y="11"/>
                    <a:pt x="11" y="10"/>
                    <a:pt x="11" y="10"/>
                  </a:cubicBezTo>
                  <a:cubicBezTo>
                    <a:pt x="11" y="10"/>
                    <a:pt x="11" y="10"/>
                    <a:pt x="11" y="9"/>
                  </a:cubicBezTo>
                  <a:cubicBezTo>
                    <a:pt x="12" y="10"/>
                    <a:pt x="11" y="10"/>
                    <a:pt x="12" y="10"/>
                  </a:cubicBezTo>
                  <a:cubicBezTo>
                    <a:pt x="12" y="10"/>
                    <a:pt x="11" y="11"/>
                    <a:pt x="11" y="1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37"/>
            <p:cNvSpPr/>
            <p:nvPr/>
          </p:nvSpPr>
          <p:spPr bwMode="auto">
            <a:xfrm>
              <a:off x="7786688" y="3789363"/>
              <a:ext cx="204788" cy="252413"/>
            </a:xfrm>
            <a:custGeom>
              <a:avLst/>
              <a:gdLst>
                <a:gd name="T0" fmla="*/ 4 w 17"/>
                <a:gd name="T1" fmla="*/ 16 h 21"/>
                <a:gd name="T2" fmla="*/ 0 w 17"/>
                <a:gd name="T3" fmla="*/ 5 h 21"/>
                <a:gd name="T4" fmla="*/ 13 w 17"/>
                <a:gd name="T5" fmla="*/ 0 h 21"/>
                <a:gd name="T6" fmla="*/ 17 w 17"/>
                <a:gd name="T7" fmla="*/ 14 h 21"/>
                <a:gd name="T8" fmla="*/ 15 w 17"/>
                <a:gd name="T9" fmla="*/ 16 h 21"/>
                <a:gd name="T10" fmla="*/ 12 w 17"/>
                <a:gd name="T11" fmla="*/ 14 h 21"/>
                <a:gd name="T12" fmla="*/ 15 w 17"/>
                <a:gd name="T13" fmla="*/ 11 h 21"/>
                <a:gd name="T14" fmla="*/ 15 w 17"/>
                <a:gd name="T15" fmla="*/ 11 h 21"/>
                <a:gd name="T16" fmla="*/ 13 w 17"/>
                <a:gd name="T17" fmla="*/ 3 h 21"/>
                <a:gd name="T18" fmla="*/ 3 w 17"/>
                <a:gd name="T19" fmla="*/ 9 h 21"/>
                <a:gd name="T20" fmla="*/ 6 w 17"/>
                <a:gd name="T21" fmla="*/ 18 h 21"/>
                <a:gd name="T22" fmla="*/ 3 w 17"/>
                <a:gd name="T23" fmla="*/ 21 h 21"/>
                <a:gd name="T24" fmla="*/ 1 w 17"/>
                <a:gd name="T25" fmla="*/ 18 h 21"/>
                <a:gd name="T26" fmla="*/ 3 w 17"/>
                <a:gd name="T27" fmla="*/ 16 h 21"/>
                <a:gd name="T28" fmla="*/ 4 w 17"/>
                <a:gd name="T2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1">
                  <a:moveTo>
                    <a:pt x="4" y="16"/>
                  </a:moveTo>
                  <a:cubicBezTo>
                    <a:pt x="0" y="5"/>
                    <a:pt x="0" y="5"/>
                    <a:pt x="0" y="5"/>
                  </a:cubicBezTo>
                  <a:cubicBezTo>
                    <a:pt x="13" y="0"/>
                    <a:pt x="13" y="0"/>
                    <a:pt x="13" y="0"/>
                  </a:cubicBezTo>
                  <a:cubicBezTo>
                    <a:pt x="14" y="4"/>
                    <a:pt x="17" y="10"/>
                    <a:pt x="17" y="14"/>
                  </a:cubicBezTo>
                  <a:cubicBezTo>
                    <a:pt x="17" y="15"/>
                    <a:pt x="16" y="16"/>
                    <a:pt x="15" y="16"/>
                  </a:cubicBezTo>
                  <a:cubicBezTo>
                    <a:pt x="13" y="16"/>
                    <a:pt x="12" y="15"/>
                    <a:pt x="12" y="14"/>
                  </a:cubicBezTo>
                  <a:cubicBezTo>
                    <a:pt x="12" y="12"/>
                    <a:pt x="13" y="11"/>
                    <a:pt x="15" y="11"/>
                  </a:cubicBezTo>
                  <a:cubicBezTo>
                    <a:pt x="15" y="11"/>
                    <a:pt x="15" y="11"/>
                    <a:pt x="15" y="11"/>
                  </a:cubicBezTo>
                  <a:cubicBezTo>
                    <a:pt x="13" y="3"/>
                    <a:pt x="13" y="3"/>
                    <a:pt x="13" y="3"/>
                  </a:cubicBezTo>
                  <a:cubicBezTo>
                    <a:pt x="3" y="9"/>
                    <a:pt x="3" y="9"/>
                    <a:pt x="3" y="9"/>
                  </a:cubicBezTo>
                  <a:cubicBezTo>
                    <a:pt x="4" y="11"/>
                    <a:pt x="6" y="16"/>
                    <a:pt x="6" y="18"/>
                  </a:cubicBezTo>
                  <a:cubicBezTo>
                    <a:pt x="6" y="20"/>
                    <a:pt x="5" y="21"/>
                    <a:pt x="3" y="21"/>
                  </a:cubicBezTo>
                  <a:cubicBezTo>
                    <a:pt x="2" y="21"/>
                    <a:pt x="1" y="20"/>
                    <a:pt x="1" y="18"/>
                  </a:cubicBezTo>
                  <a:cubicBezTo>
                    <a:pt x="1" y="17"/>
                    <a:pt x="2" y="16"/>
                    <a:pt x="3" y="16"/>
                  </a:cubicBezTo>
                  <a:cubicBezTo>
                    <a:pt x="3" y="16"/>
                    <a:pt x="4" y="16"/>
                    <a:pt x="4" y="16"/>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38"/>
            <p:cNvSpPr/>
            <p:nvPr/>
          </p:nvSpPr>
          <p:spPr bwMode="auto">
            <a:xfrm>
              <a:off x="7413625" y="2514601"/>
              <a:ext cx="133350" cy="131763"/>
            </a:xfrm>
            <a:custGeom>
              <a:avLst/>
              <a:gdLst>
                <a:gd name="T0" fmla="*/ 0 w 11"/>
                <a:gd name="T1" fmla="*/ 6 h 11"/>
                <a:gd name="T2" fmla="*/ 6 w 11"/>
                <a:gd name="T3" fmla="*/ 0 h 11"/>
                <a:gd name="T4" fmla="*/ 11 w 11"/>
                <a:gd name="T5" fmla="*/ 6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5" y="6"/>
                    <a:pt x="6" y="5"/>
                    <a:pt x="6" y="0"/>
                  </a:cubicBezTo>
                  <a:cubicBezTo>
                    <a:pt x="6" y="5"/>
                    <a:pt x="6" y="6"/>
                    <a:pt x="11" y="6"/>
                  </a:cubicBezTo>
                  <a:cubicBezTo>
                    <a:pt x="6" y="6"/>
                    <a:pt x="6" y="6"/>
                    <a:pt x="6" y="11"/>
                  </a:cubicBezTo>
                  <a:cubicBezTo>
                    <a:pt x="6" y="6"/>
                    <a:pt x="5" y="6"/>
                    <a:pt x="0" y="6"/>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39"/>
            <p:cNvSpPr/>
            <p:nvPr/>
          </p:nvSpPr>
          <p:spPr bwMode="auto">
            <a:xfrm>
              <a:off x="4151313" y="3055938"/>
              <a:ext cx="168275" cy="228600"/>
            </a:xfrm>
            <a:custGeom>
              <a:avLst/>
              <a:gdLst>
                <a:gd name="T0" fmla="*/ 7 w 14"/>
                <a:gd name="T1" fmla="*/ 3 h 19"/>
                <a:gd name="T2" fmla="*/ 4 w 14"/>
                <a:gd name="T3" fmla="*/ 4 h 19"/>
                <a:gd name="T4" fmla="*/ 4 w 14"/>
                <a:gd name="T5" fmla="*/ 9 h 19"/>
                <a:gd name="T6" fmla="*/ 2 w 14"/>
                <a:gd name="T7" fmla="*/ 11 h 19"/>
                <a:gd name="T8" fmla="*/ 3 w 14"/>
                <a:gd name="T9" fmla="*/ 13 h 19"/>
                <a:gd name="T10" fmla="*/ 1 w 14"/>
                <a:gd name="T11" fmla="*/ 14 h 19"/>
                <a:gd name="T12" fmla="*/ 0 w 14"/>
                <a:gd name="T13" fmla="*/ 16 h 19"/>
                <a:gd name="T14" fmla="*/ 2 w 14"/>
                <a:gd name="T15" fmla="*/ 17 h 19"/>
                <a:gd name="T16" fmla="*/ 6 w 14"/>
                <a:gd name="T17" fmla="*/ 19 h 19"/>
                <a:gd name="T18" fmla="*/ 7 w 14"/>
                <a:gd name="T19" fmla="*/ 13 h 19"/>
                <a:gd name="T20" fmla="*/ 8 w 14"/>
                <a:gd name="T21" fmla="*/ 10 h 19"/>
                <a:gd name="T22" fmla="*/ 8 w 14"/>
                <a:gd name="T23" fmla="*/ 8 h 19"/>
                <a:gd name="T24" fmla="*/ 9 w 14"/>
                <a:gd name="T25" fmla="*/ 6 h 19"/>
                <a:gd name="T26" fmla="*/ 9 w 14"/>
                <a:gd name="T27" fmla="*/ 6 h 19"/>
                <a:gd name="T28" fmla="*/ 8 w 14"/>
                <a:gd name="T29" fmla="*/ 8 h 19"/>
                <a:gd name="T30" fmla="*/ 8 w 14"/>
                <a:gd name="T31" fmla="*/ 10 h 19"/>
                <a:gd name="T32" fmla="*/ 7 w 14"/>
                <a:gd name="T33" fmla="*/ 14 h 19"/>
                <a:gd name="T34" fmla="*/ 7 w 14"/>
                <a:gd name="T35" fmla="*/ 19 h 19"/>
                <a:gd name="T36" fmla="*/ 7 w 14"/>
                <a:gd name="T37" fmla="*/ 19 h 19"/>
                <a:gd name="T38" fmla="*/ 9 w 14"/>
                <a:gd name="T39" fmla="*/ 19 h 19"/>
                <a:gd name="T40" fmla="*/ 10 w 14"/>
                <a:gd name="T41" fmla="*/ 18 h 19"/>
                <a:gd name="T42" fmla="*/ 12 w 14"/>
                <a:gd name="T43" fmla="*/ 14 h 19"/>
                <a:gd name="T44" fmla="*/ 12 w 14"/>
                <a:gd name="T45" fmla="*/ 13 h 19"/>
                <a:gd name="T46" fmla="*/ 14 w 14"/>
                <a:gd name="T47" fmla="*/ 12 h 19"/>
                <a:gd name="T48" fmla="*/ 12 w 14"/>
                <a:gd name="T49" fmla="*/ 9 h 19"/>
                <a:gd name="T50" fmla="*/ 13 w 14"/>
                <a:gd name="T51" fmla="*/ 6 h 19"/>
                <a:gd name="T52" fmla="*/ 10 w 14"/>
                <a:gd name="T53" fmla="*/ 4 h 19"/>
                <a:gd name="T54" fmla="*/ 10 w 14"/>
                <a:gd name="T55" fmla="*/ 0 h 19"/>
                <a:gd name="T56" fmla="*/ 7 w 14"/>
                <a:gd name="T5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9">
                  <a:moveTo>
                    <a:pt x="7" y="3"/>
                  </a:moveTo>
                  <a:cubicBezTo>
                    <a:pt x="7" y="4"/>
                    <a:pt x="5" y="4"/>
                    <a:pt x="4" y="4"/>
                  </a:cubicBezTo>
                  <a:cubicBezTo>
                    <a:pt x="6" y="6"/>
                    <a:pt x="5" y="9"/>
                    <a:pt x="4" y="9"/>
                  </a:cubicBezTo>
                  <a:cubicBezTo>
                    <a:pt x="4" y="10"/>
                    <a:pt x="2" y="11"/>
                    <a:pt x="2" y="11"/>
                  </a:cubicBezTo>
                  <a:cubicBezTo>
                    <a:pt x="2" y="11"/>
                    <a:pt x="3" y="12"/>
                    <a:pt x="3" y="13"/>
                  </a:cubicBezTo>
                  <a:cubicBezTo>
                    <a:pt x="3" y="13"/>
                    <a:pt x="2" y="14"/>
                    <a:pt x="1" y="14"/>
                  </a:cubicBezTo>
                  <a:cubicBezTo>
                    <a:pt x="3" y="15"/>
                    <a:pt x="1" y="16"/>
                    <a:pt x="0" y="16"/>
                  </a:cubicBezTo>
                  <a:cubicBezTo>
                    <a:pt x="3" y="17"/>
                    <a:pt x="2" y="17"/>
                    <a:pt x="2" y="17"/>
                  </a:cubicBezTo>
                  <a:cubicBezTo>
                    <a:pt x="4" y="16"/>
                    <a:pt x="6" y="18"/>
                    <a:pt x="6" y="19"/>
                  </a:cubicBezTo>
                  <a:cubicBezTo>
                    <a:pt x="6" y="17"/>
                    <a:pt x="6" y="15"/>
                    <a:pt x="7" y="13"/>
                  </a:cubicBezTo>
                  <a:cubicBezTo>
                    <a:pt x="7" y="12"/>
                    <a:pt x="7" y="11"/>
                    <a:pt x="8" y="10"/>
                  </a:cubicBezTo>
                  <a:cubicBezTo>
                    <a:pt x="8" y="9"/>
                    <a:pt x="8" y="8"/>
                    <a:pt x="8" y="8"/>
                  </a:cubicBezTo>
                  <a:cubicBezTo>
                    <a:pt x="8" y="7"/>
                    <a:pt x="8" y="6"/>
                    <a:pt x="9" y="6"/>
                  </a:cubicBezTo>
                  <a:cubicBezTo>
                    <a:pt x="9" y="6"/>
                    <a:pt x="9" y="6"/>
                    <a:pt x="9" y="6"/>
                  </a:cubicBezTo>
                  <a:cubicBezTo>
                    <a:pt x="9" y="7"/>
                    <a:pt x="8" y="7"/>
                    <a:pt x="8" y="8"/>
                  </a:cubicBezTo>
                  <a:cubicBezTo>
                    <a:pt x="8" y="8"/>
                    <a:pt x="8" y="9"/>
                    <a:pt x="8" y="10"/>
                  </a:cubicBezTo>
                  <a:cubicBezTo>
                    <a:pt x="7" y="11"/>
                    <a:pt x="7" y="12"/>
                    <a:pt x="7" y="14"/>
                  </a:cubicBezTo>
                  <a:cubicBezTo>
                    <a:pt x="7" y="15"/>
                    <a:pt x="7" y="17"/>
                    <a:pt x="7" y="19"/>
                  </a:cubicBezTo>
                  <a:cubicBezTo>
                    <a:pt x="7" y="19"/>
                    <a:pt x="7" y="19"/>
                    <a:pt x="7" y="19"/>
                  </a:cubicBezTo>
                  <a:cubicBezTo>
                    <a:pt x="8" y="18"/>
                    <a:pt x="9" y="18"/>
                    <a:pt x="9" y="19"/>
                  </a:cubicBezTo>
                  <a:cubicBezTo>
                    <a:pt x="9" y="18"/>
                    <a:pt x="10" y="18"/>
                    <a:pt x="10" y="18"/>
                  </a:cubicBezTo>
                  <a:cubicBezTo>
                    <a:pt x="10" y="17"/>
                    <a:pt x="11" y="15"/>
                    <a:pt x="12" y="14"/>
                  </a:cubicBezTo>
                  <a:cubicBezTo>
                    <a:pt x="12" y="14"/>
                    <a:pt x="12" y="13"/>
                    <a:pt x="12" y="13"/>
                  </a:cubicBezTo>
                  <a:cubicBezTo>
                    <a:pt x="12" y="12"/>
                    <a:pt x="14" y="12"/>
                    <a:pt x="14" y="12"/>
                  </a:cubicBezTo>
                  <a:cubicBezTo>
                    <a:pt x="13" y="11"/>
                    <a:pt x="12" y="10"/>
                    <a:pt x="12" y="9"/>
                  </a:cubicBezTo>
                  <a:cubicBezTo>
                    <a:pt x="12" y="7"/>
                    <a:pt x="12" y="6"/>
                    <a:pt x="13" y="6"/>
                  </a:cubicBezTo>
                  <a:cubicBezTo>
                    <a:pt x="12" y="6"/>
                    <a:pt x="11" y="5"/>
                    <a:pt x="10" y="4"/>
                  </a:cubicBezTo>
                  <a:cubicBezTo>
                    <a:pt x="10" y="2"/>
                    <a:pt x="9" y="1"/>
                    <a:pt x="10" y="0"/>
                  </a:cubicBezTo>
                  <a:cubicBezTo>
                    <a:pt x="9" y="1"/>
                    <a:pt x="9" y="2"/>
                    <a:pt x="7" y="3"/>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41"/>
            <p:cNvSpPr/>
            <p:nvPr/>
          </p:nvSpPr>
          <p:spPr bwMode="auto">
            <a:xfrm>
              <a:off x="4271963" y="3187701"/>
              <a:ext cx="228600" cy="180975"/>
            </a:xfrm>
            <a:custGeom>
              <a:avLst/>
              <a:gdLst>
                <a:gd name="T0" fmla="*/ 9 w 19"/>
                <a:gd name="T1" fmla="*/ 7 h 15"/>
                <a:gd name="T2" fmla="*/ 5 w 19"/>
                <a:gd name="T3" fmla="*/ 8 h 15"/>
                <a:gd name="T4" fmla="*/ 3 w 19"/>
                <a:gd name="T5" fmla="*/ 9 h 15"/>
                <a:gd name="T6" fmla="*/ 2 w 19"/>
                <a:gd name="T7" fmla="*/ 10 h 15"/>
                <a:gd name="T8" fmla="*/ 1 w 19"/>
                <a:gd name="T9" fmla="*/ 10 h 15"/>
                <a:gd name="T10" fmla="*/ 1 w 19"/>
                <a:gd name="T11" fmla="*/ 10 h 15"/>
                <a:gd name="T12" fmla="*/ 1 w 19"/>
                <a:gd name="T13" fmla="*/ 12 h 15"/>
                <a:gd name="T14" fmla="*/ 0 w 19"/>
                <a:gd name="T15" fmla="*/ 13 h 15"/>
                <a:gd name="T16" fmla="*/ 5 w 19"/>
                <a:gd name="T17" fmla="*/ 15 h 15"/>
                <a:gd name="T18" fmla="*/ 9 w 19"/>
                <a:gd name="T19" fmla="*/ 12 h 15"/>
                <a:gd name="T20" fmla="*/ 12 w 19"/>
                <a:gd name="T21" fmla="*/ 11 h 15"/>
                <a:gd name="T22" fmla="*/ 15 w 19"/>
                <a:gd name="T23" fmla="*/ 9 h 15"/>
                <a:gd name="T24" fmla="*/ 19 w 19"/>
                <a:gd name="T25" fmla="*/ 2 h 15"/>
                <a:gd name="T26" fmla="*/ 9 w 19"/>
                <a:gd name="T27" fmla="*/ 0 h 15"/>
                <a:gd name="T28" fmla="*/ 7 w 19"/>
                <a:gd name="T29" fmla="*/ 4 h 15"/>
                <a:gd name="T30" fmla="*/ 6 w 19"/>
                <a:gd name="T31" fmla="*/ 3 h 15"/>
                <a:gd name="T32" fmla="*/ 4 w 19"/>
                <a:gd name="T33" fmla="*/ 5 h 15"/>
                <a:gd name="T34" fmla="*/ 3 w 19"/>
                <a:gd name="T35" fmla="*/ 4 h 15"/>
                <a:gd name="T36" fmla="*/ 1 w 19"/>
                <a:gd name="T37" fmla="*/ 6 h 15"/>
                <a:gd name="T38" fmla="*/ 0 w 19"/>
                <a:gd name="T39" fmla="*/ 8 h 15"/>
                <a:gd name="T40" fmla="*/ 1 w 19"/>
                <a:gd name="T41" fmla="*/ 10 h 15"/>
                <a:gd name="T42" fmla="*/ 1 w 19"/>
                <a:gd name="T43" fmla="*/ 9 h 15"/>
                <a:gd name="T44" fmla="*/ 2 w 19"/>
                <a:gd name="T45" fmla="*/ 9 h 15"/>
                <a:gd name="T46" fmla="*/ 3 w 19"/>
                <a:gd name="T47" fmla="*/ 9 h 15"/>
                <a:gd name="T48" fmla="*/ 4 w 19"/>
                <a:gd name="T49" fmla="*/ 8 h 15"/>
                <a:gd name="T50" fmla="*/ 5 w 19"/>
                <a:gd name="T51" fmla="*/ 8 h 15"/>
                <a:gd name="T52" fmla="*/ 9 w 19"/>
                <a:gd name="T53" fmla="*/ 7 h 15"/>
                <a:gd name="T54" fmla="*/ 13 w 19"/>
                <a:gd name="T55" fmla="*/ 5 h 15"/>
                <a:gd name="T56" fmla="*/ 13 w 19"/>
                <a:gd name="T57" fmla="*/ 5 h 15"/>
                <a:gd name="T58" fmla="*/ 9 w 19"/>
                <a:gd name="T5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5">
                  <a:moveTo>
                    <a:pt x="9" y="7"/>
                  </a:moveTo>
                  <a:cubicBezTo>
                    <a:pt x="8" y="8"/>
                    <a:pt x="7" y="8"/>
                    <a:pt x="5" y="8"/>
                  </a:cubicBezTo>
                  <a:cubicBezTo>
                    <a:pt x="5" y="9"/>
                    <a:pt x="4" y="9"/>
                    <a:pt x="3" y="9"/>
                  </a:cubicBezTo>
                  <a:cubicBezTo>
                    <a:pt x="3" y="9"/>
                    <a:pt x="2" y="9"/>
                    <a:pt x="2" y="10"/>
                  </a:cubicBezTo>
                  <a:cubicBezTo>
                    <a:pt x="2" y="10"/>
                    <a:pt x="1" y="10"/>
                    <a:pt x="1" y="10"/>
                  </a:cubicBezTo>
                  <a:cubicBezTo>
                    <a:pt x="1" y="10"/>
                    <a:pt x="1" y="10"/>
                    <a:pt x="1" y="10"/>
                  </a:cubicBezTo>
                  <a:cubicBezTo>
                    <a:pt x="1" y="10"/>
                    <a:pt x="1" y="11"/>
                    <a:pt x="1" y="12"/>
                  </a:cubicBezTo>
                  <a:cubicBezTo>
                    <a:pt x="1" y="13"/>
                    <a:pt x="0" y="13"/>
                    <a:pt x="0" y="13"/>
                  </a:cubicBezTo>
                  <a:cubicBezTo>
                    <a:pt x="1" y="13"/>
                    <a:pt x="3" y="11"/>
                    <a:pt x="5" y="15"/>
                  </a:cubicBezTo>
                  <a:cubicBezTo>
                    <a:pt x="5" y="14"/>
                    <a:pt x="7" y="11"/>
                    <a:pt x="9" y="12"/>
                  </a:cubicBezTo>
                  <a:cubicBezTo>
                    <a:pt x="9" y="11"/>
                    <a:pt x="12" y="10"/>
                    <a:pt x="12" y="11"/>
                  </a:cubicBezTo>
                  <a:cubicBezTo>
                    <a:pt x="12" y="10"/>
                    <a:pt x="14" y="9"/>
                    <a:pt x="15" y="9"/>
                  </a:cubicBezTo>
                  <a:cubicBezTo>
                    <a:pt x="12" y="7"/>
                    <a:pt x="18" y="3"/>
                    <a:pt x="19" y="2"/>
                  </a:cubicBezTo>
                  <a:cubicBezTo>
                    <a:pt x="18" y="3"/>
                    <a:pt x="9" y="3"/>
                    <a:pt x="9" y="0"/>
                  </a:cubicBezTo>
                  <a:cubicBezTo>
                    <a:pt x="9" y="0"/>
                    <a:pt x="8" y="3"/>
                    <a:pt x="7" y="4"/>
                  </a:cubicBezTo>
                  <a:cubicBezTo>
                    <a:pt x="7" y="4"/>
                    <a:pt x="5" y="4"/>
                    <a:pt x="6" y="3"/>
                  </a:cubicBezTo>
                  <a:cubicBezTo>
                    <a:pt x="5" y="3"/>
                    <a:pt x="5" y="4"/>
                    <a:pt x="4" y="5"/>
                  </a:cubicBezTo>
                  <a:cubicBezTo>
                    <a:pt x="4" y="5"/>
                    <a:pt x="3" y="4"/>
                    <a:pt x="3" y="4"/>
                  </a:cubicBezTo>
                  <a:cubicBezTo>
                    <a:pt x="3" y="6"/>
                    <a:pt x="3" y="6"/>
                    <a:pt x="1" y="6"/>
                  </a:cubicBezTo>
                  <a:cubicBezTo>
                    <a:pt x="1" y="6"/>
                    <a:pt x="1" y="8"/>
                    <a:pt x="0" y="8"/>
                  </a:cubicBezTo>
                  <a:cubicBezTo>
                    <a:pt x="1" y="8"/>
                    <a:pt x="1" y="9"/>
                    <a:pt x="1" y="10"/>
                  </a:cubicBezTo>
                  <a:cubicBezTo>
                    <a:pt x="1" y="10"/>
                    <a:pt x="1" y="9"/>
                    <a:pt x="1" y="9"/>
                  </a:cubicBezTo>
                  <a:cubicBezTo>
                    <a:pt x="1" y="9"/>
                    <a:pt x="1" y="9"/>
                    <a:pt x="2" y="9"/>
                  </a:cubicBezTo>
                  <a:cubicBezTo>
                    <a:pt x="2" y="9"/>
                    <a:pt x="2" y="9"/>
                    <a:pt x="3" y="9"/>
                  </a:cubicBezTo>
                  <a:cubicBezTo>
                    <a:pt x="3" y="9"/>
                    <a:pt x="4" y="9"/>
                    <a:pt x="4" y="8"/>
                  </a:cubicBezTo>
                  <a:cubicBezTo>
                    <a:pt x="4" y="8"/>
                    <a:pt x="5" y="8"/>
                    <a:pt x="5" y="8"/>
                  </a:cubicBezTo>
                  <a:cubicBezTo>
                    <a:pt x="6" y="8"/>
                    <a:pt x="8" y="8"/>
                    <a:pt x="9" y="7"/>
                  </a:cubicBezTo>
                  <a:cubicBezTo>
                    <a:pt x="10" y="7"/>
                    <a:pt x="12" y="6"/>
                    <a:pt x="13" y="5"/>
                  </a:cubicBezTo>
                  <a:cubicBezTo>
                    <a:pt x="13" y="5"/>
                    <a:pt x="13" y="5"/>
                    <a:pt x="13" y="5"/>
                  </a:cubicBezTo>
                  <a:lnTo>
                    <a:pt x="9" y="7"/>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43"/>
            <p:cNvSpPr/>
            <p:nvPr/>
          </p:nvSpPr>
          <p:spPr bwMode="auto">
            <a:xfrm>
              <a:off x="4151313" y="3271838"/>
              <a:ext cx="60325" cy="73025"/>
            </a:xfrm>
            <a:custGeom>
              <a:avLst/>
              <a:gdLst>
                <a:gd name="T0" fmla="*/ 1 w 5"/>
                <a:gd name="T1" fmla="*/ 1 h 6"/>
                <a:gd name="T2" fmla="*/ 0 w 5"/>
                <a:gd name="T3" fmla="*/ 3 h 6"/>
                <a:gd name="T4" fmla="*/ 1 w 5"/>
                <a:gd name="T5" fmla="*/ 5 h 6"/>
                <a:gd name="T6" fmla="*/ 3 w 5"/>
                <a:gd name="T7" fmla="*/ 6 h 6"/>
                <a:gd name="T8" fmla="*/ 5 w 5"/>
                <a:gd name="T9" fmla="*/ 4 h 6"/>
                <a:gd name="T10" fmla="*/ 5 w 5"/>
                <a:gd name="T11" fmla="*/ 3 h 6"/>
                <a:gd name="T12" fmla="*/ 5 w 5"/>
                <a:gd name="T13" fmla="*/ 2 h 6"/>
                <a:gd name="T14" fmla="*/ 5 w 5"/>
                <a:gd name="T15" fmla="*/ 2 h 6"/>
                <a:gd name="T16" fmla="*/ 3 w 5"/>
                <a:gd name="T17" fmla="*/ 0 h 6"/>
                <a:gd name="T18" fmla="*/ 2 w 5"/>
                <a:gd name="T19" fmla="*/ 0 h 6"/>
                <a:gd name="T20" fmla="*/ 1 w 5"/>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1" y="1"/>
                  </a:moveTo>
                  <a:cubicBezTo>
                    <a:pt x="0" y="1"/>
                    <a:pt x="0" y="2"/>
                    <a:pt x="0" y="3"/>
                  </a:cubicBezTo>
                  <a:cubicBezTo>
                    <a:pt x="0" y="4"/>
                    <a:pt x="0" y="5"/>
                    <a:pt x="1" y="5"/>
                  </a:cubicBezTo>
                  <a:cubicBezTo>
                    <a:pt x="2" y="6"/>
                    <a:pt x="3" y="6"/>
                    <a:pt x="3" y="6"/>
                  </a:cubicBezTo>
                  <a:cubicBezTo>
                    <a:pt x="3" y="5"/>
                    <a:pt x="4" y="5"/>
                    <a:pt x="5" y="4"/>
                  </a:cubicBezTo>
                  <a:cubicBezTo>
                    <a:pt x="5" y="4"/>
                    <a:pt x="5" y="3"/>
                    <a:pt x="5" y="3"/>
                  </a:cubicBezTo>
                  <a:cubicBezTo>
                    <a:pt x="5" y="3"/>
                    <a:pt x="5" y="3"/>
                    <a:pt x="5" y="2"/>
                  </a:cubicBezTo>
                  <a:cubicBezTo>
                    <a:pt x="5" y="2"/>
                    <a:pt x="5" y="2"/>
                    <a:pt x="5" y="2"/>
                  </a:cubicBezTo>
                  <a:cubicBezTo>
                    <a:pt x="5" y="0"/>
                    <a:pt x="4" y="0"/>
                    <a:pt x="3" y="0"/>
                  </a:cubicBezTo>
                  <a:cubicBezTo>
                    <a:pt x="2" y="0"/>
                    <a:pt x="2" y="0"/>
                    <a:pt x="2" y="0"/>
                  </a:cubicBezTo>
                  <a:cubicBezTo>
                    <a:pt x="2" y="0"/>
                    <a:pt x="1" y="0"/>
                    <a:pt x="1"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44"/>
            <p:cNvSpPr/>
            <p:nvPr/>
          </p:nvSpPr>
          <p:spPr bwMode="auto">
            <a:xfrm>
              <a:off x="4198938" y="3332163"/>
              <a:ext cx="49213" cy="47625"/>
            </a:xfrm>
            <a:custGeom>
              <a:avLst/>
              <a:gdLst>
                <a:gd name="T0" fmla="*/ 0 w 4"/>
                <a:gd name="T1" fmla="*/ 1 h 4"/>
                <a:gd name="T2" fmla="*/ 0 w 4"/>
                <a:gd name="T3" fmla="*/ 3 h 4"/>
                <a:gd name="T4" fmla="*/ 1 w 4"/>
                <a:gd name="T5" fmla="*/ 4 h 4"/>
                <a:gd name="T6" fmla="*/ 3 w 4"/>
                <a:gd name="T7" fmla="*/ 4 h 4"/>
                <a:gd name="T8" fmla="*/ 4 w 4"/>
                <a:gd name="T9" fmla="*/ 2 h 4"/>
                <a:gd name="T10" fmla="*/ 2 w 4"/>
                <a:gd name="T11" fmla="*/ 1 h 4"/>
                <a:gd name="T12" fmla="*/ 1 w 4"/>
                <a:gd name="T13" fmla="*/ 1 h 4"/>
                <a:gd name="T14" fmla="*/ 1 w 4"/>
                <a:gd name="T15" fmla="*/ 1 h 4"/>
                <a:gd name="T16" fmla="*/ 1 w 4"/>
                <a:gd name="T17" fmla="*/ 1 h 4"/>
                <a:gd name="T18" fmla="*/ 1 w 4"/>
                <a:gd name="T19" fmla="*/ 0 h 4"/>
                <a:gd name="T20" fmla="*/ 0 w 4"/>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1"/>
                  </a:moveTo>
                  <a:cubicBezTo>
                    <a:pt x="0" y="2"/>
                    <a:pt x="0" y="3"/>
                    <a:pt x="0" y="3"/>
                  </a:cubicBezTo>
                  <a:cubicBezTo>
                    <a:pt x="0" y="4"/>
                    <a:pt x="1" y="4"/>
                    <a:pt x="1" y="4"/>
                  </a:cubicBezTo>
                  <a:cubicBezTo>
                    <a:pt x="2" y="4"/>
                    <a:pt x="2" y="4"/>
                    <a:pt x="3" y="4"/>
                  </a:cubicBezTo>
                  <a:cubicBezTo>
                    <a:pt x="3" y="4"/>
                    <a:pt x="4" y="3"/>
                    <a:pt x="4" y="2"/>
                  </a:cubicBezTo>
                  <a:cubicBezTo>
                    <a:pt x="3" y="2"/>
                    <a:pt x="3" y="2"/>
                    <a:pt x="2" y="1"/>
                  </a:cubicBezTo>
                  <a:cubicBezTo>
                    <a:pt x="2" y="1"/>
                    <a:pt x="2" y="1"/>
                    <a:pt x="1" y="1"/>
                  </a:cubicBezTo>
                  <a:cubicBezTo>
                    <a:pt x="1" y="1"/>
                    <a:pt x="1" y="1"/>
                    <a:pt x="1" y="1"/>
                  </a:cubicBezTo>
                  <a:cubicBezTo>
                    <a:pt x="1" y="1"/>
                    <a:pt x="1" y="1"/>
                    <a:pt x="1" y="1"/>
                  </a:cubicBezTo>
                  <a:cubicBezTo>
                    <a:pt x="1" y="0"/>
                    <a:pt x="1" y="0"/>
                    <a:pt x="1" y="0"/>
                  </a:cubicBezTo>
                  <a:cubicBezTo>
                    <a:pt x="0" y="0"/>
                    <a:pt x="0" y="1"/>
                    <a:pt x="0"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45"/>
            <p:cNvSpPr/>
            <p:nvPr/>
          </p:nvSpPr>
          <p:spPr bwMode="auto">
            <a:xfrm>
              <a:off x="4211638" y="3284538"/>
              <a:ext cx="71438" cy="60325"/>
            </a:xfrm>
            <a:custGeom>
              <a:avLst/>
              <a:gdLst>
                <a:gd name="T0" fmla="*/ 1 w 6"/>
                <a:gd name="T1" fmla="*/ 2 h 5"/>
                <a:gd name="T2" fmla="*/ 0 w 6"/>
                <a:gd name="T3" fmla="*/ 3 h 5"/>
                <a:gd name="T4" fmla="*/ 2 w 6"/>
                <a:gd name="T5" fmla="*/ 5 h 5"/>
                <a:gd name="T6" fmla="*/ 4 w 6"/>
                <a:gd name="T7" fmla="*/ 5 h 5"/>
                <a:gd name="T8" fmla="*/ 4 w 6"/>
                <a:gd name="T9" fmla="*/ 5 h 5"/>
                <a:gd name="T10" fmla="*/ 5 w 6"/>
                <a:gd name="T11" fmla="*/ 4 h 5"/>
                <a:gd name="T12" fmla="*/ 5 w 6"/>
                <a:gd name="T13" fmla="*/ 3 h 5"/>
                <a:gd name="T14" fmla="*/ 5 w 6"/>
                <a:gd name="T15" fmla="*/ 1 h 5"/>
                <a:gd name="T16" fmla="*/ 4 w 6"/>
                <a:gd name="T17" fmla="*/ 1 h 5"/>
                <a:gd name="T18" fmla="*/ 4 w 6"/>
                <a:gd name="T19" fmla="*/ 0 h 5"/>
                <a:gd name="T20" fmla="*/ 2 w 6"/>
                <a:gd name="T21" fmla="*/ 0 h 5"/>
                <a:gd name="T22" fmla="*/ 1 w 6"/>
                <a:gd name="T23" fmla="*/ 1 h 5"/>
                <a:gd name="T24" fmla="*/ 1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1" y="2"/>
                  </a:moveTo>
                  <a:cubicBezTo>
                    <a:pt x="0" y="2"/>
                    <a:pt x="0" y="3"/>
                    <a:pt x="0" y="3"/>
                  </a:cubicBezTo>
                  <a:cubicBezTo>
                    <a:pt x="0" y="3"/>
                    <a:pt x="1" y="4"/>
                    <a:pt x="2" y="5"/>
                  </a:cubicBezTo>
                  <a:cubicBezTo>
                    <a:pt x="2" y="5"/>
                    <a:pt x="3" y="5"/>
                    <a:pt x="4" y="5"/>
                  </a:cubicBezTo>
                  <a:cubicBezTo>
                    <a:pt x="4" y="5"/>
                    <a:pt x="4" y="5"/>
                    <a:pt x="4" y="5"/>
                  </a:cubicBezTo>
                  <a:cubicBezTo>
                    <a:pt x="4" y="5"/>
                    <a:pt x="5" y="4"/>
                    <a:pt x="5" y="4"/>
                  </a:cubicBezTo>
                  <a:cubicBezTo>
                    <a:pt x="5" y="4"/>
                    <a:pt x="5" y="4"/>
                    <a:pt x="5" y="3"/>
                  </a:cubicBezTo>
                  <a:cubicBezTo>
                    <a:pt x="6" y="3"/>
                    <a:pt x="6" y="2"/>
                    <a:pt x="5" y="1"/>
                  </a:cubicBezTo>
                  <a:cubicBezTo>
                    <a:pt x="5" y="1"/>
                    <a:pt x="5" y="1"/>
                    <a:pt x="4" y="1"/>
                  </a:cubicBezTo>
                  <a:cubicBezTo>
                    <a:pt x="4" y="0"/>
                    <a:pt x="4" y="0"/>
                    <a:pt x="4" y="0"/>
                  </a:cubicBezTo>
                  <a:cubicBezTo>
                    <a:pt x="3" y="0"/>
                    <a:pt x="3" y="0"/>
                    <a:pt x="2" y="0"/>
                  </a:cubicBezTo>
                  <a:cubicBezTo>
                    <a:pt x="2" y="1"/>
                    <a:pt x="1" y="1"/>
                    <a:pt x="1" y="1"/>
                  </a:cubicBezTo>
                  <a:cubicBezTo>
                    <a:pt x="1" y="1"/>
                    <a:pt x="1" y="2"/>
                    <a:pt x="1" y="2"/>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46"/>
            <p:cNvSpPr>
              <a:spLocks noEditPoints="1"/>
            </p:cNvSpPr>
            <p:nvPr/>
          </p:nvSpPr>
          <p:spPr bwMode="auto">
            <a:xfrm>
              <a:off x="4668838" y="3644901"/>
              <a:ext cx="144463" cy="168275"/>
            </a:xfrm>
            <a:custGeom>
              <a:avLst/>
              <a:gdLst>
                <a:gd name="T0" fmla="*/ 5 w 12"/>
                <a:gd name="T1" fmla="*/ 4 h 14"/>
                <a:gd name="T2" fmla="*/ 4 w 12"/>
                <a:gd name="T3" fmla="*/ 2 h 14"/>
                <a:gd name="T4" fmla="*/ 4 w 12"/>
                <a:gd name="T5" fmla="*/ 4 h 14"/>
                <a:gd name="T6" fmla="*/ 1 w 12"/>
                <a:gd name="T7" fmla="*/ 3 h 14"/>
                <a:gd name="T8" fmla="*/ 2 w 12"/>
                <a:gd name="T9" fmla="*/ 5 h 14"/>
                <a:gd name="T10" fmla="*/ 2 w 12"/>
                <a:gd name="T11" fmla="*/ 6 h 14"/>
                <a:gd name="T12" fmla="*/ 2 w 12"/>
                <a:gd name="T13" fmla="*/ 7 h 14"/>
                <a:gd name="T14" fmla="*/ 1 w 12"/>
                <a:gd name="T15" fmla="*/ 9 h 14"/>
                <a:gd name="T16" fmla="*/ 2 w 12"/>
                <a:gd name="T17" fmla="*/ 10 h 14"/>
                <a:gd name="T18" fmla="*/ 4 w 12"/>
                <a:gd name="T19" fmla="*/ 9 h 14"/>
                <a:gd name="T20" fmla="*/ 4 w 12"/>
                <a:gd name="T21" fmla="*/ 10 h 14"/>
                <a:gd name="T22" fmla="*/ 4 w 12"/>
                <a:gd name="T23" fmla="*/ 11 h 14"/>
                <a:gd name="T24" fmla="*/ 5 w 12"/>
                <a:gd name="T25" fmla="*/ 12 h 14"/>
                <a:gd name="T26" fmla="*/ 6 w 12"/>
                <a:gd name="T27" fmla="*/ 11 h 14"/>
                <a:gd name="T28" fmla="*/ 8 w 12"/>
                <a:gd name="T29" fmla="*/ 10 h 14"/>
                <a:gd name="T30" fmla="*/ 9 w 12"/>
                <a:gd name="T31" fmla="*/ 9 h 14"/>
                <a:gd name="T32" fmla="*/ 11 w 12"/>
                <a:gd name="T33" fmla="*/ 9 h 14"/>
                <a:gd name="T34" fmla="*/ 9 w 12"/>
                <a:gd name="T35" fmla="*/ 8 h 14"/>
                <a:gd name="T36" fmla="*/ 10 w 12"/>
                <a:gd name="T37" fmla="*/ 7 h 14"/>
                <a:gd name="T38" fmla="*/ 8 w 12"/>
                <a:gd name="T39" fmla="*/ 7 h 14"/>
                <a:gd name="T40" fmla="*/ 12 w 12"/>
                <a:gd name="T41" fmla="*/ 4 h 14"/>
                <a:gd name="T42" fmla="*/ 7 w 12"/>
                <a:gd name="T43" fmla="*/ 4 h 14"/>
                <a:gd name="T44" fmla="*/ 9 w 12"/>
                <a:gd name="T45" fmla="*/ 3 h 14"/>
                <a:gd name="T46" fmla="*/ 7 w 12"/>
                <a:gd name="T47" fmla="*/ 3 h 14"/>
                <a:gd name="T48" fmla="*/ 7 w 12"/>
                <a:gd name="T49" fmla="*/ 1 h 14"/>
                <a:gd name="T50" fmla="*/ 7 w 12"/>
                <a:gd name="T51" fmla="*/ 7 h 14"/>
                <a:gd name="T52" fmla="*/ 8 w 12"/>
                <a:gd name="T53" fmla="*/ 10 h 14"/>
                <a:gd name="T54" fmla="*/ 6 w 12"/>
                <a:gd name="T55" fmla="*/ 7 h 14"/>
                <a:gd name="T56" fmla="*/ 3 w 12"/>
                <a:gd name="T57" fmla="*/ 10 h 14"/>
                <a:gd name="T58" fmla="*/ 5 w 12"/>
                <a:gd name="T59" fmla="*/ 7 h 14"/>
                <a:gd name="T60" fmla="*/ 1 w 12"/>
                <a:gd name="T61" fmla="*/ 6 h 14"/>
                <a:gd name="T62" fmla="*/ 5 w 12"/>
                <a:gd name="T63" fmla="*/ 6 h 14"/>
                <a:gd name="T64" fmla="*/ 4 w 12"/>
                <a:gd name="T65" fmla="*/ 3 h 14"/>
                <a:gd name="T66" fmla="*/ 6 w 12"/>
                <a:gd name="T67" fmla="*/ 5 h 14"/>
                <a:gd name="T68" fmla="*/ 7 w 12"/>
                <a:gd name="T69" fmla="*/ 5 h 14"/>
                <a:gd name="T70" fmla="*/ 9 w 12"/>
                <a:gd name="T71" fmla="*/ 7 h 14"/>
                <a:gd name="T72" fmla="*/ 1 w 12"/>
                <a:gd name="T73" fmla="*/ 9 h 14"/>
                <a:gd name="T74" fmla="*/ 3 w 12"/>
                <a:gd name="T75" fmla="*/ 7 h 14"/>
                <a:gd name="T76" fmla="*/ 4 w 12"/>
                <a:gd name="T77" fmla="*/ 8 h 14"/>
                <a:gd name="T78" fmla="*/ 2 w 12"/>
                <a:gd name="T79" fmla="*/ 8 h 14"/>
                <a:gd name="T80" fmla="*/ 10 w 12"/>
                <a:gd name="T81" fmla="*/ 10 h 14"/>
                <a:gd name="T82" fmla="*/ 7 w 12"/>
                <a:gd name="T83" fmla="*/ 9 h 14"/>
                <a:gd name="T84" fmla="*/ 8 w 12"/>
                <a:gd name="T85" fmla="*/ 8 h 14"/>
                <a:gd name="T86" fmla="*/ 9 w 12"/>
                <a:gd name="T87" fmla="*/ 9 h 14"/>
                <a:gd name="T88" fmla="*/ 5 w 12"/>
                <a:gd name="T89" fmla="*/ 12 h 14"/>
                <a:gd name="T90" fmla="*/ 5 w 12"/>
                <a:gd name="T91" fmla="*/ 9 h 14"/>
                <a:gd name="T92" fmla="*/ 6 w 12"/>
                <a:gd name="T93" fmla="*/ 9 h 14"/>
                <a:gd name="T94" fmla="*/ 6 w 12"/>
                <a:gd name="T95" fmla="*/ 8 h 14"/>
                <a:gd name="T96" fmla="*/ 1 w 12"/>
                <a:gd name="T97" fmla="*/ 4 h 14"/>
                <a:gd name="T98" fmla="*/ 4 w 12"/>
                <a:gd name="T99" fmla="*/ 5 h 14"/>
                <a:gd name="T100" fmla="*/ 4 w 12"/>
                <a:gd name="T101" fmla="*/ 6 h 14"/>
                <a:gd name="T102" fmla="*/ 3 w 12"/>
                <a:gd name="T103" fmla="*/ 4 h 14"/>
                <a:gd name="T104" fmla="*/ 11 w 12"/>
                <a:gd name="T105" fmla="*/ 4 h 14"/>
                <a:gd name="T106" fmla="*/ 8 w 12"/>
                <a:gd name="T107" fmla="*/ 6 h 14"/>
                <a:gd name="T108" fmla="*/ 8 w 12"/>
                <a:gd name="T109" fmla="*/ 6 h 14"/>
                <a:gd name="T110" fmla="*/ 9 w 12"/>
                <a:gd name="T111" fmla="*/ 5 h 14"/>
                <a:gd name="T112" fmla="*/ 6 w 12"/>
                <a:gd name="T113" fmla="*/ 1 h 14"/>
                <a:gd name="T114" fmla="*/ 7 w 12"/>
                <a:gd name="T115" fmla="*/ 4 h 14"/>
                <a:gd name="T116" fmla="*/ 6 w 12"/>
                <a:gd name="T117" fmla="*/ 4 h 14"/>
                <a:gd name="T118" fmla="*/ 6 w 12"/>
                <a:gd name="T1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4">
                  <a:moveTo>
                    <a:pt x="6" y="1"/>
                  </a:moveTo>
                  <a:cubicBezTo>
                    <a:pt x="6" y="1"/>
                    <a:pt x="6" y="1"/>
                    <a:pt x="5" y="1"/>
                  </a:cubicBezTo>
                  <a:cubicBezTo>
                    <a:pt x="6" y="1"/>
                    <a:pt x="6" y="1"/>
                    <a:pt x="6" y="1"/>
                  </a:cubicBezTo>
                  <a:cubicBezTo>
                    <a:pt x="6" y="1"/>
                    <a:pt x="6" y="2"/>
                    <a:pt x="6" y="2"/>
                  </a:cubicBezTo>
                  <a:cubicBezTo>
                    <a:pt x="6" y="2"/>
                    <a:pt x="6" y="2"/>
                    <a:pt x="6" y="2"/>
                  </a:cubicBezTo>
                  <a:cubicBezTo>
                    <a:pt x="6" y="1"/>
                    <a:pt x="5" y="1"/>
                    <a:pt x="5" y="1"/>
                  </a:cubicBezTo>
                  <a:cubicBezTo>
                    <a:pt x="5" y="1"/>
                    <a:pt x="5" y="2"/>
                    <a:pt x="5" y="2"/>
                  </a:cubicBezTo>
                  <a:cubicBezTo>
                    <a:pt x="5" y="2"/>
                    <a:pt x="6" y="2"/>
                    <a:pt x="6" y="2"/>
                  </a:cubicBezTo>
                  <a:cubicBezTo>
                    <a:pt x="6" y="2"/>
                    <a:pt x="6" y="2"/>
                    <a:pt x="6" y="3"/>
                  </a:cubicBezTo>
                  <a:cubicBezTo>
                    <a:pt x="6" y="3"/>
                    <a:pt x="6" y="4"/>
                    <a:pt x="5" y="4"/>
                  </a:cubicBezTo>
                  <a:cubicBezTo>
                    <a:pt x="5" y="4"/>
                    <a:pt x="5" y="4"/>
                    <a:pt x="5" y="4"/>
                  </a:cubicBezTo>
                  <a:cubicBezTo>
                    <a:pt x="5" y="4"/>
                    <a:pt x="5" y="4"/>
                    <a:pt x="5" y="4"/>
                  </a:cubicBezTo>
                  <a:cubicBezTo>
                    <a:pt x="5" y="4"/>
                    <a:pt x="5" y="3"/>
                    <a:pt x="5" y="3"/>
                  </a:cubicBezTo>
                  <a:cubicBezTo>
                    <a:pt x="5" y="3"/>
                    <a:pt x="5" y="3"/>
                    <a:pt x="5" y="3"/>
                  </a:cubicBezTo>
                  <a:cubicBezTo>
                    <a:pt x="5" y="3"/>
                    <a:pt x="5" y="3"/>
                    <a:pt x="5" y="3"/>
                  </a:cubicBezTo>
                  <a:cubicBezTo>
                    <a:pt x="5" y="3"/>
                    <a:pt x="5" y="3"/>
                    <a:pt x="5" y="3"/>
                  </a:cubicBezTo>
                  <a:cubicBezTo>
                    <a:pt x="5" y="3"/>
                    <a:pt x="5" y="4"/>
                    <a:pt x="5" y="4"/>
                  </a:cubicBezTo>
                  <a:cubicBezTo>
                    <a:pt x="5" y="4"/>
                    <a:pt x="4" y="4"/>
                    <a:pt x="4" y="3"/>
                  </a:cubicBezTo>
                  <a:cubicBezTo>
                    <a:pt x="4" y="3"/>
                    <a:pt x="5" y="3"/>
                    <a:pt x="4" y="3"/>
                  </a:cubicBezTo>
                  <a:cubicBezTo>
                    <a:pt x="4" y="3"/>
                    <a:pt x="4" y="3"/>
                    <a:pt x="4" y="3"/>
                  </a:cubicBezTo>
                  <a:cubicBezTo>
                    <a:pt x="5" y="3"/>
                    <a:pt x="5" y="3"/>
                    <a:pt x="5" y="3"/>
                  </a:cubicBezTo>
                  <a:cubicBezTo>
                    <a:pt x="5" y="2"/>
                    <a:pt x="4" y="2"/>
                    <a:pt x="4" y="2"/>
                  </a:cubicBezTo>
                  <a:cubicBezTo>
                    <a:pt x="4" y="2"/>
                    <a:pt x="4" y="2"/>
                    <a:pt x="4" y="2"/>
                  </a:cubicBezTo>
                  <a:cubicBezTo>
                    <a:pt x="4" y="2"/>
                    <a:pt x="4" y="2"/>
                    <a:pt x="4" y="3"/>
                  </a:cubicBezTo>
                  <a:cubicBezTo>
                    <a:pt x="3" y="3"/>
                    <a:pt x="3" y="3"/>
                    <a:pt x="3" y="3"/>
                  </a:cubicBezTo>
                  <a:cubicBezTo>
                    <a:pt x="3" y="3"/>
                    <a:pt x="3" y="3"/>
                    <a:pt x="3" y="3"/>
                  </a:cubicBezTo>
                  <a:cubicBezTo>
                    <a:pt x="4" y="3"/>
                    <a:pt x="4" y="3"/>
                    <a:pt x="4" y="3"/>
                  </a:cubicBezTo>
                  <a:cubicBezTo>
                    <a:pt x="4" y="4"/>
                    <a:pt x="4" y="4"/>
                    <a:pt x="4" y="4"/>
                  </a:cubicBezTo>
                  <a:cubicBezTo>
                    <a:pt x="4" y="4"/>
                    <a:pt x="4" y="4"/>
                    <a:pt x="4" y="4"/>
                  </a:cubicBezTo>
                  <a:cubicBezTo>
                    <a:pt x="4" y="4"/>
                    <a:pt x="4" y="4"/>
                    <a:pt x="3" y="4"/>
                  </a:cubicBezTo>
                  <a:cubicBezTo>
                    <a:pt x="3" y="3"/>
                    <a:pt x="3" y="3"/>
                    <a:pt x="3" y="3"/>
                  </a:cubicBezTo>
                  <a:cubicBezTo>
                    <a:pt x="3" y="4"/>
                    <a:pt x="3" y="4"/>
                    <a:pt x="3" y="4"/>
                  </a:cubicBezTo>
                  <a:cubicBezTo>
                    <a:pt x="3" y="4"/>
                    <a:pt x="3" y="4"/>
                    <a:pt x="4" y="4"/>
                  </a:cubicBezTo>
                  <a:cubicBezTo>
                    <a:pt x="4" y="4"/>
                    <a:pt x="4" y="4"/>
                    <a:pt x="4" y="4"/>
                  </a:cubicBezTo>
                  <a:cubicBezTo>
                    <a:pt x="4" y="4"/>
                    <a:pt x="4" y="4"/>
                    <a:pt x="4" y="4"/>
                  </a:cubicBezTo>
                  <a:cubicBezTo>
                    <a:pt x="4" y="4"/>
                    <a:pt x="4" y="5"/>
                    <a:pt x="4" y="5"/>
                  </a:cubicBezTo>
                  <a:cubicBezTo>
                    <a:pt x="4" y="5"/>
                    <a:pt x="3" y="4"/>
                    <a:pt x="3" y="4"/>
                  </a:cubicBezTo>
                  <a:cubicBezTo>
                    <a:pt x="2" y="4"/>
                    <a:pt x="2" y="4"/>
                    <a:pt x="2" y="4"/>
                  </a:cubicBezTo>
                  <a:cubicBezTo>
                    <a:pt x="2" y="3"/>
                    <a:pt x="2" y="3"/>
                    <a:pt x="2" y="3"/>
                  </a:cubicBezTo>
                  <a:cubicBezTo>
                    <a:pt x="3" y="3"/>
                    <a:pt x="2" y="3"/>
                    <a:pt x="2" y="3"/>
                  </a:cubicBezTo>
                  <a:cubicBezTo>
                    <a:pt x="2" y="3"/>
                    <a:pt x="2" y="3"/>
                    <a:pt x="2" y="4"/>
                  </a:cubicBezTo>
                  <a:cubicBezTo>
                    <a:pt x="2" y="4"/>
                    <a:pt x="2" y="4"/>
                    <a:pt x="2" y="4"/>
                  </a:cubicBezTo>
                  <a:cubicBezTo>
                    <a:pt x="2" y="3"/>
                    <a:pt x="2" y="3"/>
                    <a:pt x="1" y="3"/>
                  </a:cubicBezTo>
                  <a:cubicBezTo>
                    <a:pt x="1" y="3"/>
                    <a:pt x="1" y="3"/>
                    <a:pt x="1" y="3"/>
                  </a:cubicBezTo>
                  <a:cubicBezTo>
                    <a:pt x="1" y="3"/>
                    <a:pt x="1" y="3"/>
                    <a:pt x="1" y="3"/>
                  </a:cubicBezTo>
                  <a:cubicBezTo>
                    <a:pt x="1" y="3"/>
                    <a:pt x="0" y="3"/>
                    <a:pt x="0" y="3"/>
                  </a:cubicBezTo>
                  <a:cubicBezTo>
                    <a:pt x="0" y="3"/>
                    <a:pt x="1" y="3"/>
                    <a:pt x="1" y="3"/>
                  </a:cubicBezTo>
                  <a:cubicBezTo>
                    <a:pt x="0" y="4"/>
                    <a:pt x="0" y="4"/>
                    <a:pt x="1" y="4"/>
                  </a:cubicBezTo>
                  <a:cubicBezTo>
                    <a:pt x="1" y="4"/>
                    <a:pt x="1" y="4"/>
                    <a:pt x="1" y="4"/>
                  </a:cubicBezTo>
                  <a:cubicBezTo>
                    <a:pt x="1" y="4"/>
                    <a:pt x="1" y="4"/>
                    <a:pt x="2" y="4"/>
                  </a:cubicBezTo>
                  <a:cubicBezTo>
                    <a:pt x="2" y="4"/>
                    <a:pt x="2" y="4"/>
                    <a:pt x="2" y="4"/>
                  </a:cubicBezTo>
                  <a:cubicBezTo>
                    <a:pt x="1" y="4"/>
                    <a:pt x="1" y="4"/>
                    <a:pt x="1" y="5"/>
                  </a:cubicBezTo>
                  <a:cubicBezTo>
                    <a:pt x="1" y="5"/>
                    <a:pt x="1" y="5"/>
                    <a:pt x="1" y="5"/>
                  </a:cubicBezTo>
                  <a:cubicBezTo>
                    <a:pt x="1" y="5"/>
                    <a:pt x="2" y="4"/>
                    <a:pt x="2" y="4"/>
                  </a:cubicBezTo>
                  <a:cubicBezTo>
                    <a:pt x="2" y="4"/>
                    <a:pt x="2" y="4"/>
                    <a:pt x="2" y="5"/>
                  </a:cubicBezTo>
                  <a:cubicBezTo>
                    <a:pt x="3" y="5"/>
                    <a:pt x="3" y="5"/>
                    <a:pt x="3" y="6"/>
                  </a:cubicBezTo>
                  <a:cubicBezTo>
                    <a:pt x="3" y="6"/>
                    <a:pt x="3" y="6"/>
                    <a:pt x="3" y="6"/>
                  </a:cubicBezTo>
                  <a:cubicBezTo>
                    <a:pt x="3" y="6"/>
                    <a:pt x="3" y="6"/>
                    <a:pt x="3" y="6"/>
                  </a:cubicBezTo>
                  <a:cubicBezTo>
                    <a:pt x="3" y="6"/>
                    <a:pt x="3" y="6"/>
                    <a:pt x="2" y="6"/>
                  </a:cubicBezTo>
                  <a:cubicBezTo>
                    <a:pt x="2" y="6"/>
                    <a:pt x="2" y="5"/>
                    <a:pt x="2" y="5"/>
                  </a:cubicBezTo>
                  <a:cubicBezTo>
                    <a:pt x="2" y="5"/>
                    <a:pt x="2" y="5"/>
                    <a:pt x="2" y="5"/>
                  </a:cubicBezTo>
                  <a:cubicBezTo>
                    <a:pt x="2" y="5"/>
                    <a:pt x="2" y="6"/>
                    <a:pt x="2" y="6"/>
                  </a:cubicBezTo>
                  <a:cubicBezTo>
                    <a:pt x="2" y="6"/>
                    <a:pt x="3" y="6"/>
                    <a:pt x="3" y="6"/>
                  </a:cubicBezTo>
                  <a:cubicBezTo>
                    <a:pt x="3" y="6"/>
                    <a:pt x="2" y="6"/>
                    <a:pt x="2" y="6"/>
                  </a:cubicBezTo>
                  <a:cubicBezTo>
                    <a:pt x="2" y="6"/>
                    <a:pt x="2" y="6"/>
                    <a:pt x="2" y="6"/>
                  </a:cubicBezTo>
                  <a:cubicBezTo>
                    <a:pt x="2" y="6"/>
                    <a:pt x="2" y="6"/>
                    <a:pt x="2" y="6"/>
                  </a:cubicBezTo>
                  <a:cubicBezTo>
                    <a:pt x="2" y="6"/>
                    <a:pt x="2" y="5"/>
                    <a:pt x="2" y="5"/>
                  </a:cubicBezTo>
                  <a:cubicBezTo>
                    <a:pt x="1" y="5"/>
                    <a:pt x="1" y="6"/>
                    <a:pt x="1" y="6"/>
                  </a:cubicBezTo>
                  <a:cubicBezTo>
                    <a:pt x="1" y="6"/>
                    <a:pt x="1" y="6"/>
                    <a:pt x="1" y="6"/>
                  </a:cubicBezTo>
                  <a:cubicBezTo>
                    <a:pt x="1" y="6"/>
                    <a:pt x="1" y="6"/>
                    <a:pt x="1" y="7"/>
                  </a:cubicBezTo>
                  <a:cubicBezTo>
                    <a:pt x="1" y="7"/>
                    <a:pt x="1" y="7"/>
                    <a:pt x="2" y="7"/>
                  </a:cubicBezTo>
                  <a:cubicBezTo>
                    <a:pt x="2" y="7"/>
                    <a:pt x="2" y="7"/>
                    <a:pt x="2" y="7"/>
                  </a:cubicBezTo>
                  <a:cubicBezTo>
                    <a:pt x="2" y="7"/>
                    <a:pt x="2" y="7"/>
                    <a:pt x="2" y="7"/>
                  </a:cubicBezTo>
                  <a:cubicBezTo>
                    <a:pt x="2" y="7"/>
                    <a:pt x="2" y="7"/>
                    <a:pt x="2" y="7"/>
                  </a:cubicBezTo>
                  <a:cubicBezTo>
                    <a:pt x="2" y="7"/>
                    <a:pt x="3" y="7"/>
                    <a:pt x="3" y="7"/>
                  </a:cubicBezTo>
                  <a:cubicBezTo>
                    <a:pt x="3" y="7"/>
                    <a:pt x="2" y="7"/>
                    <a:pt x="2" y="7"/>
                  </a:cubicBezTo>
                  <a:cubicBezTo>
                    <a:pt x="2" y="7"/>
                    <a:pt x="2" y="7"/>
                    <a:pt x="2" y="7"/>
                  </a:cubicBezTo>
                  <a:cubicBezTo>
                    <a:pt x="2" y="8"/>
                    <a:pt x="2" y="8"/>
                    <a:pt x="2" y="7"/>
                  </a:cubicBezTo>
                  <a:cubicBezTo>
                    <a:pt x="2" y="7"/>
                    <a:pt x="2" y="7"/>
                    <a:pt x="2" y="7"/>
                  </a:cubicBezTo>
                  <a:cubicBezTo>
                    <a:pt x="3" y="7"/>
                    <a:pt x="3" y="7"/>
                    <a:pt x="3" y="7"/>
                  </a:cubicBezTo>
                  <a:cubicBezTo>
                    <a:pt x="3" y="7"/>
                    <a:pt x="3" y="7"/>
                    <a:pt x="3" y="7"/>
                  </a:cubicBezTo>
                  <a:cubicBezTo>
                    <a:pt x="3" y="7"/>
                    <a:pt x="3" y="7"/>
                    <a:pt x="3" y="7"/>
                  </a:cubicBezTo>
                  <a:cubicBezTo>
                    <a:pt x="3" y="8"/>
                    <a:pt x="3" y="8"/>
                    <a:pt x="2" y="8"/>
                  </a:cubicBezTo>
                  <a:cubicBezTo>
                    <a:pt x="2" y="8"/>
                    <a:pt x="2" y="8"/>
                    <a:pt x="1" y="8"/>
                  </a:cubicBezTo>
                  <a:cubicBezTo>
                    <a:pt x="1" y="8"/>
                    <a:pt x="1" y="8"/>
                    <a:pt x="1" y="8"/>
                  </a:cubicBezTo>
                  <a:cubicBezTo>
                    <a:pt x="1" y="8"/>
                    <a:pt x="1" y="8"/>
                    <a:pt x="1" y="8"/>
                  </a:cubicBezTo>
                  <a:cubicBezTo>
                    <a:pt x="0" y="8"/>
                    <a:pt x="1" y="8"/>
                    <a:pt x="1" y="8"/>
                  </a:cubicBezTo>
                  <a:cubicBezTo>
                    <a:pt x="2" y="8"/>
                    <a:pt x="1" y="9"/>
                    <a:pt x="1" y="9"/>
                  </a:cubicBezTo>
                  <a:cubicBezTo>
                    <a:pt x="1" y="9"/>
                    <a:pt x="1" y="9"/>
                    <a:pt x="1" y="9"/>
                  </a:cubicBezTo>
                  <a:cubicBezTo>
                    <a:pt x="1" y="9"/>
                    <a:pt x="0" y="9"/>
                    <a:pt x="0" y="8"/>
                  </a:cubicBezTo>
                  <a:cubicBezTo>
                    <a:pt x="0" y="9"/>
                    <a:pt x="0" y="9"/>
                    <a:pt x="0" y="9"/>
                  </a:cubicBezTo>
                  <a:cubicBezTo>
                    <a:pt x="0" y="9"/>
                    <a:pt x="0" y="10"/>
                    <a:pt x="0" y="10"/>
                  </a:cubicBezTo>
                  <a:cubicBezTo>
                    <a:pt x="0" y="10"/>
                    <a:pt x="0" y="9"/>
                    <a:pt x="0" y="9"/>
                  </a:cubicBezTo>
                  <a:cubicBezTo>
                    <a:pt x="0" y="10"/>
                    <a:pt x="1" y="10"/>
                    <a:pt x="1" y="10"/>
                  </a:cubicBezTo>
                  <a:cubicBezTo>
                    <a:pt x="1" y="10"/>
                    <a:pt x="1" y="9"/>
                    <a:pt x="1" y="9"/>
                  </a:cubicBezTo>
                  <a:cubicBezTo>
                    <a:pt x="1" y="9"/>
                    <a:pt x="1" y="9"/>
                    <a:pt x="1" y="9"/>
                  </a:cubicBezTo>
                  <a:cubicBezTo>
                    <a:pt x="2" y="9"/>
                    <a:pt x="2" y="9"/>
                    <a:pt x="2" y="9"/>
                  </a:cubicBezTo>
                  <a:cubicBezTo>
                    <a:pt x="1" y="10"/>
                    <a:pt x="1" y="10"/>
                    <a:pt x="2" y="10"/>
                  </a:cubicBezTo>
                  <a:cubicBezTo>
                    <a:pt x="2" y="10"/>
                    <a:pt x="2" y="10"/>
                    <a:pt x="2" y="10"/>
                  </a:cubicBezTo>
                  <a:cubicBezTo>
                    <a:pt x="2" y="10"/>
                    <a:pt x="2" y="9"/>
                    <a:pt x="2" y="9"/>
                  </a:cubicBezTo>
                  <a:cubicBezTo>
                    <a:pt x="2" y="9"/>
                    <a:pt x="2" y="9"/>
                    <a:pt x="2" y="9"/>
                  </a:cubicBezTo>
                  <a:cubicBezTo>
                    <a:pt x="3" y="8"/>
                    <a:pt x="3" y="8"/>
                    <a:pt x="4" y="8"/>
                  </a:cubicBezTo>
                  <a:cubicBezTo>
                    <a:pt x="4" y="9"/>
                    <a:pt x="4" y="9"/>
                    <a:pt x="4" y="9"/>
                  </a:cubicBezTo>
                  <a:cubicBezTo>
                    <a:pt x="4" y="9"/>
                    <a:pt x="4" y="9"/>
                    <a:pt x="4" y="9"/>
                  </a:cubicBezTo>
                  <a:cubicBezTo>
                    <a:pt x="4" y="9"/>
                    <a:pt x="3" y="9"/>
                    <a:pt x="3" y="9"/>
                  </a:cubicBezTo>
                  <a:cubicBezTo>
                    <a:pt x="3" y="9"/>
                    <a:pt x="3" y="9"/>
                    <a:pt x="3" y="9"/>
                  </a:cubicBezTo>
                  <a:cubicBezTo>
                    <a:pt x="3" y="9"/>
                    <a:pt x="3" y="9"/>
                    <a:pt x="3" y="9"/>
                  </a:cubicBezTo>
                  <a:cubicBezTo>
                    <a:pt x="3" y="10"/>
                    <a:pt x="3" y="10"/>
                    <a:pt x="3" y="9"/>
                  </a:cubicBezTo>
                  <a:cubicBezTo>
                    <a:pt x="3" y="9"/>
                    <a:pt x="4" y="9"/>
                    <a:pt x="4" y="9"/>
                  </a:cubicBezTo>
                  <a:cubicBezTo>
                    <a:pt x="4" y="9"/>
                    <a:pt x="4" y="9"/>
                    <a:pt x="4" y="9"/>
                  </a:cubicBezTo>
                  <a:cubicBezTo>
                    <a:pt x="3" y="9"/>
                    <a:pt x="3" y="9"/>
                    <a:pt x="3" y="10"/>
                  </a:cubicBezTo>
                  <a:cubicBezTo>
                    <a:pt x="3" y="10"/>
                    <a:pt x="3" y="10"/>
                    <a:pt x="3" y="10"/>
                  </a:cubicBezTo>
                  <a:cubicBezTo>
                    <a:pt x="3" y="10"/>
                    <a:pt x="3" y="10"/>
                    <a:pt x="3" y="10"/>
                  </a:cubicBezTo>
                  <a:cubicBezTo>
                    <a:pt x="2" y="10"/>
                    <a:pt x="3" y="10"/>
                    <a:pt x="3" y="10"/>
                  </a:cubicBezTo>
                  <a:cubicBezTo>
                    <a:pt x="3" y="10"/>
                    <a:pt x="3" y="11"/>
                    <a:pt x="3" y="11"/>
                  </a:cubicBezTo>
                  <a:cubicBezTo>
                    <a:pt x="3" y="11"/>
                    <a:pt x="3" y="11"/>
                    <a:pt x="3" y="11"/>
                  </a:cubicBezTo>
                  <a:cubicBezTo>
                    <a:pt x="3" y="11"/>
                    <a:pt x="3" y="11"/>
                    <a:pt x="3" y="11"/>
                  </a:cubicBezTo>
                  <a:cubicBezTo>
                    <a:pt x="4" y="11"/>
                    <a:pt x="4" y="11"/>
                    <a:pt x="4" y="11"/>
                  </a:cubicBezTo>
                  <a:cubicBezTo>
                    <a:pt x="4" y="11"/>
                    <a:pt x="4" y="11"/>
                    <a:pt x="4" y="10"/>
                  </a:cubicBezTo>
                  <a:cubicBezTo>
                    <a:pt x="4" y="10"/>
                    <a:pt x="4" y="10"/>
                    <a:pt x="4" y="10"/>
                  </a:cubicBezTo>
                  <a:cubicBezTo>
                    <a:pt x="4" y="10"/>
                    <a:pt x="4" y="10"/>
                    <a:pt x="4" y="10"/>
                  </a:cubicBezTo>
                  <a:cubicBezTo>
                    <a:pt x="4" y="10"/>
                    <a:pt x="4" y="9"/>
                    <a:pt x="4" y="9"/>
                  </a:cubicBezTo>
                  <a:cubicBezTo>
                    <a:pt x="4" y="10"/>
                    <a:pt x="4" y="10"/>
                    <a:pt x="4" y="10"/>
                  </a:cubicBezTo>
                  <a:cubicBezTo>
                    <a:pt x="4" y="10"/>
                    <a:pt x="4" y="11"/>
                    <a:pt x="4" y="11"/>
                  </a:cubicBezTo>
                  <a:cubicBezTo>
                    <a:pt x="5" y="11"/>
                    <a:pt x="5" y="10"/>
                    <a:pt x="5" y="10"/>
                  </a:cubicBezTo>
                  <a:cubicBezTo>
                    <a:pt x="4" y="10"/>
                    <a:pt x="4" y="10"/>
                    <a:pt x="4" y="10"/>
                  </a:cubicBezTo>
                  <a:cubicBezTo>
                    <a:pt x="5" y="10"/>
                    <a:pt x="5" y="10"/>
                    <a:pt x="4" y="9"/>
                  </a:cubicBezTo>
                  <a:cubicBezTo>
                    <a:pt x="4" y="9"/>
                    <a:pt x="4" y="9"/>
                    <a:pt x="4" y="9"/>
                  </a:cubicBezTo>
                  <a:cubicBezTo>
                    <a:pt x="5" y="9"/>
                    <a:pt x="5" y="9"/>
                    <a:pt x="5" y="9"/>
                  </a:cubicBezTo>
                  <a:cubicBezTo>
                    <a:pt x="5" y="10"/>
                    <a:pt x="5" y="10"/>
                    <a:pt x="5" y="11"/>
                  </a:cubicBezTo>
                  <a:cubicBezTo>
                    <a:pt x="5" y="11"/>
                    <a:pt x="5" y="11"/>
                    <a:pt x="5" y="11"/>
                  </a:cubicBezTo>
                  <a:cubicBezTo>
                    <a:pt x="5" y="11"/>
                    <a:pt x="4" y="12"/>
                    <a:pt x="4" y="11"/>
                  </a:cubicBezTo>
                  <a:cubicBezTo>
                    <a:pt x="4" y="11"/>
                    <a:pt x="4" y="12"/>
                    <a:pt x="4" y="12"/>
                  </a:cubicBezTo>
                  <a:cubicBezTo>
                    <a:pt x="4" y="12"/>
                    <a:pt x="5" y="12"/>
                    <a:pt x="5" y="12"/>
                  </a:cubicBezTo>
                  <a:cubicBezTo>
                    <a:pt x="5" y="11"/>
                    <a:pt x="5" y="11"/>
                    <a:pt x="5" y="12"/>
                  </a:cubicBezTo>
                  <a:cubicBezTo>
                    <a:pt x="5" y="12"/>
                    <a:pt x="5" y="12"/>
                    <a:pt x="5" y="12"/>
                  </a:cubicBezTo>
                  <a:cubicBezTo>
                    <a:pt x="5" y="12"/>
                    <a:pt x="5" y="12"/>
                    <a:pt x="4" y="12"/>
                  </a:cubicBezTo>
                  <a:cubicBezTo>
                    <a:pt x="5" y="13"/>
                    <a:pt x="5" y="13"/>
                    <a:pt x="5" y="13"/>
                  </a:cubicBezTo>
                  <a:cubicBezTo>
                    <a:pt x="5" y="13"/>
                    <a:pt x="5" y="14"/>
                    <a:pt x="5" y="14"/>
                  </a:cubicBezTo>
                  <a:cubicBezTo>
                    <a:pt x="5" y="13"/>
                    <a:pt x="5" y="13"/>
                    <a:pt x="5" y="13"/>
                  </a:cubicBezTo>
                  <a:cubicBezTo>
                    <a:pt x="6" y="13"/>
                    <a:pt x="6" y="13"/>
                    <a:pt x="6" y="12"/>
                  </a:cubicBezTo>
                  <a:cubicBezTo>
                    <a:pt x="6" y="12"/>
                    <a:pt x="6" y="12"/>
                    <a:pt x="6" y="12"/>
                  </a:cubicBezTo>
                  <a:cubicBezTo>
                    <a:pt x="6" y="12"/>
                    <a:pt x="6" y="12"/>
                    <a:pt x="5" y="12"/>
                  </a:cubicBezTo>
                  <a:cubicBezTo>
                    <a:pt x="5" y="11"/>
                    <a:pt x="6" y="11"/>
                    <a:pt x="6" y="12"/>
                  </a:cubicBezTo>
                  <a:cubicBezTo>
                    <a:pt x="6" y="12"/>
                    <a:pt x="6" y="12"/>
                    <a:pt x="6" y="12"/>
                  </a:cubicBezTo>
                  <a:cubicBezTo>
                    <a:pt x="7" y="12"/>
                    <a:pt x="7" y="11"/>
                    <a:pt x="6" y="12"/>
                  </a:cubicBezTo>
                  <a:cubicBezTo>
                    <a:pt x="6" y="12"/>
                    <a:pt x="6" y="11"/>
                    <a:pt x="6" y="11"/>
                  </a:cubicBezTo>
                  <a:cubicBezTo>
                    <a:pt x="6" y="11"/>
                    <a:pt x="6" y="11"/>
                    <a:pt x="6" y="11"/>
                  </a:cubicBezTo>
                  <a:cubicBezTo>
                    <a:pt x="6" y="10"/>
                    <a:pt x="6" y="10"/>
                    <a:pt x="6" y="9"/>
                  </a:cubicBezTo>
                  <a:cubicBezTo>
                    <a:pt x="6" y="9"/>
                    <a:pt x="7" y="9"/>
                    <a:pt x="7" y="9"/>
                  </a:cubicBezTo>
                  <a:cubicBezTo>
                    <a:pt x="7" y="9"/>
                    <a:pt x="7" y="9"/>
                    <a:pt x="7" y="10"/>
                  </a:cubicBezTo>
                  <a:cubicBezTo>
                    <a:pt x="6" y="10"/>
                    <a:pt x="6" y="10"/>
                    <a:pt x="6" y="10"/>
                  </a:cubicBezTo>
                  <a:cubicBezTo>
                    <a:pt x="6" y="10"/>
                    <a:pt x="6" y="10"/>
                    <a:pt x="6" y="10"/>
                  </a:cubicBezTo>
                  <a:cubicBezTo>
                    <a:pt x="6" y="11"/>
                    <a:pt x="6" y="11"/>
                    <a:pt x="6" y="11"/>
                  </a:cubicBezTo>
                  <a:cubicBezTo>
                    <a:pt x="7" y="11"/>
                    <a:pt x="7" y="11"/>
                    <a:pt x="7" y="10"/>
                  </a:cubicBezTo>
                  <a:cubicBezTo>
                    <a:pt x="7" y="10"/>
                    <a:pt x="7" y="10"/>
                    <a:pt x="7" y="10"/>
                  </a:cubicBezTo>
                  <a:cubicBezTo>
                    <a:pt x="7" y="10"/>
                    <a:pt x="7" y="10"/>
                    <a:pt x="7" y="10"/>
                  </a:cubicBezTo>
                  <a:cubicBezTo>
                    <a:pt x="7" y="10"/>
                    <a:pt x="7" y="10"/>
                    <a:pt x="7" y="10"/>
                  </a:cubicBezTo>
                  <a:cubicBezTo>
                    <a:pt x="7" y="11"/>
                    <a:pt x="7" y="11"/>
                    <a:pt x="7" y="11"/>
                  </a:cubicBezTo>
                  <a:cubicBezTo>
                    <a:pt x="7" y="11"/>
                    <a:pt x="7" y="11"/>
                    <a:pt x="7" y="11"/>
                  </a:cubicBezTo>
                  <a:cubicBezTo>
                    <a:pt x="7" y="11"/>
                    <a:pt x="7" y="11"/>
                    <a:pt x="7" y="11"/>
                  </a:cubicBezTo>
                  <a:cubicBezTo>
                    <a:pt x="8" y="11"/>
                    <a:pt x="8" y="11"/>
                    <a:pt x="8" y="11"/>
                  </a:cubicBezTo>
                  <a:cubicBezTo>
                    <a:pt x="8" y="11"/>
                    <a:pt x="8" y="11"/>
                    <a:pt x="8" y="11"/>
                  </a:cubicBezTo>
                  <a:cubicBezTo>
                    <a:pt x="8" y="11"/>
                    <a:pt x="8" y="10"/>
                    <a:pt x="8" y="10"/>
                  </a:cubicBezTo>
                  <a:cubicBezTo>
                    <a:pt x="8" y="10"/>
                    <a:pt x="8" y="10"/>
                    <a:pt x="8" y="10"/>
                  </a:cubicBezTo>
                  <a:cubicBezTo>
                    <a:pt x="8" y="10"/>
                    <a:pt x="8" y="10"/>
                    <a:pt x="8" y="10"/>
                  </a:cubicBezTo>
                  <a:cubicBezTo>
                    <a:pt x="8" y="10"/>
                    <a:pt x="7" y="10"/>
                    <a:pt x="7" y="10"/>
                  </a:cubicBezTo>
                  <a:cubicBezTo>
                    <a:pt x="7" y="10"/>
                    <a:pt x="7" y="10"/>
                    <a:pt x="7" y="10"/>
                  </a:cubicBezTo>
                  <a:cubicBezTo>
                    <a:pt x="7" y="9"/>
                    <a:pt x="8" y="9"/>
                    <a:pt x="8" y="10"/>
                  </a:cubicBezTo>
                  <a:cubicBezTo>
                    <a:pt x="8" y="10"/>
                    <a:pt x="8" y="10"/>
                    <a:pt x="8" y="10"/>
                  </a:cubicBezTo>
                  <a:cubicBezTo>
                    <a:pt x="8" y="10"/>
                    <a:pt x="8" y="10"/>
                    <a:pt x="8" y="10"/>
                  </a:cubicBezTo>
                  <a:cubicBezTo>
                    <a:pt x="8" y="10"/>
                    <a:pt x="8" y="10"/>
                    <a:pt x="8" y="10"/>
                  </a:cubicBezTo>
                  <a:cubicBezTo>
                    <a:pt x="8" y="9"/>
                    <a:pt x="8" y="9"/>
                    <a:pt x="7" y="9"/>
                  </a:cubicBezTo>
                  <a:cubicBezTo>
                    <a:pt x="7" y="9"/>
                    <a:pt x="7" y="9"/>
                    <a:pt x="7" y="9"/>
                  </a:cubicBezTo>
                  <a:cubicBezTo>
                    <a:pt x="7" y="9"/>
                    <a:pt x="7" y="9"/>
                    <a:pt x="7" y="9"/>
                  </a:cubicBezTo>
                  <a:cubicBezTo>
                    <a:pt x="8" y="9"/>
                    <a:pt x="8" y="9"/>
                    <a:pt x="9" y="9"/>
                  </a:cubicBezTo>
                  <a:cubicBezTo>
                    <a:pt x="9" y="9"/>
                    <a:pt x="9" y="9"/>
                    <a:pt x="9" y="10"/>
                  </a:cubicBezTo>
                  <a:cubicBezTo>
                    <a:pt x="9" y="10"/>
                    <a:pt x="9" y="10"/>
                    <a:pt x="9" y="10"/>
                  </a:cubicBezTo>
                  <a:cubicBezTo>
                    <a:pt x="9" y="10"/>
                    <a:pt x="9" y="11"/>
                    <a:pt x="9" y="11"/>
                  </a:cubicBezTo>
                  <a:cubicBezTo>
                    <a:pt x="10" y="11"/>
                    <a:pt x="10" y="10"/>
                    <a:pt x="9" y="10"/>
                  </a:cubicBezTo>
                  <a:cubicBezTo>
                    <a:pt x="9" y="10"/>
                    <a:pt x="10" y="9"/>
                    <a:pt x="10" y="10"/>
                  </a:cubicBezTo>
                  <a:cubicBezTo>
                    <a:pt x="10" y="10"/>
                    <a:pt x="10" y="10"/>
                    <a:pt x="10" y="10"/>
                  </a:cubicBezTo>
                  <a:cubicBezTo>
                    <a:pt x="10" y="10"/>
                    <a:pt x="10" y="10"/>
                    <a:pt x="10" y="11"/>
                  </a:cubicBezTo>
                  <a:cubicBezTo>
                    <a:pt x="10" y="11"/>
                    <a:pt x="10" y="11"/>
                    <a:pt x="10" y="10"/>
                  </a:cubicBezTo>
                  <a:cubicBezTo>
                    <a:pt x="11" y="10"/>
                    <a:pt x="11" y="11"/>
                    <a:pt x="11" y="11"/>
                  </a:cubicBezTo>
                  <a:cubicBezTo>
                    <a:pt x="11" y="10"/>
                    <a:pt x="11" y="10"/>
                    <a:pt x="11" y="10"/>
                  </a:cubicBezTo>
                  <a:cubicBezTo>
                    <a:pt x="11" y="10"/>
                    <a:pt x="11" y="10"/>
                    <a:pt x="11" y="9"/>
                  </a:cubicBezTo>
                  <a:cubicBezTo>
                    <a:pt x="11" y="10"/>
                    <a:pt x="11" y="10"/>
                    <a:pt x="10" y="10"/>
                  </a:cubicBezTo>
                  <a:cubicBezTo>
                    <a:pt x="10" y="9"/>
                    <a:pt x="10" y="9"/>
                    <a:pt x="10" y="10"/>
                  </a:cubicBezTo>
                  <a:cubicBezTo>
                    <a:pt x="10" y="9"/>
                    <a:pt x="10" y="9"/>
                    <a:pt x="10" y="9"/>
                  </a:cubicBezTo>
                  <a:cubicBezTo>
                    <a:pt x="10" y="9"/>
                    <a:pt x="11" y="9"/>
                    <a:pt x="11" y="9"/>
                  </a:cubicBezTo>
                  <a:cubicBezTo>
                    <a:pt x="11" y="8"/>
                    <a:pt x="10" y="8"/>
                    <a:pt x="10" y="9"/>
                  </a:cubicBezTo>
                  <a:cubicBezTo>
                    <a:pt x="10" y="9"/>
                    <a:pt x="10" y="9"/>
                    <a:pt x="10" y="9"/>
                  </a:cubicBezTo>
                  <a:cubicBezTo>
                    <a:pt x="9" y="9"/>
                    <a:pt x="9" y="9"/>
                    <a:pt x="9" y="9"/>
                  </a:cubicBezTo>
                  <a:cubicBezTo>
                    <a:pt x="9" y="8"/>
                    <a:pt x="8" y="8"/>
                    <a:pt x="8" y="8"/>
                  </a:cubicBezTo>
                  <a:cubicBezTo>
                    <a:pt x="8" y="7"/>
                    <a:pt x="8" y="7"/>
                    <a:pt x="8" y="7"/>
                  </a:cubicBezTo>
                  <a:cubicBezTo>
                    <a:pt x="9" y="7"/>
                    <a:pt x="9" y="7"/>
                    <a:pt x="9" y="7"/>
                  </a:cubicBezTo>
                  <a:cubicBezTo>
                    <a:pt x="9" y="8"/>
                    <a:pt x="9" y="8"/>
                    <a:pt x="9" y="8"/>
                  </a:cubicBezTo>
                  <a:cubicBezTo>
                    <a:pt x="9" y="8"/>
                    <a:pt x="9" y="8"/>
                    <a:pt x="9" y="8"/>
                  </a:cubicBezTo>
                  <a:cubicBezTo>
                    <a:pt x="9" y="8"/>
                    <a:pt x="9" y="8"/>
                    <a:pt x="10" y="8"/>
                  </a:cubicBezTo>
                  <a:cubicBezTo>
                    <a:pt x="10" y="8"/>
                    <a:pt x="10" y="8"/>
                    <a:pt x="9" y="8"/>
                  </a:cubicBezTo>
                  <a:cubicBezTo>
                    <a:pt x="9" y="8"/>
                    <a:pt x="9" y="8"/>
                    <a:pt x="9" y="7"/>
                  </a:cubicBezTo>
                  <a:cubicBezTo>
                    <a:pt x="9" y="7"/>
                    <a:pt x="9" y="7"/>
                    <a:pt x="9" y="7"/>
                  </a:cubicBezTo>
                  <a:cubicBezTo>
                    <a:pt x="9" y="7"/>
                    <a:pt x="9" y="7"/>
                    <a:pt x="10" y="7"/>
                  </a:cubicBezTo>
                  <a:cubicBezTo>
                    <a:pt x="10" y="7"/>
                    <a:pt x="10" y="7"/>
                    <a:pt x="10" y="8"/>
                  </a:cubicBezTo>
                  <a:cubicBezTo>
                    <a:pt x="10" y="8"/>
                    <a:pt x="10" y="8"/>
                    <a:pt x="10" y="8"/>
                  </a:cubicBezTo>
                  <a:cubicBezTo>
                    <a:pt x="10" y="8"/>
                    <a:pt x="10" y="8"/>
                    <a:pt x="10" y="7"/>
                  </a:cubicBezTo>
                  <a:cubicBezTo>
                    <a:pt x="10" y="7"/>
                    <a:pt x="11" y="7"/>
                    <a:pt x="11" y="7"/>
                  </a:cubicBezTo>
                  <a:cubicBezTo>
                    <a:pt x="11" y="7"/>
                    <a:pt x="10" y="7"/>
                    <a:pt x="10" y="7"/>
                  </a:cubicBezTo>
                  <a:cubicBezTo>
                    <a:pt x="10" y="6"/>
                    <a:pt x="10" y="6"/>
                    <a:pt x="10" y="6"/>
                  </a:cubicBezTo>
                  <a:cubicBezTo>
                    <a:pt x="10" y="6"/>
                    <a:pt x="10" y="6"/>
                    <a:pt x="10" y="6"/>
                  </a:cubicBezTo>
                  <a:cubicBezTo>
                    <a:pt x="10" y="7"/>
                    <a:pt x="10" y="7"/>
                    <a:pt x="10" y="7"/>
                  </a:cubicBezTo>
                  <a:cubicBezTo>
                    <a:pt x="9" y="7"/>
                    <a:pt x="9" y="7"/>
                    <a:pt x="9" y="7"/>
                  </a:cubicBezTo>
                  <a:cubicBezTo>
                    <a:pt x="9" y="7"/>
                    <a:pt x="9" y="7"/>
                    <a:pt x="9" y="7"/>
                  </a:cubicBezTo>
                  <a:cubicBezTo>
                    <a:pt x="9" y="6"/>
                    <a:pt x="9" y="6"/>
                    <a:pt x="10" y="6"/>
                  </a:cubicBezTo>
                  <a:cubicBezTo>
                    <a:pt x="10" y="6"/>
                    <a:pt x="10" y="6"/>
                    <a:pt x="10" y="6"/>
                  </a:cubicBezTo>
                  <a:cubicBezTo>
                    <a:pt x="10" y="6"/>
                    <a:pt x="9" y="6"/>
                    <a:pt x="9" y="6"/>
                  </a:cubicBezTo>
                  <a:cubicBezTo>
                    <a:pt x="9" y="6"/>
                    <a:pt x="9" y="6"/>
                    <a:pt x="9" y="6"/>
                  </a:cubicBezTo>
                  <a:cubicBezTo>
                    <a:pt x="9" y="6"/>
                    <a:pt x="9" y="6"/>
                    <a:pt x="9" y="7"/>
                  </a:cubicBezTo>
                  <a:cubicBezTo>
                    <a:pt x="9" y="7"/>
                    <a:pt x="9" y="7"/>
                    <a:pt x="8" y="7"/>
                  </a:cubicBezTo>
                  <a:cubicBezTo>
                    <a:pt x="8" y="7"/>
                    <a:pt x="8" y="6"/>
                    <a:pt x="8" y="6"/>
                  </a:cubicBezTo>
                  <a:cubicBezTo>
                    <a:pt x="8" y="6"/>
                    <a:pt x="9" y="5"/>
                    <a:pt x="9" y="5"/>
                  </a:cubicBezTo>
                  <a:cubicBezTo>
                    <a:pt x="10" y="5"/>
                    <a:pt x="10" y="5"/>
                    <a:pt x="10" y="5"/>
                  </a:cubicBezTo>
                  <a:cubicBezTo>
                    <a:pt x="10" y="5"/>
                    <a:pt x="10" y="5"/>
                    <a:pt x="10" y="6"/>
                  </a:cubicBezTo>
                  <a:cubicBezTo>
                    <a:pt x="10" y="6"/>
                    <a:pt x="11" y="6"/>
                    <a:pt x="11" y="6"/>
                  </a:cubicBezTo>
                  <a:cubicBezTo>
                    <a:pt x="11" y="5"/>
                    <a:pt x="11" y="5"/>
                    <a:pt x="10" y="5"/>
                  </a:cubicBezTo>
                  <a:cubicBezTo>
                    <a:pt x="10" y="5"/>
                    <a:pt x="10" y="5"/>
                    <a:pt x="10" y="5"/>
                  </a:cubicBezTo>
                  <a:cubicBezTo>
                    <a:pt x="10" y="5"/>
                    <a:pt x="11" y="5"/>
                    <a:pt x="11" y="5"/>
                  </a:cubicBezTo>
                  <a:cubicBezTo>
                    <a:pt x="11" y="5"/>
                    <a:pt x="11" y="5"/>
                    <a:pt x="11" y="5"/>
                  </a:cubicBezTo>
                  <a:cubicBezTo>
                    <a:pt x="11" y="5"/>
                    <a:pt x="11" y="5"/>
                    <a:pt x="11" y="4"/>
                  </a:cubicBezTo>
                  <a:cubicBezTo>
                    <a:pt x="11" y="4"/>
                    <a:pt x="12" y="4"/>
                    <a:pt x="12" y="4"/>
                  </a:cubicBezTo>
                  <a:cubicBezTo>
                    <a:pt x="12" y="4"/>
                    <a:pt x="11" y="4"/>
                    <a:pt x="11" y="4"/>
                  </a:cubicBezTo>
                  <a:cubicBezTo>
                    <a:pt x="11" y="4"/>
                    <a:pt x="11" y="4"/>
                    <a:pt x="11" y="4"/>
                  </a:cubicBezTo>
                  <a:cubicBezTo>
                    <a:pt x="11" y="4"/>
                    <a:pt x="11" y="4"/>
                    <a:pt x="10" y="4"/>
                  </a:cubicBezTo>
                  <a:cubicBezTo>
                    <a:pt x="10" y="4"/>
                    <a:pt x="10" y="4"/>
                    <a:pt x="10" y="4"/>
                  </a:cubicBezTo>
                  <a:cubicBezTo>
                    <a:pt x="10" y="5"/>
                    <a:pt x="10" y="5"/>
                    <a:pt x="10" y="4"/>
                  </a:cubicBezTo>
                  <a:cubicBezTo>
                    <a:pt x="10" y="4"/>
                    <a:pt x="10" y="4"/>
                    <a:pt x="10" y="3"/>
                  </a:cubicBezTo>
                  <a:cubicBezTo>
                    <a:pt x="10" y="3"/>
                    <a:pt x="9" y="4"/>
                    <a:pt x="10" y="4"/>
                  </a:cubicBezTo>
                  <a:cubicBezTo>
                    <a:pt x="10" y="4"/>
                    <a:pt x="10" y="4"/>
                    <a:pt x="10" y="4"/>
                  </a:cubicBezTo>
                  <a:cubicBezTo>
                    <a:pt x="10" y="5"/>
                    <a:pt x="9" y="5"/>
                    <a:pt x="9" y="5"/>
                  </a:cubicBezTo>
                  <a:cubicBezTo>
                    <a:pt x="9" y="5"/>
                    <a:pt x="8" y="5"/>
                    <a:pt x="8" y="5"/>
                  </a:cubicBezTo>
                  <a:cubicBezTo>
                    <a:pt x="8" y="5"/>
                    <a:pt x="7" y="5"/>
                    <a:pt x="7" y="4"/>
                  </a:cubicBezTo>
                  <a:cubicBezTo>
                    <a:pt x="7" y="4"/>
                    <a:pt x="8" y="4"/>
                    <a:pt x="8" y="4"/>
                  </a:cubicBezTo>
                  <a:cubicBezTo>
                    <a:pt x="8" y="5"/>
                    <a:pt x="8" y="4"/>
                    <a:pt x="8" y="4"/>
                  </a:cubicBezTo>
                  <a:cubicBezTo>
                    <a:pt x="8" y="4"/>
                    <a:pt x="9" y="4"/>
                    <a:pt x="9" y="4"/>
                  </a:cubicBezTo>
                  <a:cubicBezTo>
                    <a:pt x="9" y="4"/>
                    <a:pt x="9" y="4"/>
                    <a:pt x="9" y="4"/>
                  </a:cubicBezTo>
                  <a:cubicBezTo>
                    <a:pt x="9" y="4"/>
                    <a:pt x="9" y="4"/>
                    <a:pt x="8" y="4"/>
                  </a:cubicBezTo>
                  <a:cubicBezTo>
                    <a:pt x="8" y="4"/>
                    <a:pt x="8" y="4"/>
                    <a:pt x="8" y="4"/>
                  </a:cubicBezTo>
                  <a:cubicBezTo>
                    <a:pt x="8" y="4"/>
                    <a:pt x="8" y="4"/>
                    <a:pt x="8" y="4"/>
                  </a:cubicBezTo>
                  <a:cubicBezTo>
                    <a:pt x="8" y="4"/>
                    <a:pt x="8" y="4"/>
                    <a:pt x="8" y="4"/>
                  </a:cubicBezTo>
                  <a:cubicBezTo>
                    <a:pt x="8" y="4"/>
                    <a:pt x="8" y="3"/>
                    <a:pt x="9" y="4"/>
                  </a:cubicBezTo>
                  <a:cubicBezTo>
                    <a:pt x="9" y="4"/>
                    <a:pt x="9" y="4"/>
                    <a:pt x="9" y="4"/>
                  </a:cubicBezTo>
                  <a:cubicBezTo>
                    <a:pt x="9" y="3"/>
                    <a:pt x="9" y="3"/>
                    <a:pt x="9" y="3"/>
                  </a:cubicBezTo>
                  <a:cubicBezTo>
                    <a:pt x="9" y="3"/>
                    <a:pt x="9" y="3"/>
                    <a:pt x="9" y="2"/>
                  </a:cubicBezTo>
                  <a:cubicBezTo>
                    <a:pt x="9" y="3"/>
                    <a:pt x="8" y="3"/>
                    <a:pt x="8" y="3"/>
                  </a:cubicBezTo>
                  <a:cubicBezTo>
                    <a:pt x="8" y="2"/>
                    <a:pt x="8" y="2"/>
                    <a:pt x="7" y="3"/>
                  </a:cubicBezTo>
                  <a:cubicBezTo>
                    <a:pt x="7" y="3"/>
                    <a:pt x="8" y="3"/>
                    <a:pt x="8" y="3"/>
                  </a:cubicBezTo>
                  <a:cubicBezTo>
                    <a:pt x="8" y="3"/>
                    <a:pt x="8" y="3"/>
                    <a:pt x="8" y="3"/>
                  </a:cubicBezTo>
                  <a:cubicBezTo>
                    <a:pt x="8" y="3"/>
                    <a:pt x="8" y="4"/>
                    <a:pt x="8" y="4"/>
                  </a:cubicBezTo>
                  <a:cubicBezTo>
                    <a:pt x="8" y="4"/>
                    <a:pt x="7" y="4"/>
                    <a:pt x="7" y="4"/>
                  </a:cubicBezTo>
                  <a:cubicBezTo>
                    <a:pt x="7" y="4"/>
                    <a:pt x="7" y="4"/>
                    <a:pt x="7" y="3"/>
                  </a:cubicBezTo>
                  <a:cubicBezTo>
                    <a:pt x="7" y="3"/>
                    <a:pt x="7" y="3"/>
                    <a:pt x="7" y="3"/>
                  </a:cubicBezTo>
                  <a:cubicBezTo>
                    <a:pt x="7" y="3"/>
                    <a:pt x="7" y="3"/>
                    <a:pt x="7" y="3"/>
                  </a:cubicBezTo>
                  <a:cubicBezTo>
                    <a:pt x="7" y="3"/>
                    <a:pt x="7" y="3"/>
                    <a:pt x="7" y="3"/>
                  </a:cubicBezTo>
                  <a:cubicBezTo>
                    <a:pt x="7" y="4"/>
                    <a:pt x="7" y="4"/>
                    <a:pt x="7" y="4"/>
                  </a:cubicBezTo>
                  <a:cubicBezTo>
                    <a:pt x="7" y="4"/>
                    <a:pt x="7" y="4"/>
                    <a:pt x="7" y="4"/>
                  </a:cubicBezTo>
                  <a:cubicBezTo>
                    <a:pt x="7" y="4"/>
                    <a:pt x="7" y="4"/>
                    <a:pt x="7" y="4"/>
                  </a:cubicBezTo>
                  <a:cubicBezTo>
                    <a:pt x="6" y="4"/>
                    <a:pt x="6" y="3"/>
                    <a:pt x="6" y="3"/>
                  </a:cubicBezTo>
                  <a:cubicBezTo>
                    <a:pt x="6" y="2"/>
                    <a:pt x="6" y="2"/>
                    <a:pt x="7" y="2"/>
                  </a:cubicBezTo>
                  <a:cubicBezTo>
                    <a:pt x="7" y="2"/>
                    <a:pt x="7" y="2"/>
                    <a:pt x="7" y="2"/>
                  </a:cubicBezTo>
                  <a:cubicBezTo>
                    <a:pt x="7" y="2"/>
                    <a:pt x="8" y="2"/>
                    <a:pt x="7" y="2"/>
                  </a:cubicBezTo>
                  <a:cubicBezTo>
                    <a:pt x="7" y="1"/>
                    <a:pt x="7" y="1"/>
                    <a:pt x="7" y="2"/>
                  </a:cubicBezTo>
                  <a:cubicBezTo>
                    <a:pt x="6" y="2"/>
                    <a:pt x="6" y="2"/>
                    <a:pt x="6" y="2"/>
                  </a:cubicBezTo>
                  <a:cubicBezTo>
                    <a:pt x="6" y="2"/>
                    <a:pt x="7" y="1"/>
                    <a:pt x="7" y="1"/>
                  </a:cubicBezTo>
                  <a:cubicBezTo>
                    <a:pt x="7" y="1"/>
                    <a:pt x="7" y="1"/>
                    <a:pt x="7" y="1"/>
                  </a:cubicBezTo>
                  <a:cubicBezTo>
                    <a:pt x="7" y="1"/>
                    <a:pt x="7" y="1"/>
                    <a:pt x="7" y="1"/>
                  </a:cubicBezTo>
                  <a:cubicBezTo>
                    <a:pt x="6" y="0"/>
                    <a:pt x="6" y="0"/>
                    <a:pt x="6" y="0"/>
                  </a:cubicBezTo>
                  <a:cubicBezTo>
                    <a:pt x="6" y="0"/>
                    <a:pt x="6" y="1"/>
                    <a:pt x="6" y="1"/>
                  </a:cubicBezTo>
                  <a:close/>
                  <a:moveTo>
                    <a:pt x="10" y="7"/>
                  </a:moveTo>
                  <a:cubicBezTo>
                    <a:pt x="10" y="7"/>
                    <a:pt x="10" y="7"/>
                    <a:pt x="10" y="7"/>
                  </a:cubicBezTo>
                  <a:cubicBezTo>
                    <a:pt x="10" y="7"/>
                    <a:pt x="10" y="8"/>
                    <a:pt x="10" y="8"/>
                  </a:cubicBezTo>
                  <a:cubicBezTo>
                    <a:pt x="10" y="7"/>
                    <a:pt x="10" y="7"/>
                    <a:pt x="10" y="7"/>
                  </a:cubicBezTo>
                  <a:cubicBezTo>
                    <a:pt x="10" y="7"/>
                    <a:pt x="9" y="7"/>
                    <a:pt x="9" y="7"/>
                  </a:cubicBezTo>
                  <a:cubicBezTo>
                    <a:pt x="9" y="7"/>
                    <a:pt x="9" y="7"/>
                    <a:pt x="8" y="7"/>
                  </a:cubicBezTo>
                  <a:cubicBezTo>
                    <a:pt x="8" y="7"/>
                    <a:pt x="7" y="7"/>
                    <a:pt x="7" y="7"/>
                  </a:cubicBezTo>
                  <a:cubicBezTo>
                    <a:pt x="7" y="7"/>
                    <a:pt x="7" y="7"/>
                    <a:pt x="7" y="7"/>
                  </a:cubicBezTo>
                  <a:cubicBezTo>
                    <a:pt x="7"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8"/>
                  </a:cubicBezTo>
                  <a:cubicBezTo>
                    <a:pt x="6" y="8"/>
                    <a:pt x="7" y="8"/>
                    <a:pt x="7" y="8"/>
                  </a:cubicBezTo>
                  <a:cubicBezTo>
                    <a:pt x="7" y="8"/>
                    <a:pt x="7" y="9"/>
                    <a:pt x="7" y="9"/>
                  </a:cubicBezTo>
                  <a:cubicBezTo>
                    <a:pt x="7" y="9"/>
                    <a:pt x="7" y="10"/>
                    <a:pt x="7" y="10"/>
                  </a:cubicBezTo>
                  <a:cubicBezTo>
                    <a:pt x="7" y="10"/>
                    <a:pt x="8" y="10"/>
                    <a:pt x="8" y="10"/>
                  </a:cubicBezTo>
                  <a:cubicBezTo>
                    <a:pt x="8" y="11"/>
                    <a:pt x="8" y="11"/>
                    <a:pt x="8" y="10"/>
                  </a:cubicBezTo>
                  <a:cubicBezTo>
                    <a:pt x="8" y="11"/>
                    <a:pt x="8" y="11"/>
                    <a:pt x="8" y="11"/>
                  </a:cubicBezTo>
                  <a:cubicBezTo>
                    <a:pt x="8" y="11"/>
                    <a:pt x="8" y="11"/>
                    <a:pt x="8" y="11"/>
                  </a:cubicBezTo>
                  <a:cubicBezTo>
                    <a:pt x="8" y="11"/>
                    <a:pt x="8" y="11"/>
                    <a:pt x="8" y="11"/>
                  </a:cubicBezTo>
                  <a:cubicBezTo>
                    <a:pt x="8" y="11"/>
                    <a:pt x="8" y="11"/>
                    <a:pt x="7" y="11"/>
                  </a:cubicBezTo>
                  <a:cubicBezTo>
                    <a:pt x="7" y="11"/>
                    <a:pt x="7" y="11"/>
                    <a:pt x="7" y="11"/>
                  </a:cubicBezTo>
                  <a:cubicBezTo>
                    <a:pt x="7" y="11"/>
                    <a:pt x="7" y="11"/>
                    <a:pt x="7" y="10"/>
                  </a:cubicBezTo>
                  <a:cubicBezTo>
                    <a:pt x="7" y="10"/>
                    <a:pt x="7" y="10"/>
                    <a:pt x="7" y="10"/>
                  </a:cubicBezTo>
                  <a:cubicBezTo>
                    <a:pt x="7" y="10"/>
                    <a:pt x="7" y="9"/>
                    <a:pt x="7" y="9"/>
                  </a:cubicBezTo>
                  <a:cubicBezTo>
                    <a:pt x="7" y="9"/>
                    <a:pt x="6" y="8"/>
                    <a:pt x="6" y="8"/>
                  </a:cubicBezTo>
                  <a:cubicBezTo>
                    <a:pt x="6" y="8"/>
                    <a:pt x="6" y="8"/>
                    <a:pt x="6" y="8"/>
                  </a:cubicBezTo>
                  <a:cubicBezTo>
                    <a:pt x="6" y="8"/>
                    <a:pt x="6" y="7"/>
                    <a:pt x="6" y="7"/>
                  </a:cubicBezTo>
                  <a:cubicBezTo>
                    <a:pt x="6" y="7"/>
                    <a:pt x="6" y="7"/>
                    <a:pt x="6" y="7"/>
                  </a:cubicBezTo>
                  <a:cubicBezTo>
                    <a:pt x="6" y="7"/>
                    <a:pt x="6" y="7"/>
                    <a:pt x="6" y="7"/>
                  </a:cubicBezTo>
                  <a:cubicBezTo>
                    <a:pt x="6" y="7"/>
                    <a:pt x="6" y="7"/>
                    <a:pt x="6" y="7"/>
                  </a:cubicBezTo>
                  <a:cubicBezTo>
                    <a:pt x="6" y="7"/>
                    <a:pt x="6" y="7"/>
                    <a:pt x="6" y="7"/>
                  </a:cubicBezTo>
                  <a:cubicBezTo>
                    <a:pt x="5" y="7"/>
                    <a:pt x="5" y="7"/>
                    <a:pt x="5" y="8"/>
                  </a:cubicBezTo>
                  <a:cubicBezTo>
                    <a:pt x="5" y="8"/>
                    <a:pt x="5" y="8"/>
                    <a:pt x="5" y="8"/>
                  </a:cubicBezTo>
                  <a:cubicBezTo>
                    <a:pt x="5" y="8"/>
                    <a:pt x="5" y="9"/>
                    <a:pt x="4" y="9"/>
                  </a:cubicBezTo>
                  <a:cubicBezTo>
                    <a:pt x="4" y="9"/>
                    <a:pt x="4" y="9"/>
                    <a:pt x="4" y="10"/>
                  </a:cubicBezTo>
                  <a:cubicBezTo>
                    <a:pt x="4" y="10"/>
                    <a:pt x="4" y="10"/>
                    <a:pt x="4" y="10"/>
                  </a:cubicBezTo>
                  <a:cubicBezTo>
                    <a:pt x="3" y="10"/>
                    <a:pt x="3" y="10"/>
                    <a:pt x="4" y="11"/>
                  </a:cubicBezTo>
                  <a:cubicBezTo>
                    <a:pt x="4" y="11"/>
                    <a:pt x="3" y="11"/>
                    <a:pt x="3" y="10"/>
                  </a:cubicBezTo>
                  <a:cubicBezTo>
                    <a:pt x="3" y="10"/>
                    <a:pt x="3" y="11"/>
                    <a:pt x="3" y="11"/>
                  </a:cubicBezTo>
                  <a:cubicBezTo>
                    <a:pt x="3" y="10"/>
                    <a:pt x="3" y="10"/>
                    <a:pt x="3" y="10"/>
                  </a:cubicBezTo>
                  <a:cubicBezTo>
                    <a:pt x="3" y="10"/>
                    <a:pt x="3" y="10"/>
                    <a:pt x="3" y="10"/>
                  </a:cubicBezTo>
                  <a:cubicBezTo>
                    <a:pt x="3" y="10"/>
                    <a:pt x="3" y="10"/>
                    <a:pt x="3" y="10"/>
                  </a:cubicBezTo>
                  <a:cubicBezTo>
                    <a:pt x="3" y="10"/>
                    <a:pt x="3" y="10"/>
                    <a:pt x="4" y="10"/>
                  </a:cubicBezTo>
                  <a:cubicBezTo>
                    <a:pt x="4" y="9"/>
                    <a:pt x="4" y="9"/>
                    <a:pt x="4" y="9"/>
                  </a:cubicBezTo>
                  <a:cubicBezTo>
                    <a:pt x="4" y="8"/>
                    <a:pt x="4" y="8"/>
                    <a:pt x="4" y="8"/>
                  </a:cubicBezTo>
                  <a:cubicBezTo>
                    <a:pt x="5" y="8"/>
                    <a:pt x="5" y="8"/>
                    <a:pt x="5" y="8"/>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4" y="7"/>
                    <a:pt x="4" y="7"/>
                    <a:pt x="4" y="7"/>
                  </a:cubicBezTo>
                  <a:cubicBezTo>
                    <a:pt x="4" y="7"/>
                    <a:pt x="4" y="7"/>
                    <a:pt x="3" y="7"/>
                  </a:cubicBezTo>
                  <a:cubicBezTo>
                    <a:pt x="3" y="7"/>
                    <a:pt x="2" y="6"/>
                    <a:pt x="2" y="6"/>
                  </a:cubicBezTo>
                  <a:cubicBezTo>
                    <a:pt x="2" y="6"/>
                    <a:pt x="2" y="7"/>
                    <a:pt x="2" y="7"/>
                  </a:cubicBezTo>
                  <a:cubicBezTo>
                    <a:pt x="2" y="6"/>
                    <a:pt x="1" y="7"/>
                    <a:pt x="1" y="7"/>
                  </a:cubicBezTo>
                  <a:cubicBezTo>
                    <a:pt x="1" y="7"/>
                    <a:pt x="1" y="7"/>
                    <a:pt x="1" y="6"/>
                  </a:cubicBezTo>
                  <a:cubicBezTo>
                    <a:pt x="1" y="6"/>
                    <a:pt x="1" y="6"/>
                    <a:pt x="1" y="6"/>
                  </a:cubicBezTo>
                  <a:cubicBezTo>
                    <a:pt x="1" y="6"/>
                    <a:pt x="1" y="6"/>
                    <a:pt x="1" y="6"/>
                  </a:cubicBezTo>
                  <a:cubicBezTo>
                    <a:pt x="1" y="6"/>
                    <a:pt x="1" y="6"/>
                    <a:pt x="1" y="6"/>
                  </a:cubicBezTo>
                  <a:cubicBezTo>
                    <a:pt x="1" y="6"/>
                    <a:pt x="2" y="6"/>
                    <a:pt x="2" y="6"/>
                  </a:cubicBezTo>
                  <a:cubicBezTo>
                    <a:pt x="2" y="6"/>
                    <a:pt x="2" y="6"/>
                    <a:pt x="2" y="6"/>
                  </a:cubicBezTo>
                  <a:cubicBezTo>
                    <a:pt x="2" y="6"/>
                    <a:pt x="3" y="6"/>
                    <a:pt x="3" y="6"/>
                  </a:cubicBezTo>
                  <a:cubicBezTo>
                    <a:pt x="4" y="6"/>
                    <a:pt x="4" y="6"/>
                    <a:pt x="4" y="6"/>
                  </a:cubicBezTo>
                  <a:cubicBezTo>
                    <a:pt x="4" y="6"/>
                    <a:pt x="4" y="6"/>
                    <a:pt x="5" y="6"/>
                  </a:cubicBezTo>
                  <a:cubicBezTo>
                    <a:pt x="5" y="6"/>
                    <a:pt x="5" y="6"/>
                    <a:pt x="5" y="7"/>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5"/>
                    <a:pt x="5" y="5"/>
                  </a:cubicBezTo>
                  <a:cubicBezTo>
                    <a:pt x="5" y="5"/>
                    <a:pt x="5" y="5"/>
                    <a:pt x="5" y="4"/>
                  </a:cubicBezTo>
                  <a:cubicBezTo>
                    <a:pt x="4" y="4"/>
                    <a:pt x="4" y="4"/>
                    <a:pt x="4" y="3"/>
                  </a:cubicBezTo>
                  <a:cubicBezTo>
                    <a:pt x="4" y="3"/>
                    <a:pt x="4" y="3"/>
                    <a:pt x="4" y="3"/>
                  </a:cubicBezTo>
                  <a:cubicBezTo>
                    <a:pt x="4" y="3"/>
                    <a:pt x="4" y="3"/>
                    <a:pt x="3" y="3"/>
                  </a:cubicBezTo>
                  <a:cubicBezTo>
                    <a:pt x="3" y="3"/>
                    <a:pt x="4" y="3"/>
                    <a:pt x="4" y="3"/>
                  </a:cubicBezTo>
                  <a:cubicBezTo>
                    <a:pt x="4" y="3"/>
                    <a:pt x="4" y="2"/>
                    <a:pt x="4" y="2"/>
                  </a:cubicBezTo>
                  <a:cubicBezTo>
                    <a:pt x="4" y="2"/>
                    <a:pt x="4" y="2"/>
                    <a:pt x="4" y="3"/>
                  </a:cubicBezTo>
                  <a:cubicBezTo>
                    <a:pt x="4" y="2"/>
                    <a:pt x="4" y="2"/>
                    <a:pt x="4" y="2"/>
                  </a:cubicBezTo>
                  <a:cubicBezTo>
                    <a:pt x="4" y="3"/>
                    <a:pt x="4" y="3"/>
                    <a:pt x="4" y="3"/>
                  </a:cubicBezTo>
                  <a:cubicBezTo>
                    <a:pt x="4" y="3"/>
                    <a:pt x="4" y="3"/>
                    <a:pt x="4" y="3"/>
                  </a:cubicBezTo>
                  <a:cubicBezTo>
                    <a:pt x="4" y="4"/>
                    <a:pt x="5" y="4"/>
                    <a:pt x="5" y="4"/>
                  </a:cubicBezTo>
                  <a:cubicBezTo>
                    <a:pt x="5" y="5"/>
                    <a:pt x="5" y="5"/>
                    <a:pt x="6" y="5"/>
                  </a:cubicBezTo>
                  <a:cubicBezTo>
                    <a:pt x="5" y="5"/>
                    <a:pt x="5" y="5"/>
                    <a:pt x="5" y="6"/>
                  </a:cubicBezTo>
                  <a:cubicBezTo>
                    <a:pt x="5"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5"/>
                    <a:pt x="6" y="5"/>
                  </a:cubicBezTo>
                  <a:cubicBezTo>
                    <a:pt x="7" y="5"/>
                    <a:pt x="7" y="5"/>
                    <a:pt x="7" y="5"/>
                  </a:cubicBezTo>
                  <a:cubicBezTo>
                    <a:pt x="7" y="4"/>
                    <a:pt x="8" y="4"/>
                    <a:pt x="8"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9" y="3"/>
                    <a:pt x="9" y="3"/>
                    <a:pt x="9" y="3"/>
                  </a:cubicBezTo>
                  <a:cubicBezTo>
                    <a:pt x="8" y="3"/>
                    <a:pt x="8" y="3"/>
                    <a:pt x="8" y="4"/>
                  </a:cubicBezTo>
                  <a:cubicBezTo>
                    <a:pt x="8" y="4"/>
                    <a:pt x="8" y="4"/>
                    <a:pt x="8" y="4"/>
                  </a:cubicBezTo>
                  <a:cubicBezTo>
                    <a:pt x="8" y="4"/>
                    <a:pt x="7" y="4"/>
                    <a:pt x="7" y="5"/>
                  </a:cubicBezTo>
                  <a:cubicBezTo>
                    <a:pt x="7" y="5"/>
                    <a:pt x="7" y="5"/>
                    <a:pt x="7" y="6"/>
                  </a:cubicBezTo>
                  <a:cubicBezTo>
                    <a:pt x="7" y="6"/>
                    <a:pt x="7" y="6"/>
                    <a:pt x="6" y="6"/>
                  </a:cubicBezTo>
                  <a:cubicBezTo>
                    <a:pt x="6" y="6"/>
                    <a:pt x="6" y="6"/>
                    <a:pt x="6" y="6"/>
                  </a:cubicBezTo>
                  <a:cubicBezTo>
                    <a:pt x="6" y="6"/>
                    <a:pt x="6" y="6"/>
                    <a:pt x="6" y="6"/>
                  </a:cubicBezTo>
                  <a:cubicBezTo>
                    <a:pt x="6" y="6"/>
                    <a:pt x="6" y="6"/>
                    <a:pt x="6" y="6"/>
                  </a:cubicBezTo>
                  <a:cubicBezTo>
                    <a:pt x="6" y="6"/>
                    <a:pt x="6" y="6"/>
                    <a:pt x="6" y="6"/>
                  </a:cubicBezTo>
                  <a:cubicBezTo>
                    <a:pt x="6" y="7"/>
                    <a:pt x="6" y="7"/>
                    <a:pt x="6" y="7"/>
                  </a:cubicBezTo>
                  <a:cubicBezTo>
                    <a:pt x="6" y="7"/>
                    <a:pt x="7" y="7"/>
                    <a:pt x="7" y="7"/>
                  </a:cubicBezTo>
                  <a:cubicBezTo>
                    <a:pt x="7" y="7"/>
                    <a:pt x="7" y="6"/>
                    <a:pt x="7" y="6"/>
                  </a:cubicBezTo>
                  <a:cubicBezTo>
                    <a:pt x="8" y="6"/>
                    <a:pt x="8" y="7"/>
                    <a:pt x="8" y="7"/>
                  </a:cubicBezTo>
                  <a:cubicBezTo>
                    <a:pt x="9" y="7"/>
                    <a:pt x="9" y="7"/>
                    <a:pt x="9" y="7"/>
                  </a:cubicBezTo>
                  <a:cubicBezTo>
                    <a:pt x="9" y="7"/>
                    <a:pt x="10" y="7"/>
                    <a:pt x="10" y="7"/>
                  </a:cubicBezTo>
                  <a:cubicBezTo>
                    <a:pt x="10" y="7"/>
                    <a:pt x="10" y="7"/>
                    <a:pt x="10" y="6"/>
                  </a:cubicBezTo>
                  <a:cubicBezTo>
                    <a:pt x="10" y="7"/>
                    <a:pt x="10" y="7"/>
                    <a:pt x="10" y="7"/>
                  </a:cubicBezTo>
                  <a:cubicBezTo>
                    <a:pt x="10" y="7"/>
                    <a:pt x="10" y="7"/>
                    <a:pt x="10" y="7"/>
                  </a:cubicBezTo>
                  <a:close/>
                  <a:moveTo>
                    <a:pt x="0" y="9"/>
                  </a:moveTo>
                  <a:cubicBezTo>
                    <a:pt x="0" y="9"/>
                    <a:pt x="0" y="9"/>
                    <a:pt x="0" y="9"/>
                  </a:cubicBezTo>
                  <a:cubicBezTo>
                    <a:pt x="0" y="9"/>
                    <a:pt x="0" y="9"/>
                    <a:pt x="0" y="9"/>
                  </a:cubicBezTo>
                  <a:cubicBezTo>
                    <a:pt x="0" y="9"/>
                    <a:pt x="0"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10"/>
                  </a:cubicBezTo>
                  <a:cubicBezTo>
                    <a:pt x="1" y="10"/>
                    <a:pt x="1" y="9"/>
                    <a:pt x="1" y="9"/>
                  </a:cubicBezTo>
                  <a:cubicBezTo>
                    <a:pt x="0" y="9"/>
                    <a:pt x="0" y="9"/>
                    <a:pt x="0" y="9"/>
                  </a:cubicBezTo>
                  <a:close/>
                  <a:moveTo>
                    <a:pt x="2" y="8"/>
                  </a:moveTo>
                  <a:cubicBezTo>
                    <a:pt x="2" y="8"/>
                    <a:pt x="2" y="8"/>
                    <a:pt x="2" y="8"/>
                  </a:cubicBezTo>
                  <a:cubicBezTo>
                    <a:pt x="2" y="8"/>
                    <a:pt x="2" y="8"/>
                    <a:pt x="2" y="8"/>
                  </a:cubicBezTo>
                  <a:cubicBezTo>
                    <a:pt x="2" y="8"/>
                    <a:pt x="3" y="8"/>
                    <a:pt x="3" y="8"/>
                  </a:cubicBezTo>
                  <a:cubicBezTo>
                    <a:pt x="3" y="8"/>
                    <a:pt x="3" y="7"/>
                    <a:pt x="3" y="7"/>
                  </a:cubicBezTo>
                  <a:cubicBezTo>
                    <a:pt x="3" y="7"/>
                    <a:pt x="3" y="7"/>
                    <a:pt x="3" y="7"/>
                  </a:cubicBezTo>
                  <a:cubicBezTo>
                    <a:pt x="3" y="7"/>
                    <a:pt x="3" y="7"/>
                    <a:pt x="3" y="7"/>
                  </a:cubicBezTo>
                  <a:cubicBezTo>
                    <a:pt x="3" y="7"/>
                    <a:pt x="3" y="8"/>
                    <a:pt x="4" y="7"/>
                  </a:cubicBezTo>
                  <a:cubicBezTo>
                    <a:pt x="4" y="7"/>
                    <a:pt x="4" y="7"/>
                    <a:pt x="4" y="7"/>
                  </a:cubicBezTo>
                  <a:cubicBezTo>
                    <a:pt x="4" y="7"/>
                    <a:pt x="4" y="7"/>
                    <a:pt x="4" y="7"/>
                  </a:cubicBezTo>
                  <a:cubicBezTo>
                    <a:pt x="4" y="7"/>
                    <a:pt x="4" y="7"/>
                    <a:pt x="4" y="7"/>
                  </a:cubicBezTo>
                  <a:cubicBezTo>
                    <a:pt x="4" y="7"/>
                    <a:pt x="4" y="7"/>
                    <a:pt x="4" y="7"/>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3" y="8"/>
                    <a:pt x="3" y="8"/>
                  </a:cubicBezTo>
                  <a:cubicBezTo>
                    <a:pt x="3" y="8"/>
                    <a:pt x="3" y="8"/>
                    <a:pt x="2" y="8"/>
                  </a:cubicBezTo>
                  <a:cubicBezTo>
                    <a:pt x="2" y="8"/>
                    <a:pt x="2" y="8"/>
                    <a:pt x="2" y="8"/>
                  </a:cubicBezTo>
                  <a:close/>
                  <a:moveTo>
                    <a:pt x="5" y="7"/>
                  </a:moveTo>
                  <a:cubicBezTo>
                    <a:pt x="5" y="7"/>
                    <a:pt x="5" y="7"/>
                    <a:pt x="5" y="7"/>
                  </a:cubicBezTo>
                  <a:cubicBezTo>
                    <a:pt x="5" y="7"/>
                    <a:pt x="4" y="7"/>
                    <a:pt x="4" y="7"/>
                  </a:cubicBezTo>
                  <a:cubicBezTo>
                    <a:pt x="4" y="7"/>
                    <a:pt x="5" y="7"/>
                    <a:pt x="5" y="7"/>
                  </a:cubicBezTo>
                  <a:cubicBezTo>
                    <a:pt x="5" y="7"/>
                    <a:pt x="5" y="7"/>
                    <a:pt x="5" y="7"/>
                  </a:cubicBezTo>
                  <a:close/>
                  <a:moveTo>
                    <a:pt x="11" y="10"/>
                  </a:moveTo>
                  <a:cubicBezTo>
                    <a:pt x="11"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1" y="10"/>
                    <a:pt x="11" y="10"/>
                    <a:pt x="11" y="10"/>
                  </a:cubicBezTo>
                  <a:cubicBezTo>
                    <a:pt x="11" y="10"/>
                    <a:pt x="11" y="10"/>
                    <a:pt x="11" y="10"/>
                  </a:cubicBezTo>
                  <a:cubicBezTo>
                    <a:pt x="11" y="10"/>
                    <a:pt x="11" y="10"/>
                    <a:pt x="11" y="10"/>
                  </a:cubicBezTo>
                  <a:close/>
                  <a:moveTo>
                    <a:pt x="9" y="9"/>
                  </a:moveTo>
                  <a:cubicBezTo>
                    <a:pt x="9" y="9"/>
                    <a:pt x="9" y="9"/>
                    <a:pt x="9" y="9"/>
                  </a:cubicBezTo>
                  <a:cubicBezTo>
                    <a:pt x="9" y="9"/>
                    <a:pt x="9" y="9"/>
                    <a:pt x="9" y="9"/>
                  </a:cubicBezTo>
                  <a:cubicBezTo>
                    <a:pt x="9" y="9"/>
                    <a:pt x="8" y="9"/>
                    <a:pt x="8" y="9"/>
                  </a:cubicBezTo>
                  <a:cubicBezTo>
                    <a:pt x="8" y="9"/>
                    <a:pt x="8" y="8"/>
                    <a:pt x="7" y="9"/>
                  </a:cubicBezTo>
                  <a:cubicBezTo>
                    <a:pt x="7" y="9"/>
                    <a:pt x="7" y="9"/>
                    <a:pt x="7" y="9"/>
                  </a:cubicBezTo>
                  <a:cubicBezTo>
                    <a:pt x="7" y="9"/>
                    <a:pt x="7" y="8"/>
                    <a:pt x="7" y="8"/>
                  </a:cubicBezTo>
                  <a:cubicBezTo>
                    <a:pt x="8" y="8"/>
                    <a:pt x="8" y="8"/>
                    <a:pt x="7" y="8"/>
                  </a:cubicBezTo>
                  <a:cubicBezTo>
                    <a:pt x="7" y="8"/>
                    <a:pt x="7" y="8"/>
                    <a:pt x="7" y="8"/>
                  </a:cubicBezTo>
                  <a:cubicBezTo>
                    <a:pt x="7" y="8"/>
                    <a:pt x="7" y="8"/>
                    <a:pt x="7" y="8"/>
                  </a:cubicBezTo>
                  <a:cubicBezTo>
                    <a:pt x="7" y="8"/>
                    <a:pt x="7" y="8"/>
                    <a:pt x="7" y="8"/>
                  </a:cubicBezTo>
                  <a:cubicBezTo>
                    <a:pt x="7" y="8"/>
                    <a:pt x="7" y="8"/>
                    <a:pt x="7" y="8"/>
                  </a:cubicBezTo>
                  <a:cubicBezTo>
                    <a:pt x="7"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7" y="8"/>
                  </a:cubicBezTo>
                  <a:cubicBezTo>
                    <a:pt x="7" y="8"/>
                    <a:pt x="8" y="8"/>
                    <a:pt x="8" y="8"/>
                  </a:cubicBezTo>
                  <a:cubicBezTo>
                    <a:pt x="8" y="8"/>
                    <a:pt x="8" y="8"/>
                    <a:pt x="8" y="8"/>
                  </a:cubicBezTo>
                  <a:cubicBezTo>
                    <a:pt x="8" y="7"/>
                    <a:pt x="8" y="7"/>
                    <a:pt x="8" y="7"/>
                  </a:cubicBezTo>
                  <a:cubicBezTo>
                    <a:pt x="8" y="8"/>
                    <a:pt x="8" y="8"/>
                    <a:pt x="8" y="8"/>
                  </a:cubicBezTo>
                  <a:cubicBezTo>
                    <a:pt x="8" y="8"/>
                    <a:pt x="8" y="8"/>
                    <a:pt x="8" y="8"/>
                  </a:cubicBezTo>
                  <a:cubicBezTo>
                    <a:pt x="8" y="8"/>
                    <a:pt x="8" y="8"/>
                    <a:pt x="8" y="7"/>
                  </a:cubicBezTo>
                  <a:cubicBezTo>
                    <a:pt x="8" y="7"/>
                    <a:pt x="8" y="7"/>
                    <a:pt x="8" y="8"/>
                  </a:cubicBezTo>
                  <a:cubicBezTo>
                    <a:pt x="8" y="8"/>
                    <a:pt x="8" y="8"/>
                    <a:pt x="8" y="8"/>
                  </a:cubicBezTo>
                  <a:cubicBezTo>
                    <a:pt x="9" y="9"/>
                    <a:pt x="9" y="9"/>
                    <a:pt x="9" y="9"/>
                  </a:cubicBezTo>
                  <a:cubicBezTo>
                    <a:pt x="9" y="9"/>
                    <a:pt x="9" y="9"/>
                    <a:pt x="9" y="9"/>
                  </a:cubicBezTo>
                  <a:close/>
                  <a:moveTo>
                    <a:pt x="6" y="7"/>
                  </a:moveTo>
                  <a:cubicBezTo>
                    <a:pt x="7" y="7"/>
                    <a:pt x="7" y="7"/>
                    <a:pt x="7" y="7"/>
                  </a:cubicBezTo>
                  <a:cubicBezTo>
                    <a:pt x="7" y="7"/>
                    <a:pt x="7" y="8"/>
                    <a:pt x="7" y="8"/>
                  </a:cubicBezTo>
                  <a:cubicBezTo>
                    <a:pt x="7" y="8"/>
                    <a:pt x="7" y="8"/>
                    <a:pt x="7" y="8"/>
                  </a:cubicBezTo>
                  <a:cubicBezTo>
                    <a:pt x="7" y="8"/>
                    <a:pt x="6" y="7"/>
                    <a:pt x="6" y="7"/>
                  </a:cubicBezTo>
                  <a:close/>
                  <a:moveTo>
                    <a:pt x="5" y="13"/>
                  </a:moveTo>
                  <a:cubicBezTo>
                    <a:pt x="5" y="13"/>
                    <a:pt x="5" y="13"/>
                    <a:pt x="5" y="12"/>
                  </a:cubicBezTo>
                  <a:cubicBezTo>
                    <a:pt x="5" y="13"/>
                    <a:pt x="5" y="13"/>
                    <a:pt x="5" y="13"/>
                  </a:cubicBezTo>
                  <a:cubicBezTo>
                    <a:pt x="5" y="13"/>
                    <a:pt x="5" y="12"/>
                    <a:pt x="5" y="12"/>
                  </a:cubicBezTo>
                  <a:cubicBezTo>
                    <a:pt x="5" y="12"/>
                    <a:pt x="5" y="12"/>
                    <a:pt x="5" y="12"/>
                  </a:cubicBezTo>
                  <a:cubicBezTo>
                    <a:pt x="5" y="12"/>
                    <a:pt x="5" y="12"/>
                    <a:pt x="5" y="12"/>
                  </a:cubicBezTo>
                  <a:cubicBezTo>
                    <a:pt x="5" y="12"/>
                    <a:pt x="6" y="13"/>
                    <a:pt x="6" y="13"/>
                  </a:cubicBezTo>
                  <a:cubicBezTo>
                    <a:pt x="6" y="13"/>
                    <a:pt x="5" y="13"/>
                    <a:pt x="5" y="13"/>
                  </a:cubicBezTo>
                  <a:cubicBezTo>
                    <a:pt x="5" y="13"/>
                    <a:pt x="5" y="13"/>
                    <a:pt x="5" y="13"/>
                  </a:cubicBezTo>
                  <a:close/>
                  <a:moveTo>
                    <a:pt x="5" y="11"/>
                  </a:moveTo>
                  <a:cubicBezTo>
                    <a:pt x="5" y="11"/>
                    <a:pt x="5" y="11"/>
                    <a:pt x="5" y="11"/>
                  </a:cubicBezTo>
                  <a:cubicBezTo>
                    <a:pt x="5" y="11"/>
                    <a:pt x="5" y="11"/>
                    <a:pt x="5" y="11"/>
                  </a:cubicBezTo>
                  <a:cubicBezTo>
                    <a:pt x="5" y="10"/>
                    <a:pt x="5" y="10"/>
                    <a:pt x="5" y="10"/>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10"/>
                  </a:cubicBezTo>
                  <a:cubicBezTo>
                    <a:pt x="6" y="10"/>
                    <a:pt x="5" y="10"/>
                    <a:pt x="5" y="11"/>
                  </a:cubicBezTo>
                  <a:cubicBezTo>
                    <a:pt x="5" y="11"/>
                    <a:pt x="5" y="11"/>
                    <a:pt x="5" y="11"/>
                  </a:cubicBezTo>
                  <a:close/>
                  <a:moveTo>
                    <a:pt x="6" y="8"/>
                  </a:moveTo>
                  <a:cubicBezTo>
                    <a:pt x="6" y="8"/>
                    <a:pt x="6" y="8"/>
                    <a:pt x="6" y="8"/>
                  </a:cubicBezTo>
                  <a:cubicBezTo>
                    <a:pt x="6" y="8"/>
                    <a:pt x="6" y="8"/>
                    <a:pt x="6" y="9"/>
                  </a:cubicBezTo>
                  <a:cubicBezTo>
                    <a:pt x="5" y="8"/>
                    <a:pt x="6" y="8"/>
                    <a:pt x="5" y="8"/>
                  </a:cubicBezTo>
                  <a:cubicBezTo>
                    <a:pt x="5" y="8"/>
                    <a:pt x="6" y="8"/>
                    <a:pt x="6" y="8"/>
                  </a:cubicBezTo>
                  <a:close/>
                  <a:moveTo>
                    <a:pt x="1" y="3"/>
                  </a:moveTo>
                  <a:cubicBezTo>
                    <a:pt x="1" y="3"/>
                    <a:pt x="1" y="3"/>
                    <a:pt x="1" y="3"/>
                  </a:cubicBezTo>
                  <a:cubicBezTo>
                    <a:pt x="1" y="3"/>
                    <a:pt x="1" y="3"/>
                    <a:pt x="1" y="3"/>
                  </a:cubicBezTo>
                  <a:cubicBezTo>
                    <a:pt x="1" y="3"/>
                    <a:pt x="1" y="3"/>
                    <a:pt x="1" y="3"/>
                  </a:cubicBezTo>
                  <a:cubicBezTo>
                    <a:pt x="1" y="3"/>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3"/>
                    <a:pt x="1" y="3"/>
                  </a:cubicBezTo>
                  <a:cubicBezTo>
                    <a:pt x="1" y="3"/>
                    <a:pt x="1" y="3"/>
                    <a:pt x="1" y="3"/>
                  </a:cubicBezTo>
                  <a:close/>
                  <a:moveTo>
                    <a:pt x="3" y="4"/>
                  </a:moveTo>
                  <a:cubicBezTo>
                    <a:pt x="3" y="4"/>
                    <a:pt x="3" y="4"/>
                    <a:pt x="3" y="4"/>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6"/>
                  </a:cubicBezTo>
                  <a:cubicBezTo>
                    <a:pt x="4" y="6"/>
                    <a:pt x="4" y="6"/>
                    <a:pt x="4" y="6"/>
                  </a:cubicBezTo>
                  <a:cubicBezTo>
                    <a:pt x="4" y="6"/>
                    <a:pt x="4" y="6"/>
                    <a:pt x="4" y="6"/>
                  </a:cubicBezTo>
                  <a:cubicBezTo>
                    <a:pt x="4" y="6"/>
                    <a:pt x="4" y="6"/>
                    <a:pt x="4" y="6"/>
                  </a:cubicBezTo>
                  <a:cubicBezTo>
                    <a:pt x="4" y="6"/>
                    <a:pt x="4" y="6"/>
                    <a:pt x="4" y="6"/>
                  </a:cubicBezTo>
                  <a:cubicBezTo>
                    <a:pt x="4" y="5"/>
                    <a:pt x="4" y="5"/>
                    <a:pt x="4" y="6"/>
                  </a:cubicBezTo>
                  <a:cubicBezTo>
                    <a:pt x="4" y="6"/>
                    <a:pt x="4" y="6"/>
                    <a:pt x="4" y="6"/>
                  </a:cubicBezTo>
                  <a:cubicBezTo>
                    <a:pt x="3" y="6"/>
                    <a:pt x="3" y="6"/>
                    <a:pt x="3" y="6"/>
                  </a:cubicBezTo>
                  <a:cubicBezTo>
                    <a:pt x="3" y="6"/>
                    <a:pt x="3" y="5"/>
                    <a:pt x="3" y="5"/>
                  </a:cubicBezTo>
                  <a:cubicBezTo>
                    <a:pt x="3" y="5"/>
                    <a:pt x="3" y="5"/>
                    <a:pt x="3" y="4"/>
                  </a:cubicBezTo>
                  <a:cubicBezTo>
                    <a:pt x="3" y="4"/>
                    <a:pt x="3" y="4"/>
                    <a:pt x="3" y="4"/>
                  </a:cubicBezTo>
                  <a:cubicBezTo>
                    <a:pt x="3" y="4"/>
                    <a:pt x="3" y="4"/>
                    <a:pt x="3" y="4"/>
                  </a:cubicBezTo>
                  <a:close/>
                  <a:moveTo>
                    <a:pt x="5" y="6"/>
                  </a:moveTo>
                  <a:cubicBezTo>
                    <a:pt x="5" y="6"/>
                    <a:pt x="5" y="6"/>
                    <a:pt x="5" y="6"/>
                  </a:cubicBezTo>
                  <a:cubicBezTo>
                    <a:pt x="5" y="6"/>
                    <a:pt x="4" y="6"/>
                    <a:pt x="4" y="6"/>
                  </a:cubicBezTo>
                  <a:cubicBezTo>
                    <a:pt x="4" y="6"/>
                    <a:pt x="5" y="6"/>
                    <a:pt x="5" y="6"/>
                  </a:cubicBezTo>
                  <a:cubicBezTo>
                    <a:pt x="5" y="6"/>
                    <a:pt x="5" y="6"/>
                    <a:pt x="5" y="6"/>
                  </a:cubicBezTo>
                  <a:close/>
                  <a:moveTo>
                    <a:pt x="11" y="4"/>
                  </a:moveTo>
                  <a:cubicBezTo>
                    <a:pt x="11" y="4"/>
                    <a:pt x="11" y="4"/>
                    <a:pt x="11" y="4"/>
                  </a:cubicBezTo>
                  <a:cubicBezTo>
                    <a:pt x="11" y="4"/>
                    <a:pt x="11" y="5"/>
                    <a:pt x="11" y="5"/>
                  </a:cubicBezTo>
                  <a:cubicBezTo>
                    <a:pt x="11" y="5"/>
                    <a:pt x="11" y="4"/>
                    <a:pt x="11" y="5"/>
                  </a:cubicBezTo>
                  <a:cubicBezTo>
                    <a:pt x="11" y="5"/>
                    <a:pt x="11" y="5"/>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lose/>
                  <a:moveTo>
                    <a:pt x="9" y="5"/>
                  </a:moveTo>
                  <a:cubicBezTo>
                    <a:pt x="9" y="5"/>
                    <a:pt x="9" y="5"/>
                    <a:pt x="9" y="5"/>
                  </a:cubicBezTo>
                  <a:cubicBezTo>
                    <a:pt x="9" y="5"/>
                    <a:pt x="9" y="5"/>
                    <a:pt x="9"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7"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7" y="6"/>
                    <a:pt x="7" y="5"/>
                    <a:pt x="8" y="5"/>
                  </a:cubicBezTo>
                  <a:cubicBezTo>
                    <a:pt x="8" y="5"/>
                    <a:pt x="7" y="5"/>
                    <a:pt x="7" y="5"/>
                  </a:cubicBezTo>
                  <a:cubicBezTo>
                    <a:pt x="7" y="5"/>
                    <a:pt x="7" y="5"/>
                    <a:pt x="7" y="5"/>
                  </a:cubicBezTo>
                  <a:cubicBezTo>
                    <a:pt x="7" y="5"/>
                    <a:pt x="8" y="5"/>
                    <a:pt x="8" y="5"/>
                  </a:cubicBezTo>
                  <a:cubicBezTo>
                    <a:pt x="8" y="5"/>
                    <a:pt x="8" y="5"/>
                    <a:pt x="8" y="5"/>
                  </a:cubicBezTo>
                  <a:cubicBezTo>
                    <a:pt x="8" y="5"/>
                    <a:pt x="7" y="5"/>
                    <a:pt x="7" y="5"/>
                  </a:cubicBezTo>
                  <a:cubicBezTo>
                    <a:pt x="7" y="5"/>
                    <a:pt x="7" y="5"/>
                    <a:pt x="8" y="5"/>
                  </a:cubicBezTo>
                  <a:cubicBezTo>
                    <a:pt x="8" y="5"/>
                    <a:pt x="8" y="5"/>
                    <a:pt x="8" y="5"/>
                  </a:cubicBezTo>
                  <a:cubicBezTo>
                    <a:pt x="9" y="5"/>
                    <a:pt x="9" y="5"/>
                    <a:pt x="9" y="5"/>
                  </a:cubicBezTo>
                  <a:cubicBezTo>
                    <a:pt x="9" y="5"/>
                    <a:pt x="9" y="5"/>
                    <a:pt x="9" y="5"/>
                  </a:cubicBezTo>
                  <a:cubicBezTo>
                    <a:pt x="9" y="5"/>
                    <a:pt x="9" y="5"/>
                    <a:pt x="9" y="5"/>
                  </a:cubicBezTo>
                  <a:close/>
                  <a:moveTo>
                    <a:pt x="7" y="6"/>
                  </a:moveTo>
                  <a:cubicBezTo>
                    <a:pt x="7" y="6"/>
                    <a:pt x="7" y="6"/>
                    <a:pt x="7" y="6"/>
                  </a:cubicBezTo>
                  <a:cubicBezTo>
                    <a:pt x="7" y="6"/>
                    <a:pt x="7" y="6"/>
                    <a:pt x="7" y="6"/>
                  </a:cubicBezTo>
                  <a:cubicBezTo>
                    <a:pt x="7" y="6"/>
                    <a:pt x="7" y="6"/>
                    <a:pt x="7" y="6"/>
                  </a:cubicBezTo>
                  <a:cubicBezTo>
                    <a:pt x="7" y="6"/>
                    <a:pt x="7" y="6"/>
                    <a:pt x="7" y="6"/>
                  </a:cubicBezTo>
                  <a:close/>
                  <a:moveTo>
                    <a:pt x="6" y="0"/>
                  </a:moveTo>
                  <a:cubicBezTo>
                    <a:pt x="6" y="1"/>
                    <a:pt x="6" y="1"/>
                    <a:pt x="6" y="1"/>
                  </a:cubicBezTo>
                  <a:cubicBezTo>
                    <a:pt x="7" y="1"/>
                    <a:pt x="7" y="1"/>
                    <a:pt x="7" y="1"/>
                  </a:cubicBezTo>
                  <a:cubicBezTo>
                    <a:pt x="7"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0"/>
                  </a:cubicBezTo>
                  <a:close/>
                  <a:moveTo>
                    <a:pt x="6" y="3"/>
                  </a:moveTo>
                  <a:cubicBezTo>
                    <a:pt x="6" y="3"/>
                    <a:pt x="6" y="3"/>
                    <a:pt x="6" y="3"/>
                  </a:cubicBezTo>
                  <a:cubicBezTo>
                    <a:pt x="6" y="3"/>
                    <a:pt x="6" y="3"/>
                    <a:pt x="6" y="4"/>
                  </a:cubicBezTo>
                  <a:cubicBezTo>
                    <a:pt x="6" y="4"/>
                    <a:pt x="6" y="4"/>
                    <a:pt x="7" y="4"/>
                  </a:cubicBezTo>
                  <a:cubicBezTo>
                    <a:pt x="7" y="4"/>
                    <a:pt x="7" y="5"/>
                    <a:pt x="7" y="4"/>
                  </a:cubicBezTo>
                  <a:cubicBezTo>
                    <a:pt x="6" y="4"/>
                    <a:pt x="6" y="4"/>
                    <a:pt x="6" y="4"/>
                  </a:cubicBezTo>
                  <a:cubicBezTo>
                    <a:pt x="6" y="4"/>
                    <a:pt x="6" y="4"/>
                    <a:pt x="6" y="4"/>
                  </a:cubicBezTo>
                  <a:cubicBezTo>
                    <a:pt x="6" y="4"/>
                    <a:pt x="6" y="5"/>
                    <a:pt x="6" y="5"/>
                  </a:cubicBezTo>
                  <a:cubicBezTo>
                    <a:pt x="6" y="5"/>
                    <a:pt x="6" y="5"/>
                    <a:pt x="6" y="5"/>
                  </a:cubicBezTo>
                  <a:cubicBezTo>
                    <a:pt x="6" y="5"/>
                    <a:pt x="6" y="5"/>
                    <a:pt x="6" y="4"/>
                  </a:cubicBezTo>
                  <a:cubicBezTo>
                    <a:pt x="6" y="5"/>
                    <a:pt x="6" y="5"/>
                    <a:pt x="6" y="5"/>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5"/>
                  </a:cubicBezTo>
                  <a:cubicBezTo>
                    <a:pt x="6" y="5"/>
                    <a:pt x="6" y="5"/>
                    <a:pt x="6" y="4"/>
                  </a:cubicBezTo>
                  <a:cubicBezTo>
                    <a:pt x="6" y="4"/>
                    <a:pt x="6" y="5"/>
                    <a:pt x="5" y="5"/>
                  </a:cubicBezTo>
                  <a:cubicBezTo>
                    <a:pt x="5" y="5"/>
                    <a:pt x="5" y="5"/>
                    <a:pt x="5" y="5"/>
                  </a:cubicBezTo>
                  <a:cubicBezTo>
                    <a:pt x="5" y="4"/>
                    <a:pt x="6" y="4"/>
                    <a:pt x="6" y="4"/>
                  </a:cubicBezTo>
                  <a:cubicBezTo>
                    <a:pt x="6" y="4"/>
                    <a:pt x="6" y="4"/>
                    <a:pt x="5" y="4"/>
                  </a:cubicBezTo>
                  <a:cubicBezTo>
                    <a:pt x="5" y="4"/>
                    <a:pt x="5" y="4"/>
                    <a:pt x="5" y="4"/>
                  </a:cubicBezTo>
                  <a:cubicBezTo>
                    <a:pt x="5" y="4"/>
                    <a:pt x="5" y="4"/>
                    <a:pt x="5" y="4"/>
                  </a:cubicBezTo>
                  <a:cubicBezTo>
                    <a:pt x="6" y="4"/>
                    <a:pt x="6" y="4"/>
                    <a:pt x="6" y="4"/>
                  </a:cubicBezTo>
                  <a:cubicBezTo>
                    <a:pt x="6" y="3"/>
                    <a:pt x="6" y="3"/>
                    <a:pt x="6" y="3"/>
                  </a:cubicBezTo>
                  <a:cubicBezTo>
                    <a:pt x="6" y="3"/>
                    <a:pt x="6" y="3"/>
                    <a:pt x="6" y="3"/>
                  </a:cubicBezTo>
                  <a:cubicBezTo>
                    <a:pt x="6" y="3"/>
                    <a:pt x="6" y="3"/>
                    <a:pt x="6" y="3"/>
                  </a:cubicBezTo>
                  <a:close/>
                  <a:moveTo>
                    <a:pt x="6" y="6"/>
                  </a:moveTo>
                  <a:cubicBezTo>
                    <a:pt x="6" y="6"/>
                    <a:pt x="6" y="6"/>
                    <a:pt x="6" y="5"/>
                  </a:cubicBezTo>
                  <a:cubicBezTo>
                    <a:pt x="6" y="5"/>
                    <a:pt x="6" y="5"/>
                    <a:pt x="6" y="5"/>
                  </a:cubicBezTo>
                  <a:cubicBezTo>
                    <a:pt x="6" y="5"/>
                    <a:pt x="6" y="5"/>
                    <a:pt x="6" y="5"/>
                  </a:cubicBezTo>
                  <a:cubicBezTo>
                    <a:pt x="6" y="6"/>
                    <a:pt x="6" y="6"/>
                    <a:pt x="6" y="6"/>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47"/>
            <p:cNvSpPr/>
            <p:nvPr/>
          </p:nvSpPr>
          <p:spPr bwMode="auto">
            <a:xfrm>
              <a:off x="4198938" y="2898776"/>
              <a:ext cx="144463" cy="180975"/>
            </a:xfrm>
            <a:custGeom>
              <a:avLst/>
              <a:gdLst>
                <a:gd name="T0" fmla="*/ 2 w 12"/>
                <a:gd name="T1" fmla="*/ 11 h 15"/>
                <a:gd name="T2" fmla="*/ 0 w 12"/>
                <a:gd name="T3" fmla="*/ 3 h 15"/>
                <a:gd name="T4" fmla="*/ 9 w 12"/>
                <a:gd name="T5" fmla="*/ 0 h 15"/>
                <a:gd name="T6" fmla="*/ 12 w 12"/>
                <a:gd name="T7" fmla="*/ 9 h 15"/>
                <a:gd name="T8" fmla="*/ 10 w 12"/>
                <a:gd name="T9" fmla="*/ 11 h 15"/>
                <a:gd name="T10" fmla="*/ 8 w 12"/>
                <a:gd name="T11" fmla="*/ 9 h 15"/>
                <a:gd name="T12" fmla="*/ 10 w 12"/>
                <a:gd name="T13" fmla="*/ 8 h 15"/>
                <a:gd name="T14" fmla="*/ 11 w 12"/>
                <a:gd name="T15" fmla="*/ 8 h 15"/>
                <a:gd name="T16" fmla="*/ 9 w 12"/>
                <a:gd name="T17" fmla="*/ 2 h 15"/>
                <a:gd name="T18" fmla="*/ 2 w 12"/>
                <a:gd name="T19" fmla="*/ 6 h 15"/>
                <a:gd name="T20" fmla="*/ 4 w 12"/>
                <a:gd name="T21" fmla="*/ 13 h 15"/>
                <a:gd name="T22" fmla="*/ 2 w 12"/>
                <a:gd name="T23" fmla="*/ 15 h 15"/>
                <a:gd name="T24" fmla="*/ 0 w 12"/>
                <a:gd name="T25" fmla="*/ 13 h 15"/>
                <a:gd name="T26" fmla="*/ 2 w 12"/>
                <a:gd name="T27" fmla="*/ 11 h 15"/>
                <a:gd name="T28" fmla="*/ 2 w 12"/>
                <a:gd name="T2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5">
                  <a:moveTo>
                    <a:pt x="2" y="11"/>
                  </a:moveTo>
                  <a:cubicBezTo>
                    <a:pt x="0" y="3"/>
                    <a:pt x="0" y="3"/>
                    <a:pt x="0" y="3"/>
                  </a:cubicBezTo>
                  <a:cubicBezTo>
                    <a:pt x="9" y="0"/>
                    <a:pt x="9" y="0"/>
                    <a:pt x="9" y="0"/>
                  </a:cubicBezTo>
                  <a:cubicBezTo>
                    <a:pt x="10" y="2"/>
                    <a:pt x="12" y="7"/>
                    <a:pt x="12" y="9"/>
                  </a:cubicBezTo>
                  <a:cubicBezTo>
                    <a:pt x="12" y="10"/>
                    <a:pt x="11" y="11"/>
                    <a:pt x="10" y="11"/>
                  </a:cubicBezTo>
                  <a:cubicBezTo>
                    <a:pt x="9" y="11"/>
                    <a:pt x="8" y="10"/>
                    <a:pt x="8" y="9"/>
                  </a:cubicBezTo>
                  <a:cubicBezTo>
                    <a:pt x="8" y="9"/>
                    <a:pt x="9" y="8"/>
                    <a:pt x="10" y="8"/>
                  </a:cubicBezTo>
                  <a:cubicBezTo>
                    <a:pt x="10" y="8"/>
                    <a:pt x="10" y="8"/>
                    <a:pt x="11" y="8"/>
                  </a:cubicBezTo>
                  <a:cubicBezTo>
                    <a:pt x="9" y="2"/>
                    <a:pt x="9" y="2"/>
                    <a:pt x="9" y="2"/>
                  </a:cubicBezTo>
                  <a:cubicBezTo>
                    <a:pt x="2" y="6"/>
                    <a:pt x="2" y="6"/>
                    <a:pt x="2" y="6"/>
                  </a:cubicBezTo>
                  <a:cubicBezTo>
                    <a:pt x="2" y="8"/>
                    <a:pt x="4" y="11"/>
                    <a:pt x="4" y="13"/>
                  </a:cubicBezTo>
                  <a:cubicBezTo>
                    <a:pt x="4" y="14"/>
                    <a:pt x="3" y="15"/>
                    <a:pt x="2" y="15"/>
                  </a:cubicBezTo>
                  <a:cubicBezTo>
                    <a:pt x="1" y="15"/>
                    <a:pt x="0" y="14"/>
                    <a:pt x="0" y="13"/>
                  </a:cubicBezTo>
                  <a:cubicBezTo>
                    <a:pt x="0" y="12"/>
                    <a:pt x="1" y="11"/>
                    <a:pt x="2" y="11"/>
                  </a:cubicBezTo>
                  <a:cubicBezTo>
                    <a:pt x="2" y="11"/>
                    <a:pt x="2" y="11"/>
                    <a:pt x="2" y="11"/>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48"/>
            <p:cNvSpPr/>
            <p:nvPr/>
          </p:nvSpPr>
          <p:spPr bwMode="auto">
            <a:xfrm>
              <a:off x="4306888" y="3055938"/>
              <a:ext cx="109538" cy="120650"/>
            </a:xfrm>
            <a:custGeom>
              <a:avLst/>
              <a:gdLst>
                <a:gd name="T0" fmla="*/ 0 w 9"/>
                <a:gd name="T1" fmla="*/ 5 h 10"/>
                <a:gd name="T2" fmla="*/ 5 w 9"/>
                <a:gd name="T3" fmla="*/ 0 h 10"/>
                <a:gd name="T4" fmla="*/ 9 w 9"/>
                <a:gd name="T5" fmla="*/ 5 h 10"/>
                <a:gd name="T6" fmla="*/ 5 w 9"/>
                <a:gd name="T7" fmla="*/ 1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cubicBezTo>
                    <a:pt x="4" y="5"/>
                    <a:pt x="5" y="4"/>
                    <a:pt x="5" y="0"/>
                  </a:cubicBezTo>
                  <a:cubicBezTo>
                    <a:pt x="5" y="4"/>
                    <a:pt x="5" y="5"/>
                    <a:pt x="9" y="5"/>
                  </a:cubicBezTo>
                  <a:cubicBezTo>
                    <a:pt x="5" y="5"/>
                    <a:pt x="5" y="5"/>
                    <a:pt x="5" y="10"/>
                  </a:cubicBezTo>
                  <a:cubicBezTo>
                    <a:pt x="5" y="5"/>
                    <a:pt x="4" y="5"/>
                    <a:pt x="0"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49"/>
            <p:cNvSpPr/>
            <p:nvPr/>
          </p:nvSpPr>
          <p:spPr bwMode="auto">
            <a:xfrm>
              <a:off x="4222750" y="2827338"/>
              <a:ext cx="84138" cy="71438"/>
            </a:xfrm>
            <a:custGeom>
              <a:avLst/>
              <a:gdLst>
                <a:gd name="T0" fmla="*/ 0 w 7"/>
                <a:gd name="T1" fmla="*/ 3 h 6"/>
                <a:gd name="T2" fmla="*/ 3 w 7"/>
                <a:gd name="T3" fmla="*/ 0 h 6"/>
                <a:gd name="T4" fmla="*/ 7 w 7"/>
                <a:gd name="T5" fmla="*/ 3 h 6"/>
                <a:gd name="T6" fmla="*/ 3 w 7"/>
                <a:gd name="T7" fmla="*/ 6 h 6"/>
                <a:gd name="T8" fmla="*/ 0 w 7"/>
                <a:gd name="T9" fmla="*/ 3 h 6"/>
              </a:gdLst>
              <a:ahLst/>
              <a:cxnLst>
                <a:cxn ang="0">
                  <a:pos x="T0" y="T1"/>
                </a:cxn>
                <a:cxn ang="0">
                  <a:pos x="T2" y="T3"/>
                </a:cxn>
                <a:cxn ang="0">
                  <a:pos x="T4" y="T5"/>
                </a:cxn>
                <a:cxn ang="0">
                  <a:pos x="T6" y="T7"/>
                </a:cxn>
                <a:cxn ang="0">
                  <a:pos x="T8" y="T9"/>
                </a:cxn>
              </a:cxnLst>
              <a:rect l="0" t="0" r="r" b="b"/>
              <a:pathLst>
                <a:path w="7" h="6">
                  <a:moveTo>
                    <a:pt x="0" y="3"/>
                  </a:moveTo>
                  <a:cubicBezTo>
                    <a:pt x="3" y="3"/>
                    <a:pt x="3" y="3"/>
                    <a:pt x="3" y="0"/>
                  </a:cubicBezTo>
                  <a:cubicBezTo>
                    <a:pt x="3" y="3"/>
                    <a:pt x="4" y="3"/>
                    <a:pt x="7" y="3"/>
                  </a:cubicBezTo>
                  <a:cubicBezTo>
                    <a:pt x="4" y="3"/>
                    <a:pt x="3" y="3"/>
                    <a:pt x="3" y="6"/>
                  </a:cubicBezTo>
                  <a:cubicBezTo>
                    <a:pt x="3" y="3"/>
                    <a:pt x="3" y="3"/>
                    <a:pt x="0" y="3"/>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50"/>
            <p:cNvSpPr/>
            <p:nvPr/>
          </p:nvSpPr>
          <p:spPr bwMode="auto">
            <a:xfrm>
              <a:off x="4175125" y="3729038"/>
              <a:ext cx="107950" cy="120650"/>
            </a:xfrm>
            <a:custGeom>
              <a:avLst/>
              <a:gdLst>
                <a:gd name="T0" fmla="*/ 0 w 9"/>
                <a:gd name="T1" fmla="*/ 5 h 10"/>
                <a:gd name="T2" fmla="*/ 4 w 9"/>
                <a:gd name="T3" fmla="*/ 0 h 10"/>
                <a:gd name="T4" fmla="*/ 9 w 9"/>
                <a:gd name="T5" fmla="*/ 5 h 10"/>
                <a:gd name="T6" fmla="*/ 4 w 9"/>
                <a:gd name="T7" fmla="*/ 1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cubicBezTo>
                    <a:pt x="4" y="5"/>
                    <a:pt x="4" y="4"/>
                    <a:pt x="4" y="0"/>
                  </a:cubicBezTo>
                  <a:cubicBezTo>
                    <a:pt x="4" y="4"/>
                    <a:pt x="5" y="5"/>
                    <a:pt x="9" y="5"/>
                  </a:cubicBezTo>
                  <a:cubicBezTo>
                    <a:pt x="5" y="5"/>
                    <a:pt x="4" y="5"/>
                    <a:pt x="4" y="10"/>
                  </a:cubicBezTo>
                  <a:cubicBezTo>
                    <a:pt x="4" y="5"/>
                    <a:pt x="4" y="5"/>
                    <a:pt x="0"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51"/>
            <p:cNvSpPr/>
            <p:nvPr/>
          </p:nvSpPr>
          <p:spPr bwMode="auto">
            <a:xfrm>
              <a:off x="4332288" y="4233863"/>
              <a:ext cx="323850" cy="276225"/>
            </a:xfrm>
            <a:custGeom>
              <a:avLst/>
              <a:gdLst>
                <a:gd name="T0" fmla="*/ 12 w 27"/>
                <a:gd name="T1" fmla="*/ 9 h 23"/>
                <a:gd name="T2" fmla="*/ 7 w 27"/>
                <a:gd name="T3" fmla="*/ 4 h 23"/>
                <a:gd name="T4" fmla="*/ 11 w 27"/>
                <a:gd name="T5" fmla="*/ 21 h 23"/>
                <a:gd name="T6" fmla="*/ 12 w 27"/>
                <a:gd name="T7" fmla="*/ 9 h 23"/>
              </a:gdLst>
              <a:ahLst/>
              <a:cxnLst>
                <a:cxn ang="0">
                  <a:pos x="T0" y="T1"/>
                </a:cxn>
                <a:cxn ang="0">
                  <a:pos x="T2" y="T3"/>
                </a:cxn>
                <a:cxn ang="0">
                  <a:pos x="T4" y="T5"/>
                </a:cxn>
                <a:cxn ang="0">
                  <a:pos x="T6" y="T7"/>
                </a:cxn>
              </a:cxnLst>
              <a:rect l="0" t="0" r="r" b="b"/>
              <a:pathLst>
                <a:path w="27" h="23">
                  <a:moveTo>
                    <a:pt x="12" y="9"/>
                  </a:moveTo>
                  <a:cubicBezTo>
                    <a:pt x="12" y="9"/>
                    <a:pt x="11" y="4"/>
                    <a:pt x="7" y="4"/>
                  </a:cubicBezTo>
                  <a:cubicBezTo>
                    <a:pt x="0" y="5"/>
                    <a:pt x="9" y="23"/>
                    <a:pt x="11" y="21"/>
                  </a:cubicBezTo>
                  <a:cubicBezTo>
                    <a:pt x="27" y="11"/>
                    <a:pt x="16" y="0"/>
                    <a:pt x="12" y="9"/>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52"/>
            <p:cNvSpPr>
              <a:spLocks noEditPoints="1"/>
            </p:cNvSpPr>
            <p:nvPr/>
          </p:nvSpPr>
          <p:spPr bwMode="auto">
            <a:xfrm>
              <a:off x="5511800" y="4678363"/>
              <a:ext cx="252413" cy="265113"/>
            </a:xfrm>
            <a:custGeom>
              <a:avLst/>
              <a:gdLst>
                <a:gd name="T0" fmla="*/ 9 w 21"/>
                <a:gd name="T1" fmla="*/ 7 h 22"/>
                <a:gd name="T2" fmla="*/ 8 w 21"/>
                <a:gd name="T3" fmla="*/ 4 h 22"/>
                <a:gd name="T4" fmla="*/ 7 w 21"/>
                <a:gd name="T5" fmla="*/ 6 h 22"/>
                <a:gd name="T6" fmla="*/ 4 w 21"/>
                <a:gd name="T7" fmla="*/ 4 h 22"/>
                <a:gd name="T8" fmla="*/ 5 w 21"/>
                <a:gd name="T9" fmla="*/ 7 h 22"/>
                <a:gd name="T10" fmla="*/ 4 w 21"/>
                <a:gd name="T11" fmla="*/ 9 h 22"/>
                <a:gd name="T12" fmla="*/ 4 w 21"/>
                <a:gd name="T13" fmla="*/ 12 h 22"/>
                <a:gd name="T14" fmla="*/ 3 w 21"/>
                <a:gd name="T15" fmla="*/ 14 h 22"/>
                <a:gd name="T16" fmla="*/ 4 w 21"/>
                <a:gd name="T17" fmla="*/ 16 h 22"/>
                <a:gd name="T18" fmla="*/ 7 w 21"/>
                <a:gd name="T19" fmla="*/ 15 h 22"/>
                <a:gd name="T20" fmla="*/ 8 w 21"/>
                <a:gd name="T21" fmla="*/ 16 h 22"/>
                <a:gd name="T22" fmla="*/ 8 w 21"/>
                <a:gd name="T23" fmla="*/ 19 h 22"/>
                <a:gd name="T24" fmla="*/ 10 w 21"/>
                <a:gd name="T25" fmla="*/ 19 h 22"/>
                <a:gd name="T26" fmla="*/ 12 w 21"/>
                <a:gd name="T27" fmla="*/ 18 h 22"/>
                <a:gd name="T28" fmla="*/ 14 w 21"/>
                <a:gd name="T29" fmla="*/ 17 h 22"/>
                <a:gd name="T30" fmla="*/ 16 w 21"/>
                <a:gd name="T31" fmla="*/ 15 h 22"/>
                <a:gd name="T32" fmla="*/ 19 w 21"/>
                <a:gd name="T33" fmla="*/ 15 h 22"/>
                <a:gd name="T34" fmla="*/ 16 w 21"/>
                <a:gd name="T35" fmla="*/ 13 h 22"/>
                <a:gd name="T36" fmla="*/ 18 w 21"/>
                <a:gd name="T37" fmla="*/ 11 h 22"/>
                <a:gd name="T38" fmla="*/ 15 w 21"/>
                <a:gd name="T39" fmla="*/ 11 h 22"/>
                <a:gd name="T40" fmla="*/ 21 w 21"/>
                <a:gd name="T41" fmla="*/ 6 h 22"/>
                <a:gd name="T42" fmla="*/ 13 w 21"/>
                <a:gd name="T43" fmla="*/ 7 h 22"/>
                <a:gd name="T44" fmla="*/ 15 w 21"/>
                <a:gd name="T45" fmla="*/ 5 h 22"/>
                <a:gd name="T46" fmla="*/ 13 w 21"/>
                <a:gd name="T47" fmla="*/ 5 h 22"/>
                <a:gd name="T48" fmla="*/ 13 w 21"/>
                <a:gd name="T49" fmla="*/ 2 h 22"/>
                <a:gd name="T50" fmla="*/ 12 w 21"/>
                <a:gd name="T51" fmla="*/ 11 h 22"/>
                <a:gd name="T52" fmla="*/ 15 w 21"/>
                <a:gd name="T53" fmla="*/ 17 h 22"/>
                <a:gd name="T54" fmla="*/ 11 w 21"/>
                <a:gd name="T55" fmla="*/ 12 h 22"/>
                <a:gd name="T56" fmla="*/ 7 w 21"/>
                <a:gd name="T57" fmla="*/ 17 h 22"/>
                <a:gd name="T58" fmla="*/ 10 w 21"/>
                <a:gd name="T59" fmla="*/ 11 h 22"/>
                <a:gd name="T60" fmla="*/ 3 w 21"/>
                <a:gd name="T61" fmla="*/ 10 h 22"/>
                <a:gd name="T62" fmla="*/ 10 w 21"/>
                <a:gd name="T63" fmla="*/ 10 h 22"/>
                <a:gd name="T64" fmla="*/ 8 w 21"/>
                <a:gd name="T65" fmla="*/ 5 h 22"/>
                <a:gd name="T66" fmla="*/ 11 w 21"/>
                <a:gd name="T67" fmla="*/ 8 h 22"/>
                <a:gd name="T68" fmla="*/ 13 w 21"/>
                <a:gd name="T69" fmla="*/ 8 h 22"/>
                <a:gd name="T70" fmla="*/ 17 w 21"/>
                <a:gd name="T71" fmla="*/ 11 h 22"/>
                <a:gd name="T72" fmla="*/ 3 w 21"/>
                <a:gd name="T73" fmla="*/ 15 h 22"/>
                <a:gd name="T74" fmla="*/ 7 w 21"/>
                <a:gd name="T75" fmla="*/ 11 h 22"/>
                <a:gd name="T76" fmla="*/ 7 w 21"/>
                <a:gd name="T77" fmla="*/ 13 h 22"/>
                <a:gd name="T78" fmla="*/ 5 w 21"/>
                <a:gd name="T79" fmla="*/ 14 h 22"/>
                <a:gd name="T80" fmla="*/ 18 w 21"/>
                <a:gd name="T81" fmla="*/ 16 h 22"/>
                <a:gd name="T82" fmla="*/ 13 w 21"/>
                <a:gd name="T83" fmla="*/ 14 h 22"/>
                <a:gd name="T84" fmla="*/ 14 w 21"/>
                <a:gd name="T85" fmla="*/ 13 h 22"/>
                <a:gd name="T86" fmla="*/ 16 w 21"/>
                <a:gd name="T87" fmla="*/ 15 h 22"/>
                <a:gd name="T88" fmla="*/ 10 w 21"/>
                <a:gd name="T89" fmla="*/ 20 h 22"/>
                <a:gd name="T90" fmla="*/ 10 w 21"/>
                <a:gd name="T91" fmla="*/ 15 h 22"/>
                <a:gd name="T92" fmla="*/ 10 w 21"/>
                <a:gd name="T93" fmla="*/ 14 h 22"/>
                <a:gd name="T94" fmla="*/ 10 w 21"/>
                <a:gd name="T95" fmla="*/ 12 h 22"/>
                <a:gd name="T96" fmla="*/ 3 w 21"/>
                <a:gd name="T97" fmla="*/ 6 h 22"/>
                <a:gd name="T98" fmla="*/ 8 w 21"/>
                <a:gd name="T99" fmla="*/ 8 h 22"/>
                <a:gd name="T100" fmla="*/ 8 w 21"/>
                <a:gd name="T101" fmla="*/ 9 h 22"/>
                <a:gd name="T102" fmla="*/ 5 w 21"/>
                <a:gd name="T103" fmla="*/ 7 h 22"/>
                <a:gd name="T104" fmla="*/ 19 w 21"/>
                <a:gd name="T105" fmla="*/ 7 h 22"/>
                <a:gd name="T106" fmla="*/ 14 w 21"/>
                <a:gd name="T107" fmla="*/ 10 h 22"/>
                <a:gd name="T108" fmla="*/ 14 w 21"/>
                <a:gd name="T109" fmla="*/ 9 h 22"/>
                <a:gd name="T110" fmla="*/ 16 w 21"/>
                <a:gd name="T111" fmla="*/ 8 h 22"/>
                <a:gd name="T112" fmla="*/ 11 w 21"/>
                <a:gd name="T113" fmla="*/ 2 h 22"/>
                <a:gd name="T114" fmla="*/ 12 w 21"/>
                <a:gd name="T115" fmla="*/ 7 h 22"/>
                <a:gd name="T116" fmla="*/ 11 w 21"/>
                <a:gd name="T117" fmla="*/ 7 h 22"/>
                <a:gd name="T118" fmla="*/ 11 w 21"/>
                <a:gd name="T11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 h="22">
                  <a:moveTo>
                    <a:pt x="11" y="1"/>
                  </a:moveTo>
                  <a:cubicBezTo>
                    <a:pt x="11" y="1"/>
                    <a:pt x="10" y="1"/>
                    <a:pt x="10" y="1"/>
                  </a:cubicBezTo>
                  <a:cubicBezTo>
                    <a:pt x="11" y="1"/>
                    <a:pt x="11" y="2"/>
                    <a:pt x="11" y="2"/>
                  </a:cubicBezTo>
                  <a:cubicBezTo>
                    <a:pt x="11" y="2"/>
                    <a:pt x="11" y="2"/>
                    <a:pt x="11" y="3"/>
                  </a:cubicBezTo>
                  <a:cubicBezTo>
                    <a:pt x="11" y="3"/>
                    <a:pt x="11" y="3"/>
                    <a:pt x="11" y="3"/>
                  </a:cubicBezTo>
                  <a:cubicBezTo>
                    <a:pt x="10" y="2"/>
                    <a:pt x="10" y="2"/>
                    <a:pt x="9" y="2"/>
                  </a:cubicBezTo>
                  <a:cubicBezTo>
                    <a:pt x="9" y="2"/>
                    <a:pt x="9" y="3"/>
                    <a:pt x="10" y="3"/>
                  </a:cubicBezTo>
                  <a:cubicBezTo>
                    <a:pt x="10" y="3"/>
                    <a:pt x="10" y="3"/>
                    <a:pt x="11" y="3"/>
                  </a:cubicBezTo>
                  <a:cubicBezTo>
                    <a:pt x="11" y="3"/>
                    <a:pt x="11" y="4"/>
                    <a:pt x="11" y="4"/>
                  </a:cubicBezTo>
                  <a:cubicBezTo>
                    <a:pt x="11" y="5"/>
                    <a:pt x="10" y="6"/>
                    <a:pt x="10" y="6"/>
                  </a:cubicBezTo>
                  <a:cubicBezTo>
                    <a:pt x="10" y="7"/>
                    <a:pt x="9" y="7"/>
                    <a:pt x="9" y="7"/>
                  </a:cubicBezTo>
                  <a:cubicBezTo>
                    <a:pt x="9" y="6"/>
                    <a:pt x="9" y="6"/>
                    <a:pt x="9" y="6"/>
                  </a:cubicBezTo>
                  <a:cubicBezTo>
                    <a:pt x="9" y="6"/>
                    <a:pt x="10" y="5"/>
                    <a:pt x="9" y="5"/>
                  </a:cubicBezTo>
                  <a:cubicBezTo>
                    <a:pt x="9" y="5"/>
                    <a:pt x="9" y="5"/>
                    <a:pt x="10" y="5"/>
                  </a:cubicBezTo>
                  <a:cubicBezTo>
                    <a:pt x="10" y="4"/>
                    <a:pt x="10" y="4"/>
                    <a:pt x="9" y="4"/>
                  </a:cubicBezTo>
                  <a:cubicBezTo>
                    <a:pt x="9" y="4"/>
                    <a:pt x="9" y="4"/>
                    <a:pt x="9" y="5"/>
                  </a:cubicBezTo>
                  <a:cubicBezTo>
                    <a:pt x="9" y="5"/>
                    <a:pt x="9" y="6"/>
                    <a:pt x="9" y="6"/>
                  </a:cubicBezTo>
                  <a:cubicBezTo>
                    <a:pt x="9" y="6"/>
                    <a:pt x="9" y="6"/>
                    <a:pt x="8" y="5"/>
                  </a:cubicBezTo>
                  <a:cubicBezTo>
                    <a:pt x="9" y="5"/>
                    <a:pt x="9" y="5"/>
                    <a:pt x="8" y="5"/>
                  </a:cubicBezTo>
                  <a:cubicBezTo>
                    <a:pt x="8" y="4"/>
                    <a:pt x="8" y="4"/>
                    <a:pt x="8" y="4"/>
                  </a:cubicBezTo>
                  <a:cubicBezTo>
                    <a:pt x="9" y="4"/>
                    <a:pt x="9" y="4"/>
                    <a:pt x="9" y="4"/>
                  </a:cubicBezTo>
                  <a:cubicBezTo>
                    <a:pt x="9" y="3"/>
                    <a:pt x="8" y="3"/>
                    <a:pt x="8" y="4"/>
                  </a:cubicBezTo>
                  <a:cubicBezTo>
                    <a:pt x="8" y="3"/>
                    <a:pt x="7" y="3"/>
                    <a:pt x="7" y="3"/>
                  </a:cubicBezTo>
                  <a:cubicBezTo>
                    <a:pt x="7" y="3"/>
                    <a:pt x="7" y="4"/>
                    <a:pt x="7" y="4"/>
                  </a:cubicBezTo>
                  <a:cubicBezTo>
                    <a:pt x="6" y="4"/>
                    <a:pt x="6" y="5"/>
                    <a:pt x="6" y="5"/>
                  </a:cubicBezTo>
                  <a:cubicBezTo>
                    <a:pt x="6" y="5"/>
                    <a:pt x="7" y="5"/>
                    <a:pt x="7" y="5"/>
                  </a:cubicBezTo>
                  <a:cubicBezTo>
                    <a:pt x="7" y="5"/>
                    <a:pt x="7" y="5"/>
                    <a:pt x="7" y="5"/>
                  </a:cubicBezTo>
                  <a:cubicBezTo>
                    <a:pt x="8" y="6"/>
                    <a:pt x="8" y="6"/>
                    <a:pt x="8" y="6"/>
                  </a:cubicBezTo>
                  <a:cubicBezTo>
                    <a:pt x="8" y="6"/>
                    <a:pt x="8" y="6"/>
                    <a:pt x="8" y="6"/>
                  </a:cubicBezTo>
                  <a:cubicBezTo>
                    <a:pt x="8" y="7"/>
                    <a:pt x="7" y="6"/>
                    <a:pt x="7" y="6"/>
                  </a:cubicBezTo>
                  <a:cubicBezTo>
                    <a:pt x="7" y="5"/>
                    <a:pt x="6" y="5"/>
                    <a:pt x="6" y="6"/>
                  </a:cubicBezTo>
                  <a:cubicBezTo>
                    <a:pt x="6" y="6"/>
                    <a:pt x="6" y="6"/>
                    <a:pt x="7" y="6"/>
                  </a:cubicBezTo>
                  <a:cubicBezTo>
                    <a:pt x="7" y="6"/>
                    <a:pt x="7" y="6"/>
                    <a:pt x="7" y="6"/>
                  </a:cubicBezTo>
                  <a:cubicBezTo>
                    <a:pt x="7" y="7"/>
                    <a:pt x="8" y="7"/>
                    <a:pt x="8" y="7"/>
                  </a:cubicBezTo>
                  <a:cubicBezTo>
                    <a:pt x="8" y="7"/>
                    <a:pt x="8" y="7"/>
                    <a:pt x="8" y="7"/>
                  </a:cubicBezTo>
                  <a:cubicBezTo>
                    <a:pt x="8" y="7"/>
                    <a:pt x="8" y="7"/>
                    <a:pt x="8" y="7"/>
                  </a:cubicBezTo>
                  <a:cubicBezTo>
                    <a:pt x="7" y="8"/>
                    <a:pt x="6" y="7"/>
                    <a:pt x="5" y="7"/>
                  </a:cubicBezTo>
                  <a:cubicBezTo>
                    <a:pt x="5" y="7"/>
                    <a:pt x="5" y="6"/>
                    <a:pt x="5" y="6"/>
                  </a:cubicBezTo>
                  <a:cubicBezTo>
                    <a:pt x="5" y="5"/>
                    <a:pt x="5" y="5"/>
                    <a:pt x="5" y="5"/>
                  </a:cubicBezTo>
                  <a:cubicBezTo>
                    <a:pt x="6" y="5"/>
                    <a:pt x="5" y="4"/>
                    <a:pt x="5" y="4"/>
                  </a:cubicBezTo>
                  <a:cubicBezTo>
                    <a:pt x="4" y="4"/>
                    <a:pt x="4" y="5"/>
                    <a:pt x="4" y="6"/>
                  </a:cubicBezTo>
                  <a:cubicBezTo>
                    <a:pt x="5" y="6"/>
                    <a:pt x="4" y="6"/>
                    <a:pt x="4" y="6"/>
                  </a:cubicBezTo>
                  <a:cubicBezTo>
                    <a:pt x="4" y="6"/>
                    <a:pt x="4" y="5"/>
                    <a:pt x="4" y="5"/>
                  </a:cubicBezTo>
                  <a:cubicBezTo>
                    <a:pt x="3" y="5"/>
                    <a:pt x="3" y="5"/>
                    <a:pt x="4" y="4"/>
                  </a:cubicBezTo>
                  <a:cubicBezTo>
                    <a:pt x="3" y="4"/>
                    <a:pt x="3" y="4"/>
                    <a:pt x="3" y="5"/>
                  </a:cubicBezTo>
                  <a:cubicBezTo>
                    <a:pt x="2" y="5"/>
                    <a:pt x="2" y="5"/>
                    <a:pt x="1" y="4"/>
                  </a:cubicBezTo>
                  <a:cubicBezTo>
                    <a:pt x="1" y="4"/>
                    <a:pt x="2" y="5"/>
                    <a:pt x="2" y="5"/>
                  </a:cubicBezTo>
                  <a:cubicBezTo>
                    <a:pt x="2" y="6"/>
                    <a:pt x="2" y="6"/>
                    <a:pt x="2" y="6"/>
                  </a:cubicBezTo>
                  <a:cubicBezTo>
                    <a:pt x="2" y="6"/>
                    <a:pt x="3" y="6"/>
                    <a:pt x="3" y="6"/>
                  </a:cubicBezTo>
                  <a:cubicBezTo>
                    <a:pt x="3" y="6"/>
                    <a:pt x="3" y="6"/>
                    <a:pt x="4" y="6"/>
                  </a:cubicBezTo>
                  <a:cubicBezTo>
                    <a:pt x="4" y="6"/>
                    <a:pt x="4" y="7"/>
                    <a:pt x="4" y="7"/>
                  </a:cubicBezTo>
                  <a:cubicBezTo>
                    <a:pt x="3" y="7"/>
                    <a:pt x="2" y="7"/>
                    <a:pt x="2" y="8"/>
                  </a:cubicBezTo>
                  <a:cubicBezTo>
                    <a:pt x="2" y="8"/>
                    <a:pt x="3" y="8"/>
                    <a:pt x="3" y="8"/>
                  </a:cubicBezTo>
                  <a:cubicBezTo>
                    <a:pt x="3" y="7"/>
                    <a:pt x="4" y="7"/>
                    <a:pt x="4" y="7"/>
                  </a:cubicBezTo>
                  <a:cubicBezTo>
                    <a:pt x="4" y="7"/>
                    <a:pt x="5" y="7"/>
                    <a:pt x="5" y="7"/>
                  </a:cubicBezTo>
                  <a:cubicBezTo>
                    <a:pt x="6" y="8"/>
                    <a:pt x="6" y="9"/>
                    <a:pt x="6" y="9"/>
                  </a:cubicBezTo>
                  <a:cubicBezTo>
                    <a:pt x="7" y="10"/>
                    <a:pt x="6" y="10"/>
                    <a:pt x="6" y="10"/>
                  </a:cubicBezTo>
                  <a:cubicBezTo>
                    <a:pt x="6" y="10"/>
                    <a:pt x="6" y="10"/>
                    <a:pt x="6" y="10"/>
                  </a:cubicBezTo>
                  <a:cubicBezTo>
                    <a:pt x="6" y="9"/>
                    <a:pt x="5" y="9"/>
                    <a:pt x="5" y="9"/>
                  </a:cubicBezTo>
                  <a:cubicBezTo>
                    <a:pt x="5" y="9"/>
                    <a:pt x="5" y="9"/>
                    <a:pt x="5" y="9"/>
                  </a:cubicBezTo>
                  <a:cubicBezTo>
                    <a:pt x="5" y="8"/>
                    <a:pt x="4" y="8"/>
                    <a:pt x="4" y="9"/>
                  </a:cubicBezTo>
                  <a:cubicBezTo>
                    <a:pt x="4" y="9"/>
                    <a:pt x="4" y="9"/>
                    <a:pt x="4" y="9"/>
                  </a:cubicBezTo>
                  <a:cubicBezTo>
                    <a:pt x="5" y="9"/>
                    <a:pt x="6" y="10"/>
                    <a:pt x="5" y="10"/>
                  </a:cubicBezTo>
                  <a:cubicBezTo>
                    <a:pt x="5" y="10"/>
                    <a:pt x="5" y="10"/>
                    <a:pt x="5" y="10"/>
                  </a:cubicBezTo>
                  <a:cubicBezTo>
                    <a:pt x="5" y="10"/>
                    <a:pt x="5" y="10"/>
                    <a:pt x="4" y="10"/>
                  </a:cubicBezTo>
                  <a:cubicBezTo>
                    <a:pt x="4" y="10"/>
                    <a:pt x="4" y="10"/>
                    <a:pt x="4" y="9"/>
                  </a:cubicBezTo>
                  <a:cubicBezTo>
                    <a:pt x="4" y="9"/>
                    <a:pt x="4" y="9"/>
                    <a:pt x="4" y="9"/>
                  </a:cubicBezTo>
                  <a:cubicBezTo>
                    <a:pt x="3" y="9"/>
                    <a:pt x="3" y="9"/>
                    <a:pt x="3" y="10"/>
                  </a:cubicBezTo>
                  <a:cubicBezTo>
                    <a:pt x="3" y="10"/>
                    <a:pt x="2" y="10"/>
                    <a:pt x="2" y="10"/>
                  </a:cubicBezTo>
                  <a:cubicBezTo>
                    <a:pt x="2" y="10"/>
                    <a:pt x="3" y="11"/>
                    <a:pt x="3" y="11"/>
                  </a:cubicBezTo>
                  <a:cubicBezTo>
                    <a:pt x="3" y="11"/>
                    <a:pt x="3" y="12"/>
                    <a:pt x="4" y="12"/>
                  </a:cubicBezTo>
                  <a:cubicBezTo>
                    <a:pt x="4" y="12"/>
                    <a:pt x="4" y="11"/>
                    <a:pt x="4" y="11"/>
                  </a:cubicBezTo>
                  <a:cubicBezTo>
                    <a:pt x="4" y="11"/>
                    <a:pt x="4" y="11"/>
                    <a:pt x="4" y="11"/>
                  </a:cubicBezTo>
                  <a:cubicBezTo>
                    <a:pt x="5" y="11"/>
                    <a:pt x="5" y="11"/>
                    <a:pt x="5" y="11"/>
                  </a:cubicBezTo>
                  <a:cubicBezTo>
                    <a:pt x="5" y="11"/>
                    <a:pt x="5" y="11"/>
                    <a:pt x="5" y="11"/>
                  </a:cubicBezTo>
                  <a:cubicBezTo>
                    <a:pt x="6" y="11"/>
                    <a:pt x="5" y="12"/>
                    <a:pt x="4" y="12"/>
                  </a:cubicBezTo>
                  <a:cubicBezTo>
                    <a:pt x="4" y="12"/>
                    <a:pt x="4" y="12"/>
                    <a:pt x="4" y="12"/>
                  </a:cubicBezTo>
                  <a:cubicBezTo>
                    <a:pt x="4" y="12"/>
                    <a:pt x="4" y="12"/>
                    <a:pt x="5" y="12"/>
                  </a:cubicBezTo>
                  <a:cubicBezTo>
                    <a:pt x="5" y="12"/>
                    <a:pt x="5" y="12"/>
                    <a:pt x="5" y="12"/>
                  </a:cubicBezTo>
                  <a:cubicBezTo>
                    <a:pt x="5" y="12"/>
                    <a:pt x="6" y="12"/>
                    <a:pt x="6" y="11"/>
                  </a:cubicBezTo>
                  <a:cubicBezTo>
                    <a:pt x="6" y="11"/>
                    <a:pt x="6" y="11"/>
                    <a:pt x="6" y="11"/>
                  </a:cubicBezTo>
                  <a:cubicBezTo>
                    <a:pt x="6" y="11"/>
                    <a:pt x="6" y="11"/>
                    <a:pt x="6" y="12"/>
                  </a:cubicBezTo>
                  <a:cubicBezTo>
                    <a:pt x="6" y="12"/>
                    <a:pt x="5" y="13"/>
                    <a:pt x="5" y="13"/>
                  </a:cubicBezTo>
                  <a:cubicBezTo>
                    <a:pt x="4" y="14"/>
                    <a:pt x="4" y="14"/>
                    <a:pt x="4" y="13"/>
                  </a:cubicBezTo>
                  <a:cubicBezTo>
                    <a:pt x="3" y="13"/>
                    <a:pt x="3" y="13"/>
                    <a:pt x="3" y="13"/>
                  </a:cubicBezTo>
                  <a:cubicBezTo>
                    <a:pt x="3" y="12"/>
                    <a:pt x="2" y="12"/>
                    <a:pt x="2" y="13"/>
                  </a:cubicBezTo>
                  <a:cubicBezTo>
                    <a:pt x="2" y="13"/>
                    <a:pt x="2" y="14"/>
                    <a:pt x="3" y="14"/>
                  </a:cubicBezTo>
                  <a:cubicBezTo>
                    <a:pt x="4" y="14"/>
                    <a:pt x="4" y="14"/>
                    <a:pt x="3" y="14"/>
                  </a:cubicBezTo>
                  <a:cubicBezTo>
                    <a:pt x="3" y="14"/>
                    <a:pt x="3" y="14"/>
                    <a:pt x="2" y="14"/>
                  </a:cubicBezTo>
                  <a:cubicBezTo>
                    <a:pt x="2" y="14"/>
                    <a:pt x="2" y="14"/>
                    <a:pt x="2" y="14"/>
                  </a:cubicBezTo>
                  <a:cubicBezTo>
                    <a:pt x="1" y="14"/>
                    <a:pt x="1" y="14"/>
                    <a:pt x="2" y="15"/>
                  </a:cubicBezTo>
                  <a:cubicBezTo>
                    <a:pt x="1" y="15"/>
                    <a:pt x="0" y="16"/>
                    <a:pt x="0" y="16"/>
                  </a:cubicBezTo>
                  <a:cubicBezTo>
                    <a:pt x="1" y="16"/>
                    <a:pt x="1" y="16"/>
                    <a:pt x="2" y="15"/>
                  </a:cubicBezTo>
                  <a:cubicBezTo>
                    <a:pt x="2" y="16"/>
                    <a:pt x="2" y="16"/>
                    <a:pt x="3" y="16"/>
                  </a:cubicBezTo>
                  <a:cubicBezTo>
                    <a:pt x="2" y="16"/>
                    <a:pt x="2" y="15"/>
                    <a:pt x="3" y="15"/>
                  </a:cubicBezTo>
                  <a:cubicBezTo>
                    <a:pt x="3" y="15"/>
                    <a:pt x="3" y="15"/>
                    <a:pt x="3" y="15"/>
                  </a:cubicBezTo>
                  <a:cubicBezTo>
                    <a:pt x="4" y="14"/>
                    <a:pt x="4" y="14"/>
                    <a:pt x="4" y="15"/>
                  </a:cubicBezTo>
                  <a:cubicBezTo>
                    <a:pt x="3" y="16"/>
                    <a:pt x="3" y="16"/>
                    <a:pt x="4" y="16"/>
                  </a:cubicBezTo>
                  <a:cubicBezTo>
                    <a:pt x="4" y="17"/>
                    <a:pt x="5" y="16"/>
                    <a:pt x="4" y="16"/>
                  </a:cubicBezTo>
                  <a:cubicBezTo>
                    <a:pt x="4" y="16"/>
                    <a:pt x="4" y="15"/>
                    <a:pt x="4" y="15"/>
                  </a:cubicBezTo>
                  <a:cubicBezTo>
                    <a:pt x="4" y="14"/>
                    <a:pt x="4" y="14"/>
                    <a:pt x="5" y="14"/>
                  </a:cubicBezTo>
                  <a:cubicBezTo>
                    <a:pt x="6" y="14"/>
                    <a:pt x="7" y="14"/>
                    <a:pt x="7" y="14"/>
                  </a:cubicBezTo>
                  <a:cubicBezTo>
                    <a:pt x="8" y="14"/>
                    <a:pt x="8" y="14"/>
                    <a:pt x="8" y="14"/>
                  </a:cubicBezTo>
                  <a:cubicBezTo>
                    <a:pt x="8" y="15"/>
                    <a:pt x="8" y="15"/>
                    <a:pt x="7" y="15"/>
                  </a:cubicBezTo>
                  <a:cubicBezTo>
                    <a:pt x="7" y="14"/>
                    <a:pt x="7" y="14"/>
                    <a:pt x="6" y="15"/>
                  </a:cubicBezTo>
                  <a:cubicBezTo>
                    <a:pt x="6" y="15"/>
                    <a:pt x="6" y="15"/>
                    <a:pt x="6" y="15"/>
                  </a:cubicBezTo>
                  <a:cubicBezTo>
                    <a:pt x="5" y="15"/>
                    <a:pt x="5" y="15"/>
                    <a:pt x="5" y="15"/>
                  </a:cubicBezTo>
                  <a:cubicBezTo>
                    <a:pt x="6" y="16"/>
                    <a:pt x="6" y="16"/>
                    <a:pt x="6" y="15"/>
                  </a:cubicBezTo>
                  <a:cubicBezTo>
                    <a:pt x="7" y="15"/>
                    <a:pt x="7" y="15"/>
                    <a:pt x="7" y="15"/>
                  </a:cubicBezTo>
                  <a:cubicBezTo>
                    <a:pt x="7" y="15"/>
                    <a:pt x="7" y="15"/>
                    <a:pt x="7" y="15"/>
                  </a:cubicBezTo>
                  <a:cubicBezTo>
                    <a:pt x="7" y="15"/>
                    <a:pt x="7" y="16"/>
                    <a:pt x="7" y="16"/>
                  </a:cubicBezTo>
                  <a:cubicBezTo>
                    <a:pt x="6" y="16"/>
                    <a:pt x="6" y="16"/>
                    <a:pt x="6" y="16"/>
                  </a:cubicBezTo>
                  <a:cubicBezTo>
                    <a:pt x="6" y="16"/>
                    <a:pt x="6" y="16"/>
                    <a:pt x="6" y="16"/>
                  </a:cubicBezTo>
                  <a:cubicBezTo>
                    <a:pt x="5" y="16"/>
                    <a:pt x="5" y="17"/>
                    <a:pt x="6" y="17"/>
                  </a:cubicBezTo>
                  <a:cubicBezTo>
                    <a:pt x="6" y="17"/>
                    <a:pt x="6" y="18"/>
                    <a:pt x="6" y="18"/>
                  </a:cubicBezTo>
                  <a:cubicBezTo>
                    <a:pt x="6" y="18"/>
                    <a:pt x="6" y="18"/>
                    <a:pt x="6" y="18"/>
                  </a:cubicBezTo>
                  <a:cubicBezTo>
                    <a:pt x="6" y="18"/>
                    <a:pt x="6" y="18"/>
                    <a:pt x="7" y="17"/>
                  </a:cubicBezTo>
                  <a:cubicBezTo>
                    <a:pt x="7" y="18"/>
                    <a:pt x="8" y="18"/>
                    <a:pt x="8" y="17"/>
                  </a:cubicBezTo>
                  <a:cubicBezTo>
                    <a:pt x="8" y="17"/>
                    <a:pt x="8" y="17"/>
                    <a:pt x="7" y="17"/>
                  </a:cubicBezTo>
                  <a:cubicBezTo>
                    <a:pt x="7" y="17"/>
                    <a:pt x="7" y="17"/>
                    <a:pt x="7" y="17"/>
                  </a:cubicBezTo>
                  <a:cubicBezTo>
                    <a:pt x="8" y="16"/>
                    <a:pt x="8" y="16"/>
                    <a:pt x="8" y="16"/>
                  </a:cubicBezTo>
                  <a:cubicBezTo>
                    <a:pt x="8" y="16"/>
                    <a:pt x="8" y="16"/>
                    <a:pt x="8" y="15"/>
                  </a:cubicBezTo>
                  <a:cubicBezTo>
                    <a:pt x="8" y="16"/>
                    <a:pt x="8" y="16"/>
                    <a:pt x="8" y="17"/>
                  </a:cubicBezTo>
                  <a:cubicBezTo>
                    <a:pt x="8" y="17"/>
                    <a:pt x="8" y="17"/>
                    <a:pt x="8" y="17"/>
                  </a:cubicBezTo>
                  <a:cubicBezTo>
                    <a:pt x="9" y="17"/>
                    <a:pt x="9" y="17"/>
                    <a:pt x="9" y="17"/>
                  </a:cubicBezTo>
                  <a:cubicBezTo>
                    <a:pt x="8" y="17"/>
                    <a:pt x="8" y="17"/>
                    <a:pt x="8" y="16"/>
                  </a:cubicBezTo>
                  <a:cubicBezTo>
                    <a:pt x="9" y="16"/>
                    <a:pt x="9" y="16"/>
                    <a:pt x="8" y="15"/>
                  </a:cubicBezTo>
                  <a:cubicBezTo>
                    <a:pt x="8" y="15"/>
                    <a:pt x="8" y="15"/>
                    <a:pt x="8" y="15"/>
                  </a:cubicBezTo>
                  <a:cubicBezTo>
                    <a:pt x="9" y="15"/>
                    <a:pt x="9" y="15"/>
                    <a:pt x="9" y="15"/>
                  </a:cubicBezTo>
                  <a:cubicBezTo>
                    <a:pt x="10" y="16"/>
                    <a:pt x="10" y="17"/>
                    <a:pt x="10" y="17"/>
                  </a:cubicBezTo>
                  <a:cubicBezTo>
                    <a:pt x="10" y="18"/>
                    <a:pt x="10" y="18"/>
                    <a:pt x="9" y="18"/>
                  </a:cubicBezTo>
                  <a:cubicBezTo>
                    <a:pt x="9" y="19"/>
                    <a:pt x="8" y="19"/>
                    <a:pt x="8" y="19"/>
                  </a:cubicBezTo>
                  <a:cubicBezTo>
                    <a:pt x="8" y="18"/>
                    <a:pt x="8" y="19"/>
                    <a:pt x="8" y="19"/>
                  </a:cubicBezTo>
                  <a:cubicBezTo>
                    <a:pt x="8" y="20"/>
                    <a:pt x="9" y="20"/>
                    <a:pt x="9" y="19"/>
                  </a:cubicBezTo>
                  <a:cubicBezTo>
                    <a:pt x="10" y="18"/>
                    <a:pt x="10" y="19"/>
                    <a:pt x="10" y="19"/>
                  </a:cubicBezTo>
                  <a:cubicBezTo>
                    <a:pt x="9" y="19"/>
                    <a:pt x="9" y="19"/>
                    <a:pt x="9" y="20"/>
                  </a:cubicBezTo>
                  <a:cubicBezTo>
                    <a:pt x="9" y="20"/>
                    <a:pt x="9" y="20"/>
                    <a:pt x="9" y="20"/>
                  </a:cubicBezTo>
                  <a:cubicBezTo>
                    <a:pt x="9" y="21"/>
                    <a:pt x="9" y="21"/>
                    <a:pt x="9" y="21"/>
                  </a:cubicBezTo>
                  <a:cubicBezTo>
                    <a:pt x="9" y="21"/>
                    <a:pt x="10" y="22"/>
                    <a:pt x="10" y="22"/>
                  </a:cubicBezTo>
                  <a:cubicBezTo>
                    <a:pt x="10" y="22"/>
                    <a:pt x="10" y="21"/>
                    <a:pt x="10" y="21"/>
                  </a:cubicBezTo>
                  <a:cubicBezTo>
                    <a:pt x="11" y="21"/>
                    <a:pt x="11" y="21"/>
                    <a:pt x="11" y="21"/>
                  </a:cubicBezTo>
                  <a:cubicBezTo>
                    <a:pt x="11" y="20"/>
                    <a:pt x="10" y="20"/>
                    <a:pt x="10" y="20"/>
                  </a:cubicBezTo>
                  <a:cubicBezTo>
                    <a:pt x="10" y="20"/>
                    <a:pt x="10" y="19"/>
                    <a:pt x="10" y="19"/>
                  </a:cubicBezTo>
                  <a:cubicBezTo>
                    <a:pt x="10" y="19"/>
                    <a:pt x="10" y="19"/>
                    <a:pt x="11" y="19"/>
                  </a:cubicBezTo>
                  <a:cubicBezTo>
                    <a:pt x="11" y="20"/>
                    <a:pt x="11" y="20"/>
                    <a:pt x="12" y="20"/>
                  </a:cubicBezTo>
                  <a:cubicBezTo>
                    <a:pt x="12" y="19"/>
                    <a:pt x="12" y="19"/>
                    <a:pt x="12" y="19"/>
                  </a:cubicBezTo>
                  <a:cubicBezTo>
                    <a:pt x="11" y="19"/>
                    <a:pt x="11" y="19"/>
                    <a:pt x="11" y="18"/>
                  </a:cubicBezTo>
                  <a:cubicBezTo>
                    <a:pt x="10" y="18"/>
                    <a:pt x="10" y="18"/>
                    <a:pt x="10" y="17"/>
                  </a:cubicBezTo>
                  <a:cubicBezTo>
                    <a:pt x="11" y="17"/>
                    <a:pt x="11" y="16"/>
                    <a:pt x="11" y="15"/>
                  </a:cubicBezTo>
                  <a:cubicBezTo>
                    <a:pt x="12" y="15"/>
                    <a:pt x="12" y="15"/>
                    <a:pt x="12" y="15"/>
                  </a:cubicBezTo>
                  <a:cubicBezTo>
                    <a:pt x="12" y="15"/>
                    <a:pt x="12" y="15"/>
                    <a:pt x="12" y="16"/>
                  </a:cubicBezTo>
                  <a:cubicBezTo>
                    <a:pt x="12" y="16"/>
                    <a:pt x="12" y="16"/>
                    <a:pt x="12" y="17"/>
                  </a:cubicBezTo>
                  <a:cubicBezTo>
                    <a:pt x="12" y="17"/>
                    <a:pt x="12" y="17"/>
                    <a:pt x="12" y="17"/>
                  </a:cubicBezTo>
                  <a:cubicBezTo>
                    <a:pt x="11" y="17"/>
                    <a:pt x="11" y="18"/>
                    <a:pt x="12" y="18"/>
                  </a:cubicBezTo>
                  <a:cubicBezTo>
                    <a:pt x="12" y="18"/>
                    <a:pt x="12" y="17"/>
                    <a:pt x="12" y="17"/>
                  </a:cubicBezTo>
                  <a:cubicBezTo>
                    <a:pt x="12" y="16"/>
                    <a:pt x="12" y="16"/>
                    <a:pt x="13" y="16"/>
                  </a:cubicBezTo>
                  <a:cubicBezTo>
                    <a:pt x="13" y="16"/>
                    <a:pt x="13" y="16"/>
                    <a:pt x="13" y="16"/>
                  </a:cubicBezTo>
                  <a:cubicBezTo>
                    <a:pt x="13" y="16"/>
                    <a:pt x="13" y="17"/>
                    <a:pt x="13" y="17"/>
                  </a:cubicBezTo>
                  <a:cubicBezTo>
                    <a:pt x="13" y="17"/>
                    <a:pt x="13" y="17"/>
                    <a:pt x="13" y="18"/>
                  </a:cubicBezTo>
                  <a:cubicBezTo>
                    <a:pt x="13" y="18"/>
                    <a:pt x="12" y="18"/>
                    <a:pt x="12" y="18"/>
                  </a:cubicBezTo>
                  <a:cubicBezTo>
                    <a:pt x="12" y="18"/>
                    <a:pt x="13" y="18"/>
                    <a:pt x="13" y="18"/>
                  </a:cubicBezTo>
                  <a:cubicBezTo>
                    <a:pt x="14" y="18"/>
                    <a:pt x="14" y="19"/>
                    <a:pt x="14" y="19"/>
                  </a:cubicBezTo>
                  <a:cubicBezTo>
                    <a:pt x="14" y="19"/>
                    <a:pt x="14" y="18"/>
                    <a:pt x="14" y="18"/>
                  </a:cubicBezTo>
                  <a:cubicBezTo>
                    <a:pt x="15" y="17"/>
                    <a:pt x="15" y="17"/>
                    <a:pt x="15" y="16"/>
                  </a:cubicBezTo>
                  <a:cubicBezTo>
                    <a:pt x="15" y="17"/>
                    <a:pt x="15" y="17"/>
                    <a:pt x="14" y="17"/>
                  </a:cubicBezTo>
                  <a:cubicBezTo>
                    <a:pt x="14" y="17"/>
                    <a:pt x="14" y="17"/>
                    <a:pt x="14" y="17"/>
                  </a:cubicBezTo>
                  <a:cubicBezTo>
                    <a:pt x="14" y="16"/>
                    <a:pt x="13" y="16"/>
                    <a:pt x="13" y="16"/>
                  </a:cubicBezTo>
                  <a:cubicBezTo>
                    <a:pt x="13" y="16"/>
                    <a:pt x="13" y="16"/>
                    <a:pt x="13" y="16"/>
                  </a:cubicBezTo>
                  <a:cubicBezTo>
                    <a:pt x="14" y="15"/>
                    <a:pt x="14" y="15"/>
                    <a:pt x="14" y="16"/>
                  </a:cubicBezTo>
                  <a:cubicBezTo>
                    <a:pt x="15" y="16"/>
                    <a:pt x="15" y="16"/>
                    <a:pt x="15" y="16"/>
                  </a:cubicBezTo>
                  <a:cubicBezTo>
                    <a:pt x="15" y="16"/>
                    <a:pt x="15" y="16"/>
                    <a:pt x="15" y="16"/>
                  </a:cubicBezTo>
                  <a:cubicBezTo>
                    <a:pt x="14" y="16"/>
                    <a:pt x="14" y="16"/>
                    <a:pt x="14" y="16"/>
                  </a:cubicBezTo>
                  <a:cubicBezTo>
                    <a:pt x="14" y="15"/>
                    <a:pt x="14" y="15"/>
                    <a:pt x="13" y="15"/>
                  </a:cubicBezTo>
                  <a:cubicBezTo>
                    <a:pt x="13" y="15"/>
                    <a:pt x="13" y="15"/>
                    <a:pt x="13" y="15"/>
                  </a:cubicBezTo>
                  <a:cubicBezTo>
                    <a:pt x="13" y="15"/>
                    <a:pt x="13" y="14"/>
                    <a:pt x="13" y="14"/>
                  </a:cubicBezTo>
                  <a:cubicBezTo>
                    <a:pt x="14" y="14"/>
                    <a:pt x="15" y="15"/>
                    <a:pt x="16" y="15"/>
                  </a:cubicBezTo>
                  <a:cubicBezTo>
                    <a:pt x="16" y="15"/>
                    <a:pt x="16" y="15"/>
                    <a:pt x="16" y="16"/>
                  </a:cubicBezTo>
                  <a:cubicBezTo>
                    <a:pt x="16" y="16"/>
                    <a:pt x="16" y="17"/>
                    <a:pt x="16" y="17"/>
                  </a:cubicBezTo>
                  <a:cubicBezTo>
                    <a:pt x="16" y="17"/>
                    <a:pt x="16" y="18"/>
                    <a:pt x="17" y="18"/>
                  </a:cubicBezTo>
                  <a:cubicBezTo>
                    <a:pt x="17" y="17"/>
                    <a:pt x="17" y="17"/>
                    <a:pt x="17" y="16"/>
                  </a:cubicBezTo>
                  <a:cubicBezTo>
                    <a:pt x="17" y="16"/>
                    <a:pt x="17" y="15"/>
                    <a:pt x="17" y="16"/>
                  </a:cubicBezTo>
                  <a:cubicBezTo>
                    <a:pt x="17" y="16"/>
                    <a:pt x="17" y="16"/>
                    <a:pt x="18" y="17"/>
                  </a:cubicBezTo>
                  <a:cubicBezTo>
                    <a:pt x="18" y="17"/>
                    <a:pt x="18" y="17"/>
                    <a:pt x="18" y="17"/>
                  </a:cubicBezTo>
                  <a:cubicBezTo>
                    <a:pt x="18" y="18"/>
                    <a:pt x="18" y="17"/>
                    <a:pt x="18" y="17"/>
                  </a:cubicBezTo>
                  <a:cubicBezTo>
                    <a:pt x="19" y="17"/>
                    <a:pt x="20" y="17"/>
                    <a:pt x="20" y="17"/>
                  </a:cubicBezTo>
                  <a:cubicBezTo>
                    <a:pt x="20" y="17"/>
                    <a:pt x="19" y="17"/>
                    <a:pt x="19" y="16"/>
                  </a:cubicBezTo>
                  <a:cubicBezTo>
                    <a:pt x="19" y="16"/>
                    <a:pt x="19" y="16"/>
                    <a:pt x="19" y="15"/>
                  </a:cubicBezTo>
                  <a:cubicBezTo>
                    <a:pt x="19" y="16"/>
                    <a:pt x="19" y="16"/>
                    <a:pt x="18" y="16"/>
                  </a:cubicBezTo>
                  <a:cubicBezTo>
                    <a:pt x="18" y="15"/>
                    <a:pt x="18" y="15"/>
                    <a:pt x="18" y="16"/>
                  </a:cubicBezTo>
                  <a:cubicBezTo>
                    <a:pt x="17" y="15"/>
                    <a:pt x="17" y="15"/>
                    <a:pt x="18" y="15"/>
                  </a:cubicBezTo>
                  <a:cubicBezTo>
                    <a:pt x="18" y="15"/>
                    <a:pt x="19" y="15"/>
                    <a:pt x="19" y="14"/>
                  </a:cubicBezTo>
                  <a:cubicBezTo>
                    <a:pt x="19" y="14"/>
                    <a:pt x="18" y="14"/>
                    <a:pt x="18" y="14"/>
                  </a:cubicBezTo>
                  <a:cubicBezTo>
                    <a:pt x="18" y="14"/>
                    <a:pt x="18" y="15"/>
                    <a:pt x="17" y="15"/>
                  </a:cubicBezTo>
                  <a:cubicBezTo>
                    <a:pt x="17" y="15"/>
                    <a:pt x="16" y="15"/>
                    <a:pt x="16" y="14"/>
                  </a:cubicBezTo>
                  <a:cubicBezTo>
                    <a:pt x="15" y="14"/>
                    <a:pt x="15" y="13"/>
                    <a:pt x="15" y="12"/>
                  </a:cubicBezTo>
                  <a:cubicBezTo>
                    <a:pt x="15" y="12"/>
                    <a:pt x="15" y="12"/>
                    <a:pt x="15" y="12"/>
                  </a:cubicBezTo>
                  <a:cubicBezTo>
                    <a:pt x="15" y="12"/>
                    <a:pt x="15" y="12"/>
                    <a:pt x="15" y="12"/>
                  </a:cubicBezTo>
                  <a:cubicBezTo>
                    <a:pt x="15" y="12"/>
                    <a:pt x="16" y="13"/>
                    <a:pt x="16" y="13"/>
                  </a:cubicBezTo>
                  <a:cubicBezTo>
                    <a:pt x="16" y="13"/>
                    <a:pt x="16" y="13"/>
                    <a:pt x="16" y="13"/>
                  </a:cubicBezTo>
                  <a:cubicBezTo>
                    <a:pt x="16" y="14"/>
                    <a:pt x="17" y="14"/>
                    <a:pt x="17" y="13"/>
                  </a:cubicBezTo>
                  <a:cubicBezTo>
                    <a:pt x="17" y="13"/>
                    <a:pt x="17" y="13"/>
                    <a:pt x="17" y="13"/>
                  </a:cubicBezTo>
                  <a:cubicBezTo>
                    <a:pt x="16" y="13"/>
                    <a:pt x="16" y="12"/>
                    <a:pt x="16" y="12"/>
                  </a:cubicBezTo>
                  <a:cubicBezTo>
                    <a:pt x="16" y="12"/>
                    <a:pt x="16" y="12"/>
                    <a:pt x="16" y="12"/>
                  </a:cubicBezTo>
                  <a:cubicBezTo>
                    <a:pt x="16" y="12"/>
                    <a:pt x="17" y="12"/>
                    <a:pt x="17" y="12"/>
                  </a:cubicBezTo>
                  <a:cubicBezTo>
                    <a:pt x="17" y="12"/>
                    <a:pt x="17" y="12"/>
                    <a:pt x="17" y="12"/>
                  </a:cubicBezTo>
                  <a:cubicBezTo>
                    <a:pt x="17" y="13"/>
                    <a:pt x="17" y="13"/>
                    <a:pt x="17" y="13"/>
                  </a:cubicBezTo>
                  <a:cubicBezTo>
                    <a:pt x="18" y="13"/>
                    <a:pt x="18" y="13"/>
                    <a:pt x="18" y="12"/>
                  </a:cubicBezTo>
                  <a:cubicBezTo>
                    <a:pt x="18" y="12"/>
                    <a:pt x="19" y="12"/>
                    <a:pt x="19" y="12"/>
                  </a:cubicBezTo>
                  <a:cubicBezTo>
                    <a:pt x="19" y="12"/>
                    <a:pt x="18" y="11"/>
                    <a:pt x="18" y="11"/>
                  </a:cubicBezTo>
                  <a:cubicBezTo>
                    <a:pt x="18" y="10"/>
                    <a:pt x="18" y="10"/>
                    <a:pt x="17" y="10"/>
                  </a:cubicBezTo>
                  <a:cubicBezTo>
                    <a:pt x="18" y="10"/>
                    <a:pt x="18" y="10"/>
                    <a:pt x="18" y="11"/>
                  </a:cubicBezTo>
                  <a:cubicBezTo>
                    <a:pt x="17" y="11"/>
                    <a:pt x="17" y="11"/>
                    <a:pt x="17" y="11"/>
                  </a:cubicBezTo>
                  <a:cubicBezTo>
                    <a:pt x="17" y="11"/>
                    <a:pt x="16" y="11"/>
                    <a:pt x="16" y="11"/>
                  </a:cubicBezTo>
                  <a:cubicBezTo>
                    <a:pt x="16" y="11"/>
                    <a:pt x="16" y="11"/>
                    <a:pt x="16" y="11"/>
                  </a:cubicBezTo>
                  <a:cubicBezTo>
                    <a:pt x="16" y="10"/>
                    <a:pt x="16" y="10"/>
                    <a:pt x="17" y="10"/>
                  </a:cubicBezTo>
                  <a:cubicBezTo>
                    <a:pt x="17" y="10"/>
                    <a:pt x="17" y="10"/>
                    <a:pt x="17" y="10"/>
                  </a:cubicBezTo>
                  <a:cubicBezTo>
                    <a:pt x="17" y="9"/>
                    <a:pt x="17" y="9"/>
                    <a:pt x="17" y="10"/>
                  </a:cubicBezTo>
                  <a:cubicBezTo>
                    <a:pt x="17" y="10"/>
                    <a:pt x="17" y="10"/>
                    <a:pt x="16" y="10"/>
                  </a:cubicBezTo>
                  <a:cubicBezTo>
                    <a:pt x="16" y="10"/>
                    <a:pt x="16" y="10"/>
                    <a:pt x="15" y="11"/>
                  </a:cubicBezTo>
                  <a:cubicBezTo>
                    <a:pt x="15" y="11"/>
                    <a:pt x="15" y="11"/>
                    <a:pt x="15" y="11"/>
                  </a:cubicBezTo>
                  <a:cubicBezTo>
                    <a:pt x="15" y="11"/>
                    <a:pt x="15" y="10"/>
                    <a:pt x="15" y="10"/>
                  </a:cubicBezTo>
                  <a:cubicBezTo>
                    <a:pt x="15" y="9"/>
                    <a:pt x="16" y="9"/>
                    <a:pt x="17" y="8"/>
                  </a:cubicBezTo>
                  <a:cubicBezTo>
                    <a:pt x="17" y="8"/>
                    <a:pt x="17" y="8"/>
                    <a:pt x="18" y="8"/>
                  </a:cubicBezTo>
                  <a:cubicBezTo>
                    <a:pt x="18" y="9"/>
                    <a:pt x="18" y="9"/>
                    <a:pt x="18" y="9"/>
                  </a:cubicBezTo>
                  <a:cubicBezTo>
                    <a:pt x="18" y="9"/>
                    <a:pt x="19" y="9"/>
                    <a:pt x="19" y="9"/>
                  </a:cubicBezTo>
                  <a:cubicBezTo>
                    <a:pt x="19" y="9"/>
                    <a:pt x="19" y="8"/>
                    <a:pt x="18" y="8"/>
                  </a:cubicBezTo>
                  <a:cubicBezTo>
                    <a:pt x="18" y="8"/>
                    <a:pt x="18" y="8"/>
                    <a:pt x="18" y="8"/>
                  </a:cubicBezTo>
                  <a:cubicBezTo>
                    <a:pt x="18" y="8"/>
                    <a:pt x="19" y="8"/>
                    <a:pt x="19" y="8"/>
                  </a:cubicBezTo>
                  <a:cubicBezTo>
                    <a:pt x="19" y="7"/>
                    <a:pt x="19" y="8"/>
                    <a:pt x="20" y="8"/>
                  </a:cubicBezTo>
                  <a:cubicBezTo>
                    <a:pt x="20" y="8"/>
                    <a:pt x="20" y="7"/>
                    <a:pt x="20" y="7"/>
                  </a:cubicBezTo>
                  <a:cubicBezTo>
                    <a:pt x="20" y="7"/>
                    <a:pt x="20" y="6"/>
                    <a:pt x="21" y="6"/>
                  </a:cubicBezTo>
                  <a:cubicBezTo>
                    <a:pt x="21" y="6"/>
                    <a:pt x="20" y="6"/>
                    <a:pt x="19" y="6"/>
                  </a:cubicBezTo>
                  <a:cubicBezTo>
                    <a:pt x="19" y="6"/>
                    <a:pt x="19" y="6"/>
                    <a:pt x="19" y="6"/>
                  </a:cubicBezTo>
                  <a:cubicBezTo>
                    <a:pt x="19" y="6"/>
                    <a:pt x="19" y="6"/>
                    <a:pt x="18" y="7"/>
                  </a:cubicBezTo>
                  <a:cubicBezTo>
                    <a:pt x="18" y="7"/>
                    <a:pt x="18" y="7"/>
                    <a:pt x="18" y="7"/>
                  </a:cubicBezTo>
                  <a:cubicBezTo>
                    <a:pt x="18" y="8"/>
                    <a:pt x="17" y="7"/>
                    <a:pt x="18" y="7"/>
                  </a:cubicBezTo>
                  <a:cubicBezTo>
                    <a:pt x="18" y="6"/>
                    <a:pt x="18" y="6"/>
                    <a:pt x="18" y="5"/>
                  </a:cubicBezTo>
                  <a:cubicBezTo>
                    <a:pt x="17" y="5"/>
                    <a:pt x="17" y="6"/>
                    <a:pt x="17" y="6"/>
                  </a:cubicBezTo>
                  <a:cubicBezTo>
                    <a:pt x="17" y="6"/>
                    <a:pt x="17" y="7"/>
                    <a:pt x="17" y="7"/>
                  </a:cubicBezTo>
                  <a:cubicBezTo>
                    <a:pt x="17" y="7"/>
                    <a:pt x="17" y="8"/>
                    <a:pt x="16" y="8"/>
                  </a:cubicBezTo>
                  <a:cubicBezTo>
                    <a:pt x="16" y="8"/>
                    <a:pt x="15" y="8"/>
                    <a:pt x="14" y="8"/>
                  </a:cubicBezTo>
                  <a:cubicBezTo>
                    <a:pt x="14" y="8"/>
                    <a:pt x="13" y="8"/>
                    <a:pt x="13" y="7"/>
                  </a:cubicBezTo>
                  <a:cubicBezTo>
                    <a:pt x="13" y="7"/>
                    <a:pt x="14" y="7"/>
                    <a:pt x="14" y="7"/>
                  </a:cubicBezTo>
                  <a:cubicBezTo>
                    <a:pt x="14" y="7"/>
                    <a:pt x="15" y="7"/>
                    <a:pt x="15" y="7"/>
                  </a:cubicBezTo>
                  <a:cubicBezTo>
                    <a:pt x="15" y="7"/>
                    <a:pt x="15" y="7"/>
                    <a:pt x="15" y="7"/>
                  </a:cubicBezTo>
                  <a:cubicBezTo>
                    <a:pt x="16" y="7"/>
                    <a:pt x="16" y="7"/>
                    <a:pt x="16" y="6"/>
                  </a:cubicBezTo>
                  <a:cubicBezTo>
                    <a:pt x="16" y="6"/>
                    <a:pt x="15" y="6"/>
                    <a:pt x="15" y="6"/>
                  </a:cubicBezTo>
                  <a:cubicBezTo>
                    <a:pt x="15" y="7"/>
                    <a:pt x="14" y="7"/>
                    <a:pt x="14" y="7"/>
                  </a:cubicBezTo>
                  <a:cubicBezTo>
                    <a:pt x="14" y="7"/>
                    <a:pt x="14" y="6"/>
                    <a:pt x="14" y="6"/>
                  </a:cubicBezTo>
                  <a:cubicBezTo>
                    <a:pt x="14" y="6"/>
                    <a:pt x="15" y="6"/>
                    <a:pt x="15" y="6"/>
                  </a:cubicBezTo>
                  <a:cubicBezTo>
                    <a:pt x="15" y="6"/>
                    <a:pt x="15" y="6"/>
                    <a:pt x="15" y="6"/>
                  </a:cubicBezTo>
                  <a:cubicBezTo>
                    <a:pt x="16" y="6"/>
                    <a:pt x="16" y="6"/>
                    <a:pt x="16" y="6"/>
                  </a:cubicBezTo>
                  <a:cubicBezTo>
                    <a:pt x="16" y="6"/>
                    <a:pt x="16" y="5"/>
                    <a:pt x="15" y="5"/>
                  </a:cubicBezTo>
                  <a:cubicBezTo>
                    <a:pt x="15" y="5"/>
                    <a:pt x="15" y="4"/>
                    <a:pt x="16" y="4"/>
                  </a:cubicBezTo>
                  <a:cubicBezTo>
                    <a:pt x="15" y="4"/>
                    <a:pt x="15" y="4"/>
                    <a:pt x="15" y="4"/>
                  </a:cubicBezTo>
                  <a:cubicBezTo>
                    <a:pt x="14" y="4"/>
                    <a:pt x="14" y="4"/>
                    <a:pt x="13" y="4"/>
                  </a:cubicBezTo>
                  <a:cubicBezTo>
                    <a:pt x="13" y="4"/>
                    <a:pt x="14" y="4"/>
                    <a:pt x="14" y="5"/>
                  </a:cubicBezTo>
                  <a:cubicBezTo>
                    <a:pt x="14" y="5"/>
                    <a:pt x="14" y="5"/>
                    <a:pt x="14" y="5"/>
                  </a:cubicBezTo>
                  <a:cubicBezTo>
                    <a:pt x="14" y="6"/>
                    <a:pt x="14" y="6"/>
                    <a:pt x="14" y="6"/>
                  </a:cubicBezTo>
                  <a:cubicBezTo>
                    <a:pt x="14" y="6"/>
                    <a:pt x="13" y="6"/>
                    <a:pt x="13" y="6"/>
                  </a:cubicBezTo>
                  <a:cubicBezTo>
                    <a:pt x="13" y="6"/>
                    <a:pt x="13" y="6"/>
                    <a:pt x="13" y="5"/>
                  </a:cubicBezTo>
                  <a:cubicBezTo>
                    <a:pt x="13" y="5"/>
                    <a:pt x="13" y="5"/>
                    <a:pt x="13" y="4"/>
                  </a:cubicBezTo>
                  <a:cubicBezTo>
                    <a:pt x="13" y="4"/>
                    <a:pt x="12" y="5"/>
                    <a:pt x="13" y="5"/>
                  </a:cubicBezTo>
                  <a:cubicBezTo>
                    <a:pt x="13" y="5"/>
                    <a:pt x="13" y="5"/>
                    <a:pt x="13" y="5"/>
                  </a:cubicBezTo>
                  <a:cubicBezTo>
                    <a:pt x="13" y="6"/>
                    <a:pt x="13" y="6"/>
                    <a:pt x="13" y="7"/>
                  </a:cubicBezTo>
                  <a:cubicBezTo>
                    <a:pt x="13" y="7"/>
                    <a:pt x="13" y="7"/>
                    <a:pt x="13" y="7"/>
                  </a:cubicBezTo>
                  <a:cubicBezTo>
                    <a:pt x="13" y="7"/>
                    <a:pt x="12" y="7"/>
                    <a:pt x="12" y="7"/>
                  </a:cubicBezTo>
                  <a:cubicBezTo>
                    <a:pt x="12" y="6"/>
                    <a:pt x="12" y="5"/>
                    <a:pt x="11" y="4"/>
                  </a:cubicBezTo>
                  <a:cubicBezTo>
                    <a:pt x="11" y="4"/>
                    <a:pt x="12" y="4"/>
                    <a:pt x="12" y="3"/>
                  </a:cubicBezTo>
                  <a:cubicBezTo>
                    <a:pt x="12" y="3"/>
                    <a:pt x="13" y="3"/>
                    <a:pt x="13" y="3"/>
                  </a:cubicBezTo>
                  <a:cubicBezTo>
                    <a:pt x="13" y="3"/>
                    <a:pt x="14" y="3"/>
                    <a:pt x="13" y="2"/>
                  </a:cubicBezTo>
                  <a:cubicBezTo>
                    <a:pt x="13" y="2"/>
                    <a:pt x="12" y="2"/>
                    <a:pt x="12" y="3"/>
                  </a:cubicBezTo>
                  <a:cubicBezTo>
                    <a:pt x="12" y="3"/>
                    <a:pt x="11" y="3"/>
                    <a:pt x="12" y="3"/>
                  </a:cubicBezTo>
                  <a:cubicBezTo>
                    <a:pt x="12" y="2"/>
                    <a:pt x="12" y="2"/>
                    <a:pt x="12" y="2"/>
                  </a:cubicBezTo>
                  <a:cubicBezTo>
                    <a:pt x="12" y="2"/>
                    <a:pt x="12" y="1"/>
                    <a:pt x="13" y="2"/>
                  </a:cubicBezTo>
                  <a:cubicBezTo>
                    <a:pt x="13" y="1"/>
                    <a:pt x="12" y="1"/>
                    <a:pt x="12" y="1"/>
                  </a:cubicBezTo>
                  <a:cubicBezTo>
                    <a:pt x="12" y="1"/>
                    <a:pt x="12" y="0"/>
                    <a:pt x="12" y="0"/>
                  </a:cubicBezTo>
                  <a:cubicBezTo>
                    <a:pt x="12" y="0"/>
                    <a:pt x="11" y="1"/>
                    <a:pt x="11" y="1"/>
                  </a:cubicBezTo>
                  <a:close/>
                  <a:moveTo>
                    <a:pt x="18" y="12"/>
                  </a:moveTo>
                  <a:cubicBezTo>
                    <a:pt x="18" y="12"/>
                    <a:pt x="18" y="12"/>
                    <a:pt x="18" y="12"/>
                  </a:cubicBezTo>
                  <a:cubicBezTo>
                    <a:pt x="18" y="12"/>
                    <a:pt x="18" y="12"/>
                    <a:pt x="18" y="12"/>
                  </a:cubicBezTo>
                  <a:cubicBezTo>
                    <a:pt x="18" y="12"/>
                    <a:pt x="18" y="12"/>
                    <a:pt x="17" y="12"/>
                  </a:cubicBezTo>
                  <a:cubicBezTo>
                    <a:pt x="17" y="12"/>
                    <a:pt x="17" y="12"/>
                    <a:pt x="17" y="12"/>
                  </a:cubicBezTo>
                  <a:cubicBezTo>
                    <a:pt x="16" y="11"/>
                    <a:pt x="15" y="11"/>
                    <a:pt x="15" y="11"/>
                  </a:cubicBezTo>
                  <a:cubicBezTo>
                    <a:pt x="14" y="11"/>
                    <a:pt x="14" y="12"/>
                    <a:pt x="13" y="12"/>
                  </a:cubicBezTo>
                  <a:cubicBezTo>
                    <a:pt x="13" y="12"/>
                    <a:pt x="13" y="11"/>
                    <a:pt x="12" y="11"/>
                  </a:cubicBezTo>
                  <a:cubicBezTo>
                    <a:pt x="12" y="11"/>
                    <a:pt x="12" y="11"/>
                    <a:pt x="11" y="11"/>
                  </a:cubicBezTo>
                  <a:cubicBezTo>
                    <a:pt x="11" y="11"/>
                    <a:pt x="11" y="11"/>
                    <a:pt x="11" y="11"/>
                  </a:cubicBezTo>
                  <a:cubicBezTo>
                    <a:pt x="11" y="12"/>
                    <a:pt x="11" y="12"/>
                    <a:pt x="11" y="12"/>
                  </a:cubicBezTo>
                  <a:cubicBezTo>
                    <a:pt x="11" y="12"/>
                    <a:pt x="11" y="12"/>
                    <a:pt x="11" y="12"/>
                  </a:cubicBezTo>
                  <a:cubicBezTo>
                    <a:pt x="11" y="12"/>
                    <a:pt x="11" y="12"/>
                    <a:pt x="11" y="12"/>
                  </a:cubicBezTo>
                  <a:cubicBezTo>
                    <a:pt x="11" y="12"/>
                    <a:pt x="11" y="12"/>
                    <a:pt x="11" y="13"/>
                  </a:cubicBezTo>
                  <a:cubicBezTo>
                    <a:pt x="12" y="13"/>
                    <a:pt x="12" y="13"/>
                    <a:pt x="13" y="13"/>
                  </a:cubicBezTo>
                  <a:cubicBezTo>
                    <a:pt x="12" y="13"/>
                    <a:pt x="12" y="14"/>
                    <a:pt x="12" y="15"/>
                  </a:cubicBezTo>
                  <a:cubicBezTo>
                    <a:pt x="13" y="15"/>
                    <a:pt x="13" y="16"/>
                    <a:pt x="13" y="16"/>
                  </a:cubicBezTo>
                  <a:cubicBezTo>
                    <a:pt x="13" y="17"/>
                    <a:pt x="14" y="17"/>
                    <a:pt x="14" y="17"/>
                  </a:cubicBezTo>
                  <a:cubicBezTo>
                    <a:pt x="14" y="17"/>
                    <a:pt x="14" y="17"/>
                    <a:pt x="15" y="17"/>
                  </a:cubicBezTo>
                  <a:cubicBezTo>
                    <a:pt x="14" y="17"/>
                    <a:pt x="14" y="17"/>
                    <a:pt x="14" y="17"/>
                  </a:cubicBezTo>
                  <a:cubicBezTo>
                    <a:pt x="14" y="18"/>
                    <a:pt x="14" y="18"/>
                    <a:pt x="14" y="18"/>
                  </a:cubicBezTo>
                  <a:cubicBezTo>
                    <a:pt x="14" y="18"/>
                    <a:pt x="14" y="18"/>
                    <a:pt x="14" y="18"/>
                  </a:cubicBezTo>
                  <a:cubicBezTo>
                    <a:pt x="14" y="18"/>
                    <a:pt x="14" y="18"/>
                    <a:pt x="13" y="18"/>
                  </a:cubicBezTo>
                  <a:cubicBezTo>
                    <a:pt x="13" y="18"/>
                    <a:pt x="13" y="18"/>
                    <a:pt x="13" y="18"/>
                  </a:cubicBezTo>
                  <a:cubicBezTo>
                    <a:pt x="13" y="18"/>
                    <a:pt x="13" y="17"/>
                    <a:pt x="13" y="17"/>
                  </a:cubicBezTo>
                  <a:cubicBezTo>
                    <a:pt x="13" y="17"/>
                    <a:pt x="13" y="17"/>
                    <a:pt x="13" y="17"/>
                  </a:cubicBezTo>
                  <a:cubicBezTo>
                    <a:pt x="13" y="16"/>
                    <a:pt x="13" y="15"/>
                    <a:pt x="12" y="15"/>
                  </a:cubicBezTo>
                  <a:cubicBezTo>
                    <a:pt x="12" y="14"/>
                    <a:pt x="11" y="14"/>
                    <a:pt x="11" y="14"/>
                  </a:cubicBezTo>
                  <a:cubicBezTo>
                    <a:pt x="11" y="13"/>
                    <a:pt x="11" y="13"/>
                    <a:pt x="11" y="13"/>
                  </a:cubicBezTo>
                  <a:cubicBezTo>
                    <a:pt x="11" y="12"/>
                    <a:pt x="11" y="12"/>
                    <a:pt x="11" y="12"/>
                  </a:cubicBezTo>
                  <a:cubicBezTo>
                    <a:pt x="11" y="12"/>
                    <a:pt x="11" y="12"/>
                    <a:pt x="11" y="12"/>
                  </a:cubicBezTo>
                  <a:cubicBezTo>
                    <a:pt x="10" y="12"/>
                    <a:pt x="10" y="12"/>
                    <a:pt x="10" y="12"/>
                  </a:cubicBezTo>
                  <a:cubicBezTo>
                    <a:pt x="10" y="12"/>
                    <a:pt x="10" y="12"/>
                    <a:pt x="10" y="12"/>
                  </a:cubicBezTo>
                  <a:cubicBezTo>
                    <a:pt x="10" y="12"/>
                    <a:pt x="10" y="12"/>
                    <a:pt x="10" y="12"/>
                  </a:cubicBezTo>
                  <a:cubicBezTo>
                    <a:pt x="10" y="12"/>
                    <a:pt x="10" y="12"/>
                    <a:pt x="10" y="12"/>
                  </a:cubicBezTo>
                  <a:cubicBezTo>
                    <a:pt x="10" y="13"/>
                    <a:pt x="10" y="13"/>
                    <a:pt x="10" y="14"/>
                  </a:cubicBezTo>
                  <a:cubicBezTo>
                    <a:pt x="9" y="14"/>
                    <a:pt x="9" y="14"/>
                    <a:pt x="8" y="14"/>
                  </a:cubicBezTo>
                  <a:cubicBezTo>
                    <a:pt x="8" y="15"/>
                    <a:pt x="8" y="15"/>
                    <a:pt x="7" y="16"/>
                  </a:cubicBezTo>
                  <a:cubicBezTo>
                    <a:pt x="7" y="16"/>
                    <a:pt x="7" y="16"/>
                    <a:pt x="7" y="16"/>
                  </a:cubicBezTo>
                  <a:cubicBezTo>
                    <a:pt x="7" y="17"/>
                    <a:pt x="7" y="17"/>
                    <a:pt x="7" y="17"/>
                  </a:cubicBezTo>
                  <a:cubicBezTo>
                    <a:pt x="7" y="17"/>
                    <a:pt x="7" y="17"/>
                    <a:pt x="7" y="17"/>
                  </a:cubicBezTo>
                  <a:cubicBezTo>
                    <a:pt x="6" y="17"/>
                    <a:pt x="6" y="17"/>
                    <a:pt x="6" y="17"/>
                  </a:cubicBezTo>
                  <a:cubicBezTo>
                    <a:pt x="6" y="17"/>
                    <a:pt x="6" y="17"/>
                    <a:pt x="6" y="17"/>
                  </a:cubicBezTo>
                  <a:cubicBezTo>
                    <a:pt x="6" y="17"/>
                    <a:pt x="6" y="16"/>
                    <a:pt x="6" y="16"/>
                  </a:cubicBezTo>
                  <a:cubicBezTo>
                    <a:pt x="6" y="17"/>
                    <a:pt x="6" y="16"/>
                    <a:pt x="7" y="16"/>
                  </a:cubicBezTo>
                  <a:cubicBezTo>
                    <a:pt x="7" y="16"/>
                    <a:pt x="7" y="16"/>
                    <a:pt x="7" y="16"/>
                  </a:cubicBezTo>
                  <a:cubicBezTo>
                    <a:pt x="7" y="15"/>
                    <a:pt x="8" y="15"/>
                    <a:pt x="8" y="14"/>
                  </a:cubicBezTo>
                  <a:cubicBezTo>
                    <a:pt x="8" y="14"/>
                    <a:pt x="9" y="13"/>
                    <a:pt x="8" y="13"/>
                  </a:cubicBezTo>
                  <a:cubicBezTo>
                    <a:pt x="9" y="13"/>
                    <a:pt x="9" y="13"/>
                    <a:pt x="10" y="12"/>
                  </a:cubicBezTo>
                  <a:cubicBezTo>
                    <a:pt x="10" y="12"/>
                    <a:pt x="10" y="12"/>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9" y="11"/>
                    <a:pt x="9" y="11"/>
                  </a:cubicBezTo>
                  <a:cubicBezTo>
                    <a:pt x="9" y="11"/>
                    <a:pt x="8" y="11"/>
                    <a:pt x="8" y="12"/>
                  </a:cubicBezTo>
                  <a:cubicBezTo>
                    <a:pt x="8" y="11"/>
                    <a:pt x="7" y="11"/>
                    <a:pt x="7" y="11"/>
                  </a:cubicBezTo>
                  <a:cubicBezTo>
                    <a:pt x="6" y="11"/>
                    <a:pt x="5" y="11"/>
                    <a:pt x="5" y="10"/>
                  </a:cubicBezTo>
                  <a:cubicBezTo>
                    <a:pt x="4" y="11"/>
                    <a:pt x="4" y="11"/>
                    <a:pt x="4" y="11"/>
                  </a:cubicBezTo>
                  <a:cubicBezTo>
                    <a:pt x="4" y="11"/>
                    <a:pt x="3" y="11"/>
                    <a:pt x="3" y="11"/>
                  </a:cubicBezTo>
                  <a:cubicBezTo>
                    <a:pt x="3" y="11"/>
                    <a:pt x="3" y="11"/>
                    <a:pt x="3" y="11"/>
                  </a:cubicBezTo>
                  <a:cubicBezTo>
                    <a:pt x="3" y="10"/>
                    <a:pt x="3" y="10"/>
                    <a:pt x="3" y="10"/>
                  </a:cubicBezTo>
                  <a:cubicBezTo>
                    <a:pt x="3" y="10"/>
                    <a:pt x="3" y="10"/>
                    <a:pt x="3" y="10"/>
                  </a:cubicBezTo>
                  <a:cubicBezTo>
                    <a:pt x="3" y="10"/>
                    <a:pt x="3" y="9"/>
                    <a:pt x="3" y="9"/>
                  </a:cubicBezTo>
                  <a:cubicBezTo>
                    <a:pt x="4" y="10"/>
                    <a:pt x="4" y="10"/>
                    <a:pt x="4" y="10"/>
                  </a:cubicBezTo>
                  <a:cubicBezTo>
                    <a:pt x="4" y="10"/>
                    <a:pt x="4" y="10"/>
                    <a:pt x="5" y="10"/>
                  </a:cubicBezTo>
                  <a:cubicBezTo>
                    <a:pt x="5" y="10"/>
                    <a:pt x="6" y="10"/>
                    <a:pt x="7" y="10"/>
                  </a:cubicBezTo>
                  <a:cubicBezTo>
                    <a:pt x="7" y="10"/>
                    <a:pt x="8" y="10"/>
                    <a:pt x="8" y="10"/>
                  </a:cubicBezTo>
                  <a:cubicBezTo>
                    <a:pt x="8" y="10"/>
                    <a:pt x="9" y="10"/>
                    <a:pt x="9" y="11"/>
                  </a:cubicBezTo>
                  <a:cubicBezTo>
                    <a:pt x="9" y="11"/>
                    <a:pt x="10" y="11"/>
                    <a:pt x="10" y="11"/>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9"/>
                  </a:cubicBezTo>
                  <a:cubicBezTo>
                    <a:pt x="9" y="9"/>
                    <a:pt x="9" y="9"/>
                    <a:pt x="9" y="9"/>
                  </a:cubicBezTo>
                  <a:cubicBezTo>
                    <a:pt x="9" y="8"/>
                    <a:pt x="9" y="8"/>
                    <a:pt x="9" y="7"/>
                  </a:cubicBezTo>
                  <a:cubicBezTo>
                    <a:pt x="9" y="7"/>
                    <a:pt x="8" y="6"/>
                    <a:pt x="8" y="5"/>
                  </a:cubicBezTo>
                  <a:cubicBezTo>
                    <a:pt x="8" y="5"/>
                    <a:pt x="8" y="5"/>
                    <a:pt x="8" y="5"/>
                  </a:cubicBezTo>
                  <a:cubicBezTo>
                    <a:pt x="7" y="5"/>
                    <a:pt x="7" y="5"/>
                    <a:pt x="7" y="5"/>
                  </a:cubicBezTo>
                  <a:cubicBezTo>
                    <a:pt x="7" y="5"/>
                    <a:pt x="7" y="4"/>
                    <a:pt x="7" y="4"/>
                  </a:cubicBezTo>
                  <a:cubicBezTo>
                    <a:pt x="7" y="4"/>
                    <a:pt x="7" y="4"/>
                    <a:pt x="7" y="4"/>
                  </a:cubicBezTo>
                  <a:cubicBezTo>
                    <a:pt x="7" y="4"/>
                    <a:pt x="8" y="4"/>
                    <a:pt x="8" y="4"/>
                  </a:cubicBezTo>
                  <a:cubicBezTo>
                    <a:pt x="8" y="4"/>
                    <a:pt x="8" y="4"/>
                    <a:pt x="8" y="4"/>
                  </a:cubicBezTo>
                  <a:cubicBezTo>
                    <a:pt x="8" y="4"/>
                    <a:pt x="8" y="4"/>
                    <a:pt x="8" y="5"/>
                  </a:cubicBezTo>
                  <a:cubicBezTo>
                    <a:pt x="8" y="5"/>
                    <a:pt x="8" y="5"/>
                    <a:pt x="8" y="5"/>
                  </a:cubicBezTo>
                  <a:cubicBezTo>
                    <a:pt x="8" y="6"/>
                    <a:pt x="9" y="6"/>
                    <a:pt x="9" y="7"/>
                  </a:cubicBezTo>
                  <a:cubicBezTo>
                    <a:pt x="9" y="8"/>
                    <a:pt x="10" y="8"/>
                    <a:pt x="10" y="8"/>
                  </a:cubicBezTo>
                  <a:cubicBezTo>
                    <a:pt x="10" y="8"/>
                    <a:pt x="10" y="9"/>
                    <a:pt x="10" y="9"/>
                  </a:cubicBezTo>
                  <a:cubicBezTo>
                    <a:pt x="10" y="9"/>
                    <a:pt x="10" y="10"/>
                    <a:pt x="10" y="10"/>
                  </a:cubicBezTo>
                  <a:cubicBezTo>
                    <a:pt x="10" y="10"/>
                    <a:pt x="10" y="10"/>
                    <a:pt x="10" y="10"/>
                  </a:cubicBezTo>
                  <a:cubicBezTo>
                    <a:pt x="11" y="10"/>
                    <a:pt x="11" y="10"/>
                    <a:pt x="11" y="10"/>
                  </a:cubicBezTo>
                  <a:cubicBezTo>
                    <a:pt x="11" y="10"/>
                    <a:pt x="11" y="10"/>
                    <a:pt x="11" y="10"/>
                  </a:cubicBezTo>
                  <a:cubicBezTo>
                    <a:pt x="11" y="10"/>
                    <a:pt x="11" y="10"/>
                    <a:pt x="11" y="10"/>
                  </a:cubicBezTo>
                  <a:cubicBezTo>
                    <a:pt x="11" y="10"/>
                    <a:pt x="11" y="10"/>
                    <a:pt x="11" y="9"/>
                  </a:cubicBezTo>
                  <a:cubicBezTo>
                    <a:pt x="12" y="9"/>
                    <a:pt x="11" y="9"/>
                    <a:pt x="11" y="8"/>
                  </a:cubicBezTo>
                  <a:cubicBezTo>
                    <a:pt x="12" y="8"/>
                    <a:pt x="12" y="8"/>
                    <a:pt x="13" y="7"/>
                  </a:cubicBezTo>
                  <a:cubicBezTo>
                    <a:pt x="13" y="7"/>
                    <a:pt x="14" y="6"/>
                    <a:pt x="14" y="6"/>
                  </a:cubicBezTo>
                  <a:cubicBezTo>
                    <a:pt x="14" y="6"/>
                    <a:pt x="14" y="6"/>
                    <a:pt x="14" y="5"/>
                  </a:cubicBezTo>
                  <a:cubicBezTo>
                    <a:pt x="14" y="5"/>
                    <a:pt x="14" y="5"/>
                    <a:pt x="14" y="4"/>
                  </a:cubicBezTo>
                  <a:cubicBezTo>
                    <a:pt x="14" y="4"/>
                    <a:pt x="14" y="4"/>
                    <a:pt x="15" y="5"/>
                  </a:cubicBezTo>
                  <a:cubicBezTo>
                    <a:pt x="15" y="5"/>
                    <a:pt x="15" y="4"/>
                    <a:pt x="15" y="4"/>
                  </a:cubicBezTo>
                  <a:cubicBezTo>
                    <a:pt x="15" y="5"/>
                    <a:pt x="15" y="5"/>
                    <a:pt x="15" y="5"/>
                  </a:cubicBezTo>
                  <a:cubicBezTo>
                    <a:pt x="15" y="5"/>
                    <a:pt x="15" y="5"/>
                    <a:pt x="16" y="5"/>
                  </a:cubicBezTo>
                  <a:cubicBezTo>
                    <a:pt x="15" y="5"/>
                    <a:pt x="15" y="5"/>
                    <a:pt x="15" y="6"/>
                  </a:cubicBezTo>
                  <a:cubicBezTo>
                    <a:pt x="14" y="6"/>
                    <a:pt x="14" y="6"/>
                    <a:pt x="14" y="6"/>
                  </a:cubicBezTo>
                  <a:cubicBezTo>
                    <a:pt x="14" y="6"/>
                    <a:pt x="13" y="7"/>
                    <a:pt x="13" y="8"/>
                  </a:cubicBezTo>
                  <a:cubicBezTo>
                    <a:pt x="13" y="8"/>
                    <a:pt x="13" y="9"/>
                    <a:pt x="13" y="9"/>
                  </a:cubicBezTo>
                  <a:cubicBezTo>
                    <a:pt x="12" y="9"/>
                    <a:pt x="12" y="9"/>
                    <a:pt x="12" y="9"/>
                  </a:cubicBezTo>
                  <a:cubicBezTo>
                    <a:pt x="11" y="10"/>
                    <a:pt x="11" y="10"/>
                    <a:pt x="11" y="10"/>
                  </a:cubicBezTo>
                  <a:cubicBezTo>
                    <a:pt x="11" y="10"/>
                    <a:pt x="11" y="10"/>
                    <a:pt x="11" y="10"/>
                  </a:cubicBezTo>
                  <a:cubicBezTo>
                    <a:pt x="12" y="10"/>
                    <a:pt x="12" y="10"/>
                    <a:pt x="12" y="10"/>
                  </a:cubicBezTo>
                  <a:cubicBezTo>
                    <a:pt x="11" y="11"/>
                    <a:pt x="11" y="11"/>
                    <a:pt x="11" y="11"/>
                  </a:cubicBezTo>
                  <a:cubicBezTo>
                    <a:pt x="11" y="11"/>
                    <a:pt x="11" y="11"/>
                    <a:pt x="11" y="11"/>
                  </a:cubicBezTo>
                  <a:cubicBezTo>
                    <a:pt x="12" y="11"/>
                    <a:pt x="12" y="11"/>
                    <a:pt x="12" y="11"/>
                  </a:cubicBezTo>
                  <a:cubicBezTo>
                    <a:pt x="13" y="11"/>
                    <a:pt x="13" y="10"/>
                    <a:pt x="13" y="10"/>
                  </a:cubicBezTo>
                  <a:cubicBezTo>
                    <a:pt x="14" y="11"/>
                    <a:pt x="14" y="11"/>
                    <a:pt x="15" y="11"/>
                  </a:cubicBezTo>
                  <a:cubicBezTo>
                    <a:pt x="15" y="11"/>
                    <a:pt x="16" y="11"/>
                    <a:pt x="17" y="11"/>
                  </a:cubicBezTo>
                  <a:cubicBezTo>
                    <a:pt x="17" y="11"/>
                    <a:pt x="17" y="11"/>
                    <a:pt x="17" y="11"/>
                  </a:cubicBezTo>
                  <a:cubicBezTo>
                    <a:pt x="17" y="11"/>
                    <a:pt x="18" y="11"/>
                    <a:pt x="18" y="11"/>
                  </a:cubicBezTo>
                  <a:cubicBezTo>
                    <a:pt x="18" y="11"/>
                    <a:pt x="18" y="11"/>
                    <a:pt x="18" y="11"/>
                  </a:cubicBezTo>
                  <a:cubicBezTo>
                    <a:pt x="18" y="11"/>
                    <a:pt x="18" y="12"/>
                    <a:pt x="18" y="12"/>
                  </a:cubicBezTo>
                  <a:close/>
                  <a:moveTo>
                    <a:pt x="1" y="15"/>
                  </a:moveTo>
                  <a:cubicBezTo>
                    <a:pt x="1" y="15"/>
                    <a:pt x="2" y="15"/>
                    <a:pt x="2" y="15"/>
                  </a:cubicBezTo>
                  <a:cubicBezTo>
                    <a:pt x="2" y="15"/>
                    <a:pt x="2" y="14"/>
                    <a:pt x="2" y="14"/>
                  </a:cubicBezTo>
                  <a:cubicBezTo>
                    <a:pt x="2" y="14"/>
                    <a:pt x="2" y="15"/>
                    <a:pt x="2" y="14"/>
                  </a:cubicBezTo>
                  <a:cubicBezTo>
                    <a:pt x="2" y="14"/>
                    <a:pt x="3" y="14"/>
                    <a:pt x="3" y="15"/>
                  </a:cubicBezTo>
                  <a:cubicBezTo>
                    <a:pt x="3" y="15"/>
                    <a:pt x="3" y="15"/>
                    <a:pt x="3" y="15"/>
                  </a:cubicBezTo>
                  <a:cubicBezTo>
                    <a:pt x="3" y="15"/>
                    <a:pt x="3" y="15"/>
                    <a:pt x="3" y="15"/>
                  </a:cubicBezTo>
                  <a:cubicBezTo>
                    <a:pt x="3" y="15"/>
                    <a:pt x="3" y="15"/>
                    <a:pt x="3" y="15"/>
                  </a:cubicBezTo>
                  <a:cubicBezTo>
                    <a:pt x="3" y="15"/>
                    <a:pt x="3" y="15"/>
                    <a:pt x="2" y="15"/>
                  </a:cubicBezTo>
                  <a:cubicBezTo>
                    <a:pt x="2" y="15"/>
                    <a:pt x="2" y="15"/>
                    <a:pt x="2" y="16"/>
                  </a:cubicBezTo>
                  <a:cubicBezTo>
                    <a:pt x="2" y="16"/>
                    <a:pt x="2" y="15"/>
                    <a:pt x="2" y="15"/>
                  </a:cubicBezTo>
                  <a:cubicBezTo>
                    <a:pt x="2" y="15"/>
                    <a:pt x="2" y="15"/>
                    <a:pt x="1" y="15"/>
                  </a:cubicBezTo>
                  <a:close/>
                  <a:moveTo>
                    <a:pt x="5" y="14"/>
                  </a:moveTo>
                  <a:cubicBezTo>
                    <a:pt x="5" y="14"/>
                    <a:pt x="5" y="14"/>
                    <a:pt x="5" y="14"/>
                  </a:cubicBezTo>
                  <a:cubicBezTo>
                    <a:pt x="5" y="14"/>
                    <a:pt x="5" y="14"/>
                    <a:pt x="5" y="14"/>
                  </a:cubicBezTo>
                  <a:cubicBezTo>
                    <a:pt x="5" y="13"/>
                    <a:pt x="6" y="13"/>
                    <a:pt x="6" y="13"/>
                  </a:cubicBezTo>
                  <a:cubicBezTo>
                    <a:pt x="6" y="12"/>
                    <a:pt x="7" y="12"/>
                    <a:pt x="7" y="12"/>
                  </a:cubicBezTo>
                  <a:cubicBezTo>
                    <a:pt x="7" y="11"/>
                    <a:pt x="7" y="11"/>
                    <a:pt x="7" y="11"/>
                  </a:cubicBezTo>
                  <a:cubicBezTo>
                    <a:pt x="7" y="12"/>
                    <a:pt x="7" y="12"/>
                    <a:pt x="7" y="12"/>
                  </a:cubicBezTo>
                  <a:cubicBezTo>
                    <a:pt x="7" y="12"/>
                    <a:pt x="7" y="12"/>
                    <a:pt x="7" y="12"/>
                  </a:cubicBezTo>
                  <a:cubicBezTo>
                    <a:pt x="7" y="12"/>
                    <a:pt x="7" y="12"/>
                    <a:pt x="7" y="12"/>
                  </a:cubicBezTo>
                  <a:cubicBezTo>
                    <a:pt x="7" y="11"/>
                    <a:pt x="8" y="12"/>
                    <a:pt x="7" y="12"/>
                  </a:cubicBezTo>
                  <a:cubicBezTo>
                    <a:pt x="7" y="12"/>
                    <a:pt x="7" y="12"/>
                    <a:pt x="7" y="12"/>
                  </a:cubicBezTo>
                  <a:cubicBezTo>
                    <a:pt x="7" y="12"/>
                    <a:pt x="8" y="12"/>
                    <a:pt x="7" y="12"/>
                  </a:cubicBezTo>
                  <a:cubicBezTo>
                    <a:pt x="7" y="12"/>
                    <a:pt x="7" y="12"/>
                    <a:pt x="7" y="12"/>
                  </a:cubicBezTo>
                  <a:cubicBezTo>
                    <a:pt x="7" y="13"/>
                    <a:pt x="7" y="13"/>
                    <a:pt x="7" y="13"/>
                  </a:cubicBezTo>
                  <a:cubicBezTo>
                    <a:pt x="7" y="13"/>
                    <a:pt x="7" y="13"/>
                    <a:pt x="7" y="13"/>
                  </a:cubicBezTo>
                  <a:cubicBezTo>
                    <a:pt x="7" y="13"/>
                    <a:pt x="7" y="13"/>
                    <a:pt x="7" y="13"/>
                  </a:cubicBezTo>
                  <a:cubicBezTo>
                    <a:pt x="7" y="13"/>
                    <a:pt x="7" y="13"/>
                    <a:pt x="7" y="13"/>
                  </a:cubicBezTo>
                  <a:cubicBezTo>
                    <a:pt x="7" y="13"/>
                    <a:pt x="7" y="13"/>
                    <a:pt x="8" y="13"/>
                  </a:cubicBezTo>
                  <a:cubicBezTo>
                    <a:pt x="8" y="12"/>
                    <a:pt x="8" y="13"/>
                    <a:pt x="8" y="13"/>
                  </a:cubicBezTo>
                  <a:cubicBezTo>
                    <a:pt x="8" y="13"/>
                    <a:pt x="8" y="13"/>
                    <a:pt x="8" y="13"/>
                  </a:cubicBezTo>
                  <a:cubicBezTo>
                    <a:pt x="8" y="13"/>
                    <a:pt x="8" y="13"/>
                    <a:pt x="8" y="13"/>
                  </a:cubicBezTo>
                  <a:cubicBezTo>
                    <a:pt x="8" y="13"/>
                    <a:pt x="8" y="13"/>
                    <a:pt x="7" y="13"/>
                  </a:cubicBezTo>
                  <a:cubicBezTo>
                    <a:pt x="7" y="13"/>
                    <a:pt x="7" y="13"/>
                    <a:pt x="7" y="13"/>
                  </a:cubicBezTo>
                  <a:cubicBezTo>
                    <a:pt x="8" y="13"/>
                    <a:pt x="8" y="13"/>
                    <a:pt x="8" y="14"/>
                  </a:cubicBezTo>
                  <a:cubicBezTo>
                    <a:pt x="8" y="14"/>
                    <a:pt x="8" y="14"/>
                    <a:pt x="8" y="14"/>
                  </a:cubicBezTo>
                  <a:cubicBezTo>
                    <a:pt x="7" y="13"/>
                    <a:pt x="7" y="13"/>
                    <a:pt x="6" y="13"/>
                  </a:cubicBezTo>
                  <a:cubicBezTo>
                    <a:pt x="6" y="13"/>
                    <a:pt x="5" y="14"/>
                    <a:pt x="5" y="14"/>
                  </a:cubicBezTo>
                  <a:cubicBezTo>
                    <a:pt x="5" y="14"/>
                    <a:pt x="5" y="14"/>
                    <a:pt x="5" y="14"/>
                  </a:cubicBezTo>
                  <a:close/>
                  <a:moveTo>
                    <a:pt x="9" y="12"/>
                  </a:moveTo>
                  <a:cubicBezTo>
                    <a:pt x="9" y="12"/>
                    <a:pt x="9" y="12"/>
                    <a:pt x="9" y="12"/>
                  </a:cubicBezTo>
                  <a:cubicBezTo>
                    <a:pt x="9" y="12"/>
                    <a:pt x="8" y="12"/>
                    <a:pt x="8" y="12"/>
                  </a:cubicBezTo>
                  <a:cubicBezTo>
                    <a:pt x="8" y="12"/>
                    <a:pt x="9" y="12"/>
                    <a:pt x="9" y="11"/>
                  </a:cubicBezTo>
                  <a:cubicBezTo>
                    <a:pt x="9" y="11"/>
                    <a:pt x="9" y="11"/>
                    <a:pt x="9" y="12"/>
                  </a:cubicBezTo>
                  <a:close/>
                  <a:moveTo>
                    <a:pt x="19" y="17"/>
                  </a:moveTo>
                  <a:cubicBezTo>
                    <a:pt x="19"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9" y="16"/>
                    <a:pt x="19" y="16"/>
                    <a:pt x="19" y="16"/>
                  </a:cubicBezTo>
                  <a:cubicBezTo>
                    <a:pt x="19" y="16"/>
                    <a:pt x="19" y="16"/>
                    <a:pt x="19" y="16"/>
                  </a:cubicBezTo>
                  <a:cubicBezTo>
                    <a:pt x="19" y="16"/>
                    <a:pt x="19" y="17"/>
                    <a:pt x="19" y="17"/>
                  </a:cubicBezTo>
                  <a:close/>
                  <a:moveTo>
                    <a:pt x="16" y="15"/>
                  </a:moveTo>
                  <a:cubicBezTo>
                    <a:pt x="16" y="15"/>
                    <a:pt x="16" y="15"/>
                    <a:pt x="16" y="15"/>
                  </a:cubicBezTo>
                  <a:cubicBezTo>
                    <a:pt x="16" y="15"/>
                    <a:pt x="16" y="15"/>
                    <a:pt x="16" y="15"/>
                  </a:cubicBezTo>
                  <a:cubicBezTo>
                    <a:pt x="15" y="14"/>
                    <a:pt x="15" y="14"/>
                    <a:pt x="15" y="14"/>
                  </a:cubicBezTo>
                  <a:cubicBezTo>
                    <a:pt x="14" y="14"/>
                    <a:pt x="14" y="14"/>
                    <a:pt x="13" y="14"/>
                  </a:cubicBezTo>
                  <a:cubicBezTo>
                    <a:pt x="13" y="14"/>
                    <a:pt x="13" y="14"/>
                    <a:pt x="13" y="14"/>
                  </a:cubicBezTo>
                  <a:cubicBezTo>
                    <a:pt x="13" y="14"/>
                    <a:pt x="13" y="14"/>
                    <a:pt x="13" y="14"/>
                  </a:cubicBezTo>
                  <a:cubicBezTo>
                    <a:pt x="14" y="14"/>
                    <a:pt x="14" y="14"/>
                    <a:pt x="13" y="14"/>
                  </a:cubicBezTo>
                  <a:cubicBezTo>
                    <a:pt x="13" y="14"/>
                    <a:pt x="13" y="14"/>
                    <a:pt x="13" y="14"/>
                  </a:cubicBezTo>
                  <a:cubicBezTo>
                    <a:pt x="13" y="14"/>
                    <a:pt x="13" y="13"/>
                    <a:pt x="13" y="13"/>
                  </a:cubicBezTo>
                  <a:cubicBezTo>
                    <a:pt x="13" y="13"/>
                    <a:pt x="13" y="13"/>
                    <a:pt x="13" y="13"/>
                  </a:cubicBezTo>
                  <a:cubicBezTo>
                    <a:pt x="13" y="13"/>
                    <a:pt x="13" y="13"/>
                    <a:pt x="13" y="13"/>
                  </a:cubicBezTo>
                  <a:cubicBezTo>
                    <a:pt x="13"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3" y="13"/>
                    <a:pt x="14" y="12"/>
                    <a:pt x="14" y="13"/>
                  </a:cubicBezTo>
                  <a:cubicBezTo>
                    <a:pt x="14" y="13"/>
                    <a:pt x="14" y="12"/>
                    <a:pt x="14" y="12"/>
                  </a:cubicBezTo>
                  <a:cubicBezTo>
                    <a:pt x="14" y="12"/>
                    <a:pt x="14" y="12"/>
                    <a:pt x="14" y="12"/>
                  </a:cubicBezTo>
                  <a:cubicBezTo>
                    <a:pt x="14" y="12"/>
                    <a:pt x="14" y="13"/>
                    <a:pt x="14" y="13"/>
                  </a:cubicBezTo>
                  <a:cubicBezTo>
                    <a:pt x="14" y="13"/>
                    <a:pt x="14" y="13"/>
                    <a:pt x="14" y="13"/>
                  </a:cubicBezTo>
                  <a:cubicBezTo>
                    <a:pt x="14" y="12"/>
                    <a:pt x="14" y="12"/>
                    <a:pt x="14" y="12"/>
                  </a:cubicBezTo>
                  <a:cubicBezTo>
                    <a:pt x="14" y="12"/>
                    <a:pt x="15" y="12"/>
                    <a:pt x="14" y="12"/>
                  </a:cubicBezTo>
                  <a:cubicBezTo>
                    <a:pt x="14" y="13"/>
                    <a:pt x="15" y="13"/>
                    <a:pt x="15" y="14"/>
                  </a:cubicBezTo>
                  <a:cubicBezTo>
                    <a:pt x="15" y="14"/>
                    <a:pt x="16" y="14"/>
                    <a:pt x="16" y="15"/>
                  </a:cubicBezTo>
                  <a:cubicBezTo>
                    <a:pt x="16" y="15"/>
                    <a:pt x="16" y="15"/>
                    <a:pt x="16" y="15"/>
                  </a:cubicBezTo>
                  <a:close/>
                  <a:moveTo>
                    <a:pt x="12" y="12"/>
                  </a:moveTo>
                  <a:cubicBezTo>
                    <a:pt x="12" y="12"/>
                    <a:pt x="12" y="12"/>
                    <a:pt x="12" y="12"/>
                  </a:cubicBezTo>
                  <a:cubicBezTo>
                    <a:pt x="12" y="12"/>
                    <a:pt x="13" y="12"/>
                    <a:pt x="13" y="13"/>
                  </a:cubicBezTo>
                  <a:cubicBezTo>
                    <a:pt x="13" y="13"/>
                    <a:pt x="12" y="12"/>
                    <a:pt x="12" y="12"/>
                  </a:cubicBezTo>
                  <a:cubicBezTo>
                    <a:pt x="12" y="12"/>
                    <a:pt x="12" y="12"/>
                    <a:pt x="12" y="12"/>
                  </a:cubicBezTo>
                  <a:close/>
                  <a:moveTo>
                    <a:pt x="10" y="21"/>
                  </a:moveTo>
                  <a:cubicBezTo>
                    <a:pt x="10" y="21"/>
                    <a:pt x="10" y="21"/>
                    <a:pt x="10" y="20"/>
                  </a:cubicBezTo>
                  <a:cubicBezTo>
                    <a:pt x="9" y="21"/>
                    <a:pt x="9" y="21"/>
                    <a:pt x="9" y="21"/>
                  </a:cubicBezTo>
                  <a:cubicBezTo>
                    <a:pt x="9" y="21"/>
                    <a:pt x="9" y="20"/>
                    <a:pt x="9" y="20"/>
                  </a:cubicBezTo>
                  <a:cubicBezTo>
                    <a:pt x="10" y="20"/>
                    <a:pt x="10" y="20"/>
                    <a:pt x="10" y="20"/>
                  </a:cubicBezTo>
                  <a:cubicBezTo>
                    <a:pt x="10" y="20"/>
                    <a:pt x="10" y="20"/>
                    <a:pt x="10" y="20"/>
                  </a:cubicBezTo>
                  <a:cubicBezTo>
                    <a:pt x="10" y="20"/>
                    <a:pt x="10" y="21"/>
                    <a:pt x="10" y="21"/>
                  </a:cubicBezTo>
                  <a:cubicBezTo>
                    <a:pt x="10" y="21"/>
                    <a:pt x="10" y="21"/>
                    <a:pt x="10" y="21"/>
                  </a:cubicBezTo>
                  <a:cubicBezTo>
                    <a:pt x="10" y="21"/>
                    <a:pt x="10" y="21"/>
                    <a:pt x="10" y="21"/>
                  </a:cubicBezTo>
                  <a:close/>
                  <a:moveTo>
                    <a:pt x="10" y="17"/>
                  </a:moveTo>
                  <a:cubicBezTo>
                    <a:pt x="10" y="17"/>
                    <a:pt x="10" y="17"/>
                    <a:pt x="10" y="17"/>
                  </a:cubicBezTo>
                  <a:cubicBezTo>
                    <a:pt x="10" y="17"/>
                    <a:pt x="10" y="17"/>
                    <a:pt x="10" y="17"/>
                  </a:cubicBezTo>
                  <a:cubicBezTo>
                    <a:pt x="10" y="17"/>
                    <a:pt x="10" y="16"/>
                    <a:pt x="10" y="16"/>
                  </a:cubicBezTo>
                  <a:cubicBezTo>
                    <a:pt x="10" y="15"/>
                    <a:pt x="10" y="15"/>
                    <a:pt x="9" y="15"/>
                  </a:cubicBezTo>
                  <a:cubicBezTo>
                    <a:pt x="9" y="15"/>
                    <a:pt x="9" y="14"/>
                    <a:pt x="9" y="15"/>
                  </a:cubicBezTo>
                  <a:cubicBezTo>
                    <a:pt x="9" y="15"/>
                    <a:pt x="9" y="15"/>
                    <a:pt x="10" y="15"/>
                  </a:cubicBezTo>
                  <a:cubicBezTo>
                    <a:pt x="10" y="15"/>
                    <a:pt x="10" y="15"/>
                    <a:pt x="10" y="15"/>
                  </a:cubicBezTo>
                  <a:cubicBezTo>
                    <a:pt x="10" y="15"/>
                    <a:pt x="10" y="14"/>
                    <a:pt x="9" y="14"/>
                  </a:cubicBezTo>
                  <a:cubicBezTo>
                    <a:pt x="9" y="14"/>
                    <a:pt x="10" y="14"/>
                    <a:pt x="10" y="14"/>
                  </a:cubicBezTo>
                  <a:cubicBezTo>
                    <a:pt x="10" y="14"/>
                    <a:pt x="10" y="14"/>
                    <a:pt x="10" y="15"/>
                  </a:cubicBezTo>
                  <a:cubicBezTo>
                    <a:pt x="10" y="14"/>
                    <a:pt x="10" y="14"/>
                    <a:pt x="10" y="14"/>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4"/>
                  </a:cubicBezTo>
                  <a:cubicBezTo>
                    <a:pt x="11" y="14"/>
                    <a:pt x="11" y="14"/>
                    <a:pt x="11" y="15"/>
                  </a:cubicBezTo>
                  <a:cubicBezTo>
                    <a:pt x="11" y="15"/>
                    <a:pt x="11" y="14"/>
                    <a:pt x="11" y="14"/>
                  </a:cubicBezTo>
                  <a:cubicBezTo>
                    <a:pt x="11" y="14"/>
                    <a:pt x="11" y="14"/>
                    <a:pt x="11" y="14"/>
                  </a:cubicBezTo>
                  <a:cubicBezTo>
                    <a:pt x="11" y="15"/>
                    <a:pt x="11" y="15"/>
                    <a:pt x="11" y="15"/>
                  </a:cubicBezTo>
                  <a:cubicBezTo>
                    <a:pt x="11" y="15"/>
                    <a:pt x="11" y="15"/>
                    <a:pt x="11" y="15"/>
                  </a:cubicBezTo>
                  <a:cubicBezTo>
                    <a:pt x="11" y="15"/>
                    <a:pt x="11" y="15"/>
                    <a:pt x="11" y="15"/>
                  </a:cubicBezTo>
                  <a:cubicBezTo>
                    <a:pt x="12" y="15"/>
                    <a:pt x="12" y="15"/>
                    <a:pt x="11" y="15"/>
                  </a:cubicBezTo>
                  <a:cubicBezTo>
                    <a:pt x="11" y="15"/>
                    <a:pt x="11" y="16"/>
                    <a:pt x="10" y="16"/>
                  </a:cubicBezTo>
                  <a:cubicBezTo>
                    <a:pt x="10" y="16"/>
                    <a:pt x="10" y="17"/>
                    <a:pt x="10" y="17"/>
                  </a:cubicBezTo>
                  <a:cubicBezTo>
                    <a:pt x="10" y="17"/>
                    <a:pt x="10" y="17"/>
                    <a:pt x="10" y="17"/>
                  </a:cubicBezTo>
                  <a:close/>
                  <a:moveTo>
                    <a:pt x="10" y="12"/>
                  </a:moveTo>
                  <a:cubicBezTo>
                    <a:pt x="11" y="13"/>
                    <a:pt x="11" y="13"/>
                    <a:pt x="11" y="13"/>
                  </a:cubicBezTo>
                  <a:cubicBezTo>
                    <a:pt x="10" y="13"/>
                    <a:pt x="11" y="14"/>
                    <a:pt x="10" y="14"/>
                  </a:cubicBezTo>
                  <a:cubicBezTo>
                    <a:pt x="10" y="14"/>
                    <a:pt x="10" y="13"/>
                    <a:pt x="10" y="13"/>
                  </a:cubicBezTo>
                  <a:cubicBezTo>
                    <a:pt x="10" y="13"/>
                    <a:pt x="10" y="13"/>
                    <a:pt x="10" y="12"/>
                  </a:cubicBezTo>
                  <a:close/>
                  <a:moveTo>
                    <a:pt x="2" y="5"/>
                  </a:moveTo>
                  <a:cubicBezTo>
                    <a:pt x="2" y="5"/>
                    <a:pt x="3" y="5"/>
                    <a:pt x="3" y="5"/>
                  </a:cubicBezTo>
                  <a:cubicBezTo>
                    <a:pt x="3" y="5"/>
                    <a:pt x="3" y="5"/>
                    <a:pt x="3" y="5"/>
                  </a:cubicBezTo>
                  <a:cubicBezTo>
                    <a:pt x="3" y="5"/>
                    <a:pt x="3" y="5"/>
                    <a:pt x="3" y="5"/>
                  </a:cubicBezTo>
                  <a:cubicBezTo>
                    <a:pt x="3" y="5"/>
                    <a:pt x="3" y="6"/>
                    <a:pt x="3" y="6"/>
                  </a:cubicBezTo>
                  <a:cubicBezTo>
                    <a:pt x="3" y="6"/>
                    <a:pt x="3" y="6"/>
                    <a:pt x="3" y="6"/>
                  </a:cubicBezTo>
                  <a:cubicBezTo>
                    <a:pt x="3" y="6"/>
                    <a:pt x="3" y="6"/>
                    <a:pt x="3" y="6"/>
                  </a:cubicBezTo>
                  <a:cubicBezTo>
                    <a:pt x="3" y="6"/>
                    <a:pt x="3" y="6"/>
                    <a:pt x="3" y="6"/>
                  </a:cubicBezTo>
                  <a:cubicBezTo>
                    <a:pt x="3" y="6"/>
                    <a:pt x="3" y="6"/>
                    <a:pt x="3" y="6"/>
                  </a:cubicBezTo>
                  <a:cubicBezTo>
                    <a:pt x="3" y="6"/>
                    <a:pt x="2" y="6"/>
                    <a:pt x="2" y="6"/>
                  </a:cubicBezTo>
                  <a:cubicBezTo>
                    <a:pt x="2" y="6"/>
                    <a:pt x="2" y="6"/>
                    <a:pt x="3" y="5"/>
                  </a:cubicBezTo>
                  <a:cubicBezTo>
                    <a:pt x="3" y="5"/>
                    <a:pt x="2" y="5"/>
                    <a:pt x="2" y="5"/>
                  </a:cubicBezTo>
                  <a:close/>
                  <a:moveTo>
                    <a:pt x="5" y="7"/>
                  </a:moveTo>
                  <a:cubicBezTo>
                    <a:pt x="5" y="7"/>
                    <a:pt x="5" y="7"/>
                    <a:pt x="5" y="7"/>
                  </a:cubicBezTo>
                  <a:cubicBezTo>
                    <a:pt x="6" y="7"/>
                    <a:pt x="6" y="8"/>
                    <a:pt x="7" y="8"/>
                  </a:cubicBezTo>
                  <a:cubicBezTo>
                    <a:pt x="7" y="8"/>
                    <a:pt x="8" y="8"/>
                    <a:pt x="8" y="8"/>
                  </a:cubicBezTo>
                  <a:cubicBezTo>
                    <a:pt x="8" y="7"/>
                    <a:pt x="8" y="8"/>
                    <a:pt x="8" y="8"/>
                  </a:cubicBezTo>
                  <a:cubicBezTo>
                    <a:pt x="8" y="8"/>
                    <a:pt x="8" y="8"/>
                    <a:pt x="8" y="8"/>
                  </a:cubicBezTo>
                  <a:cubicBezTo>
                    <a:pt x="8" y="8"/>
                    <a:pt x="7" y="8"/>
                    <a:pt x="8" y="8"/>
                  </a:cubicBezTo>
                  <a:cubicBezTo>
                    <a:pt x="8" y="8"/>
                    <a:pt x="8" y="8"/>
                    <a:pt x="8" y="8"/>
                  </a:cubicBezTo>
                  <a:cubicBezTo>
                    <a:pt x="9" y="8"/>
                    <a:pt x="9" y="8"/>
                    <a:pt x="8" y="8"/>
                  </a:cubicBezTo>
                  <a:cubicBezTo>
                    <a:pt x="8" y="8"/>
                    <a:pt x="8" y="8"/>
                    <a:pt x="8" y="8"/>
                  </a:cubicBezTo>
                  <a:cubicBezTo>
                    <a:pt x="8" y="9"/>
                    <a:pt x="8" y="9"/>
                    <a:pt x="8" y="9"/>
                  </a:cubicBezTo>
                  <a:cubicBezTo>
                    <a:pt x="8" y="9"/>
                    <a:pt x="8" y="9"/>
                    <a:pt x="7" y="9"/>
                  </a:cubicBezTo>
                  <a:cubicBezTo>
                    <a:pt x="7" y="8"/>
                    <a:pt x="7" y="8"/>
                    <a:pt x="7" y="8"/>
                  </a:cubicBezTo>
                  <a:cubicBezTo>
                    <a:pt x="7" y="8"/>
                    <a:pt x="7" y="9"/>
                    <a:pt x="7" y="9"/>
                  </a:cubicBezTo>
                  <a:cubicBezTo>
                    <a:pt x="7" y="9"/>
                    <a:pt x="7" y="9"/>
                    <a:pt x="7" y="9"/>
                  </a:cubicBezTo>
                  <a:cubicBezTo>
                    <a:pt x="7" y="9"/>
                    <a:pt x="7" y="9"/>
                    <a:pt x="7" y="9"/>
                  </a:cubicBezTo>
                  <a:cubicBezTo>
                    <a:pt x="7" y="9"/>
                    <a:pt x="8" y="9"/>
                    <a:pt x="8" y="9"/>
                  </a:cubicBezTo>
                  <a:cubicBezTo>
                    <a:pt x="8" y="9"/>
                    <a:pt x="8" y="9"/>
                    <a:pt x="7" y="9"/>
                  </a:cubicBezTo>
                  <a:cubicBezTo>
                    <a:pt x="7" y="9"/>
                    <a:pt x="8" y="9"/>
                    <a:pt x="8" y="10"/>
                  </a:cubicBezTo>
                  <a:cubicBezTo>
                    <a:pt x="8" y="10"/>
                    <a:pt x="7" y="10"/>
                    <a:pt x="7" y="10"/>
                  </a:cubicBezTo>
                  <a:cubicBezTo>
                    <a:pt x="7" y="9"/>
                    <a:pt x="7" y="9"/>
                    <a:pt x="7" y="9"/>
                  </a:cubicBezTo>
                  <a:cubicBezTo>
                    <a:pt x="7" y="9"/>
                    <a:pt x="7" y="9"/>
                    <a:pt x="7" y="9"/>
                  </a:cubicBezTo>
                  <a:cubicBezTo>
                    <a:pt x="7" y="9"/>
                    <a:pt x="7" y="10"/>
                    <a:pt x="7" y="10"/>
                  </a:cubicBezTo>
                  <a:cubicBezTo>
                    <a:pt x="7" y="10"/>
                    <a:pt x="7" y="10"/>
                    <a:pt x="7" y="9"/>
                  </a:cubicBezTo>
                  <a:cubicBezTo>
                    <a:pt x="7" y="9"/>
                    <a:pt x="7" y="9"/>
                    <a:pt x="6" y="8"/>
                  </a:cubicBezTo>
                  <a:cubicBezTo>
                    <a:pt x="6" y="8"/>
                    <a:pt x="6" y="8"/>
                    <a:pt x="5" y="7"/>
                  </a:cubicBezTo>
                  <a:cubicBezTo>
                    <a:pt x="5" y="7"/>
                    <a:pt x="5" y="7"/>
                    <a:pt x="5" y="7"/>
                  </a:cubicBezTo>
                  <a:cubicBezTo>
                    <a:pt x="5" y="7"/>
                    <a:pt x="5" y="7"/>
                    <a:pt x="5" y="7"/>
                  </a:cubicBezTo>
                  <a:close/>
                  <a:moveTo>
                    <a:pt x="9" y="10"/>
                  </a:moveTo>
                  <a:cubicBezTo>
                    <a:pt x="9" y="10"/>
                    <a:pt x="9" y="10"/>
                    <a:pt x="9" y="10"/>
                  </a:cubicBezTo>
                  <a:cubicBezTo>
                    <a:pt x="9" y="10"/>
                    <a:pt x="8" y="9"/>
                    <a:pt x="8" y="9"/>
                  </a:cubicBezTo>
                  <a:cubicBezTo>
                    <a:pt x="9" y="9"/>
                    <a:pt x="9" y="9"/>
                    <a:pt x="9" y="9"/>
                  </a:cubicBezTo>
                  <a:cubicBezTo>
                    <a:pt x="9" y="10"/>
                    <a:pt x="9" y="10"/>
                    <a:pt x="9" y="10"/>
                  </a:cubicBezTo>
                  <a:close/>
                  <a:moveTo>
                    <a:pt x="20" y="7"/>
                  </a:moveTo>
                  <a:cubicBezTo>
                    <a:pt x="20" y="7"/>
                    <a:pt x="20" y="7"/>
                    <a:pt x="19" y="7"/>
                  </a:cubicBezTo>
                  <a:cubicBezTo>
                    <a:pt x="20" y="7"/>
                    <a:pt x="20" y="7"/>
                    <a:pt x="20" y="7"/>
                  </a:cubicBezTo>
                  <a:cubicBezTo>
                    <a:pt x="20"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7"/>
                  </a:cubicBezTo>
                  <a:cubicBezTo>
                    <a:pt x="19" y="7"/>
                    <a:pt x="20" y="7"/>
                    <a:pt x="20" y="7"/>
                  </a:cubicBezTo>
                  <a:close/>
                  <a:moveTo>
                    <a:pt x="16" y="8"/>
                  </a:moveTo>
                  <a:cubicBezTo>
                    <a:pt x="16" y="8"/>
                    <a:pt x="16" y="8"/>
                    <a:pt x="16" y="8"/>
                  </a:cubicBezTo>
                  <a:cubicBezTo>
                    <a:pt x="16" y="8"/>
                    <a:pt x="16" y="9"/>
                    <a:pt x="15" y="9"/>
                  </a:cubicBezTo>
                  <a:cubicBezTo>
                    <a:pt x="15" y="9"/>
                    <a:pt x="15" y="10"/>
                    <a:pt x="15" y="10"/>
                  </a:cubicBezTo>
                  <a:cubicBezTo>
                    <a:pt x="15" y="10"/>
                    <a:pt x="14" y="11"/>
                    <a:pt x="14" y="10"/>
                  </a:cubicBezTo>
                  <a:cubicBezTo>
                    <a:pt x="14" y="10"/>
                    <a:pt x="14" y="10"/>
                    <a:pt x="14" y="10"/>
                  </a:cubicBezTo>
                  <a:cubicBezTo>
                    <a:pt x="15" y="10"/>
                    <a:pt x="14" y="9"/>
                    <a:pt x="14" y="10"/>
                  </a:cubicBezTo>
                  <a:cubicBezTo>
                    <a:pt x="14" y="10"/>
                    <a:pt x="14" y="10"/>
                    <a:pt x="14" y="10"/>
                  </a:cubicBezTo>
                  <a:cubicBezTo>
                    <a:pt x="14" y="10"/>
                    <a:pt x="14" y="10"/>
                    <a:pt x="14" y="10"/>
                  </a:cubicBezTo>
                  <a:cubicBezTo>
                    <a:pt x="14" y="10"/>
                    <a:pt x="14" y="10"/>
                    <a:pt x="14" y="10"/>
                  </a:cubicBezTo>
                  <a:cubicBezTo>
                    <a:pt x="14" y="10"/>
                    <a:pt x="13" y="10"/>
                    <a:pt x="14" y="10"/>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3" y="9"/>
                    <a:pt x="13" y="9"/>
                    <a:pt x="14" y="9"/>
                  </a:cubicBezTo>
                  <a:cubicBezTo>
                    <a:pt x="14" y="9"/>
                    <a:pt x="13" y="9"/>
                    <a:pt x="13" y="9"/>
                  </a:cubicBezTo>
                  <a:cubicBezTo>
                    <a:pt x="13" y="9"/>
                    <a:pt x="13" y="9"/>
                    <a:pt x="13" y="9"/>
                  </a:cubicBezTo>
                  <a:cubicBezTo>
                    <a:pt x="13" y="9"/>
                    <a:pt x="14" y="9"/>
                    <a:pt x="14" y="9"/>
                  </a:cubicBezTo>
                  <a:cubicBezTo>
                    <a:pt x="14" y="9"/>
                    <a:pt x="14" y="9"/>
                    <a:pt x="14" y="8"/>
                  </a:cubicBezTo>
                  <a:cubicBezTo>
                    <a:pt x="14" y="8"/>
                    <a:pt x="14" y="8"/>
                    <a:pt x="13" y="8"/>
                  </a:cubicBezTo>
                  <a:cubicBezTo>
                    <a:pt x="13" y="8"/>
                    <a:pt x="13" y="8"/>
                    <a:pt x="14" y="8"/>
                  </a:cubicBezTo>
                  <a:cubicBezTo>
                    <a:pt x="14" y="8"/>
                    <a:pt x="14" y="9"/>
                    <a:pt x="15" y="8"/>
                  </a:cubicBezTo>
                  <a:cubicBezTo>
                    <a:pt x="15" y="8"/>
                    <a:pt x="16" y="8"/>
                    <a:pt x="16" y="8"/>
                  </a:cubicBezTo>
                  <a:cubicBezTo>
                    <a:pt x="16" y="8"/>
                    <a:pt x="16" y="8"/>
                    <a:pt x="16" y="8"/>
                  </a:cubicBezTo>
                  <a:cubicBezTo>
                    <a:pt x="16" y="8"/>
                    <a:pt x="16" y="8"/>
                    <a:pt x="16" y="8"/>
                  </a:cubicBezTo>
                  <a:close/>
                  <a:moveTo>
                    <a:pt x="12" y="10"/>
                  </a:moveTo>
                  <a:cubicBezTo>
                    <a:pt x="12" y="10"/>
                    <a:pt x="12" y="10"/>
                    <a:pt x="12" y="10"/>
                  </a:cubicBezTo>
                  <a:cubicBezTo>
                    <a:pt x="13" y="10"/>
                    <a:pt x="13" y="10"/>
                    <a:pt x="13" y="10"/>
                  </a:cubicBezTo>
                  <a:cubicBezTo>
                    <a:pt x="13" y="10"/>
                    <a:pt x="13" y="10"/>
                    <a:pt x="13" y="10"/>
                  </a:cubicBezTo>
                  <a:cubicBezTo>
                    <a:pt x="12" y="10"/>
                    <a:pt x="12" y="10"/>
                    <a:pt x="12" y="10"/>
                  </a:cubicBezTo>
                  <a:close/>
                  <a:moveTo>
                    <a:pt x="12" y="1"/>
                  </a:moveTo>
                  <a:cubicBezTo>
                    <a:pt x="12" y="1"/>
                    <a:pt x="12" y="1"/>
                    <a:pt x="12" y="1"/>
                  </a:cubicBezTo>
                  <a:cubicBezTo>
                    <a:pt x="12" y="1"/>
                    <a:pt x="12" y="1"/>
                    <a:pt x="12" y="1"/>
                  </a:cubicBezTo>
                  <a:cubicBezTo>
                    <a:pt x="12" y="1"/>
                    <a:pt x="12" y="1"/>
                    <a:pt x="12" y="2"/>
                  </a:cubicBezTo>
                  <a:cubicBezTo>
                    <a:pt x="12" y="2"/>
                    <a:pt x="12" y="2"/>
                    <a:pt x="11" y="2"/>
                  </a:cubicBezTo>
                  <a:cubicBezTo>
                    <a:pt x="11" y="2"/>
                    <a:pt x="11" y="2"/>
                    <a:pt x="11" y="2"/>
                  </a:cubicBezTo>
                  <a:cubicBezTo>
                    <a:pt x="11" y="2"/>
                    <a:pt x="11" y="2"/>
                    <a:pt x="11" y="2"/>
                  </a:cubicBezTo>
                  <a:cubicBezTo>
                    <a:pt x="11" y="2"/>
                    <a:pt x="11" y="2"/>
                    <a:pt x="11" y="2"/>
                  </a:cubicBezTo>
                  <a:cubicBezTo>
                    <a:pt x="11" y="2"/>
                    <a:pt x="11" y="2"/>
                    <a:pt x="11" y="2"/>
                  </a:cubicBezTo>
                  <a:cubicBezTo>
                    <a:pt x="11" y="1"/>
                    <a:pt x="11" y="1"/>
                    <a:pt x="11" y="1"/>
                  </a:cubicBezTo>
                  <a:cubicBezTo>
                    <a:pt x="11" y="1"/>
                    <a:pt x="11" y="1"/>
                    <a:pt x="11" y="1"/>
                  </a:cubicBezTo>
                  <a:cubicBezTo>
                    <a:pt x="11" y="1"/>
                    <a:pt x="11" y="1"/>
                    <a:pt x="12" y="1"/>
                  </a:cubicBezTo>
                  <a:close/>
                  <a:moveTo>
                    <a:pt x="11" y="4"/>
                  </a:moveTo>
                  <a:cubicBezTo>
                    <a:pt x="11" y="4"/>
                    <a:pt x="11" y="4"/>
                    <a:pt x="11" y="4"/>
                  </a:cubicBezTo>
                  <a:cubicBezTo>
                    <a:pt x="11" y="5"/>
                    <a:pt x="11" y="5"/>
                    <a:pt x="11" y="6"/>
                  </a:cubicBezTo>
                  <a:cubicBezTo>
                    <a:pt x="11" y="6"/>
                    <a:pt x="12" y="7"/>
                    <a:pt x="12" y="7"/>
                  </a:cubicBezTo>
                  <a:cubicBezTo>
                    <a:pt x="12" y="7"/>
                    <a:pt x="12" y="7"/>
                    <a:pt x="12" y="7"/>
                  </a:cubicBezTo>
                  <a:cubicBezTo>
                    <a:pt x="12" y="7"/>
                    <a:pt x="12" y="7"/>
                    <a:pt x="12" y="7"/>
                  </a:cubicBezTo>
                  <a:cubicBezTo>
                    <a:pt x="11" y="7"/>
                    <a:pt x="11" y="7"/>
                    <a:pt x="11" y="7"/>
                  </a:cubicBezTo>
                  <a:cubicBezTo>
                    <a:pt x="12" y="7"/>
                    <a:pt x="12" y="7"/>
                    <a:pt x="12" y="7"/>
                  </a:cubicBezTo>
                  <a:cubicBezTo>
                    <a:pt x="12" y="8"/>
                    <a:pt x="12" y="8"/>
                    <a:pt x="12" y="8"/>
                  </a:cubicBezTo>
                  <a:cubicBezTo>
                    <a:pt x="11" y="7"/>
                    <a:pt x="11" y="7"/>
                    <a:pt x="11" y="7"/>
                  </a:cubicBezTo>
                  <a:cubicBezTo>
                    <a:pt x="11" y="8"/>
                    <a:pt x="11" y="8"/>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8"/>
                    <a:pt x="10" y="8"/>
                    <a:pt x="10" y="7"/>
                  </a:cubicBezTo>
                  <a:cubicBezTo>
                    <a:pt x="10" y="7"/>
                    <a:pt x="10" y="7"/>
                    <a:pt x="10" y="8"/>
                  </a:cubicBezTo>
                  <a:cubicBezTo>
                    <a:pt x="10" y="8"/>
                    <a:pt x="10" y="7"/>
                    <a:pt x="10" y="7"/>
                  </a:cubicBezTo>
                  <a:cubicBezTo>
                    <a:pt x="10" y="7"/>
                    <a:pt x="10" y="7"/>
                    <a:pt x="10" y="7"/>
                  </a:cubicBezTo>
                  <a:cubicBezTo>
                    <a:pt x="11" y="7"/>
                    <a:pt x="10" y="7"/>
                    <a:pt x="10" y="7"/>
                  </a:cubicBezTo>
                  <a:cubicBezTo>
                    <a:pt x="10" y="7"/>
                    <a:pt x="10" y="7"/>
                    <a:pt x="10" y="7"/>
                  </a:cubicBezTo>
                  <a:cubicBezTo>
                    <a:pt x="9" y="7"/>
                    <a:pt x="9" y="7"/>
                    <a:pt x="10" y="7"/>
                  </a:cubicBezTo>
                  <a:cubicBezTo>
                    <a:pt x="10" y="7"/>
                    <a:pt x="11" y="6"/>
                    <a:pt x="11" y="6"/>
                  </a:cubicBezTo>
                  <a:cubicBezTo>
                    <a:pt x="11" y="5"/>
                    <a:pt x="11" y="5"/>
                    <a:pt x="11" y="4"/>
                  </a:cubicBezTo>
                  <a:cubicBezTo>
                    <a:pt x="11" y="4"/>
                    <a:pt x="11" y="4"/>
                    <a:pt x="11" y="4"/>
                  </a:cubicBezTo>
                  <a:cubicBezTo>
                    <a:pt x="11" y="4"/>
                    <a:pt x="11" y="4"/>
                    <a:pt x="11" y="4"/>
                  </a:cubicBezTo>
                  <a:close/>
                  <a:moveTo>
                    <a:pt x="11" y="9"/>
                  </a:moveTo>
                  <a:cubicBezTo>
                    <a:pt x="11" y="9"/>
                    <a:pt x="10" y="9"/>
                    <a:pt x="10" y="9"/>
                  </a:cubicBezTo>
                  <a:cubicBezTo>
                    <a:pt x="11" y="9"/>
                    <a:pt x="11" y="8"/>
                    <a:pt x="11" y="8"/>
                  </a:cubicBezTo>
                  <a:cubicBezTo>
                    <a:pt x="11" y="8"/>
                    <a:pt x="11" y="9"/>
                    <a:pt x="11" y="9"/>
                  </a:cubicBezTo>
                  <a:cubicBezTo>
                    <a:pt x="11" y="9"/>
                    <a:pt x="11" y="9"/>
                    <a:pt x="11" y="9"/>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53"/>
            <p:cNvSpPr/>
            <p:nvPr/>
          </p:nvSpPr>
          <p:spPr bwMode="auto">
            <a:xfrm>
              <a:off x="5837238" y="4751388"/>
              <a:ext cx="168275" cy="204788"/>
            </a:xfrm>
            <a:custGeom>
              <a:avLst/>
              <a:gdLst>
                <a:gd name="T0" fmla="*/ 3 w 14"/>
                <a:gd name="T1" fmla="*/ 13 h 17"/>
                <a:gd name="T2" fmla="*/ 0 w 14"/>
                <a:gd name="T3" fmla="*/ 4 h 17"/>
                <a:gd name="T4" fmla="*/ 11 w 14"/>
                <a:gd name="T5" fmla="*/ 0 h 17"/>
                <a:gd name="T6" fmla="*/ 14 w 14"/>
                <a:gd name="T7" fmla="*/ 11 h 17"/>
                <a:gd name="T8" fmla="*/ 11 w 14"/>
                <a:gd name="T9" fmla="*/ 13 h 17"/>
                <a:gd name="T10" fmla="*/ 9 w 14"/>
                <a:gd name="T11" fmla="*/ 11 h 17"/>
                <a:gd name="T12" fmla="*/ 11 w 14"/>
                <a:gd name="T13" fmla="*/ 9 h 17"/>
                <a:gd name="T14" fmla="*/ 12 w 14"/>
                <a:gd name="T15" fmla="*/ 9 h 17"/>
                <a:gd name="T16" fmla="*/ 10 w 14"/>
                <a:gd name="T17" fmla="*/ 3 h 17"/>
                <a:gd name="T18" fmla="*/ 2 w 14"/>
                <a:gd name="T19" fmla="*/ 7 h 17"/>
                <a:gd name="T20" fmla="*/ 4 w 14"/>
                <a:gd name="T21" fmla="*/ 15 h 17"/>
                <a:gd name="T22" fmla="*/ 2 w 14"/>
                <a:gd name="T23" fmla="*/ 17 h 17"/>
                <a:gd name="T24" fmla="*/ 0 w 14"/>
                <a:gd name="T25" fmla="*/ 15 h 17"/>
                <a:gd name="T26" fmla="*/ 2 w 14"/>
                <a:gd name="T27" fmla="*/ 13 h 17"/>
                <a:gd name="T28" fmla="*/ 3 w 14"/>
                <a:gd name="T29"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7">
                  <a:moveTo>
                    <a:pt x="3" y="13"/>
                  </a:moveTo>
                  <a:cubicBezTo>
                    <a:pt x="0" y="4"/>
                    <a:pt x="0" y="4"/>
                    <a:pt x="0" y="4"/>
                  </a:cubicBezTo>
                  <a:cubicBezTo>
                    <a:pt x="11" y="0"/>
                    <a:pt x="11" y="0"/>
                    <a:pt x="11" y="0"/>
                  </a:cubicBezTo>
                  <a:cubicBezTo>
                    <a:pt x="11" y="3"/>
                    <a:pt x="14" y="8"/>
                    <a:pt x="14" y="11"/>
                  </a:cubicBezTo>
                  <a:cubicBezTo>
                    <a:pt x="14" y="12"/>
                    <a:pt x="13" y="13"/>
                    <a:pt x="11" y="13"/>
                  </a:cubicBezTo>
                  <a:cubicBezTo>
                    <a:pt x="10" y="13"/>
                    <a:pt x="9" y="12"/>
                    <a:pt x="9" y="11"/>
                  </a:cubicBezTo>
                  <a:cubicBezTo>
                    <a:pt x="9" y="10"/>
                    <a:pt x="10" y="9"/>
                    <a:pt x="11" y="9"/>
                  </a:cubicBezTo>
                  <a:cubicBezTo>
                    <a:pt x="12" y="9"/>
                    <a:pt x="12" y="9"/>
                    <a:pt x="12" y="9"/>
                  </a:cubicBezTo>
                  <a:cubicBezTo>
                    <a:pt x="10" y="3"/>
                    <a:pt x="10" y="3"/>
                    <a:pt x="10" y="3"/>
                  </a:cubicBezTo>
                  <a:cubicBezTo>
                    <a:pt x="2" y="7"/>
                    <a:pt x="2" y="7"/>
                    <a:pt x="2" y="7"/>
                  </a:cubicBezTo>
                  <a:cubicBezTo>
                    <a:pt x="3" y="9"/>
                    <a:pt x="4" y="13"/>
                    <a:pt x="4" y="15"/>
                  </a:cubicBezTo>
                  <a:cubicBezTo>
                    <a:pt x="4" y="16"/>
                    <a:pt x="3" y="17"/>
                    <a:pt x="2" y="17"/>
                  </a:cubicBezTo>
                  <a:cubicBezTo>
                    <a:pt x="1" y="17"/>
                    <a:pt x="0" y="16"/>
                    <a:pt x="0" y="15"/>
                  </a:cubicBezTo>
                  <a:cubicBezTo>
                    <a:pt x="0" y="14"/>
                    <a:pt x="1" y="13"/>
                    <a:pt x="2" y="13"/>
                  </a:cubicBezTo>
                  <a:cubicBezTo>
                    <a:pt x="2" y="13"/>
                    <a:pt x="3" y="13"/>
                    <a:pt x="3" y="13"/>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54"/>
            <p:cNvSpPr>
              <a:spLocks noEditPoints="1"/>
            </p:cNvSpPr>
            <p:nvPr/>
          </p:nvSpPr>
          <p:spPr bwMode="auto">
            <a:xfrm>
              <a:off x="6149975" y="4714876"/>
              <a:ext cx="325438" cy="241300"/>
            </a:xfrm>
            <a:custGeom>
              <a:avLst/>
              <a:gdLst>
                <a:gd name="T0" fmla="*/ 11 w 27"/>
                <a:gd name="T1" fmla="*/ 15 h 20"/>
                <a:gd name="T2" fmla="*/ 5 w 27"/>
                <a:gd name="T3" fmla="*/ 15 h 20"/>
                <a:gd name="T4" fmla="*/ 4 w 27"/>
                <a:gd name="T5" fmla="*/ 8 h 20"/>
                <a:gd name="T6" fmla="*/ 14 w 27"/>
                <a:gd name="T7" fmla="*/ 6 h 20"/>
                <a:gd name="T8" fmla="*/ 24 w 27"/>
                <a:gd name="T9" fmla="*/ 8 h 20"/>
                <a:gd name="T10" fmla="*/ 9 w 27"/>
                <a:gd name="T11" fmla="*/ 8 h 20"/>
                <a:gd name="T12" fmla="*/ 8 w 27"/>
                <a:gd name="T13" fmla="*/ 7 h 20"/>
                <a:gd name="T14" fmla="*/ 3 w 27"/>
                <a:gd name="T15" fmla="*/ 14 h 20"/>
                <a:gd name="T16" fmla="*/ 12 w 27"/>
                <a:gd name="T17" fmla="*/ 13 h 20"/>
                <a:gd name="T18" fmla="*/ 6 w 27"/>
                <a:gd name="T19" fmla="*/ 13 h 20"/>
                <a:gd name="T20" fmla="*/ 3 w 27"/>
                <a:gd name="T21" fmla="*/ 9 h 20"/>
                <a:gd name="T22" fmla="*/ 5 w 27"/>
                <a:gd name="T23" fmla="*/ 9 h 20"/>
                <a:gd name="T24" fmla="*/ 7 w 27"/>
                <a:gd name="T25" fmla="*/ 7 h 20"/>
                <a:gd name="T26" fmla="*/ 3 w 27"/>
                <a:gd name="T27" fmla="*/ 13 h 20"/>
                <a:gd name="T28" fmla="*/ 10 w 27"/>
                <a:gd name="T29" fmla="*/ 6 h 20"/>
                <a:gd name="T30" fmla="*/ 7 w 27"/>
                <a:gd name="T31" fmla="*/ 14 h 20"/>
                <a:gd name="T32" fmla="*/ 9 w 27"/>
                <a:gd name="T33" fmla="*/ 14 h 20"/>
                <a:gd name="T34" fmla="*/ 8 w 27"/>
                <a:gd name="T35" fmla="*/ 9 h 20"/>
                <a:gd name="T36" fmla="*/ 13 w 27"/>
                <a:gd name="T37" fmla="*/ 11 h 20"/>
                <a:gd name="T38" fmla="*/ 15 w 27"/>
                <a:gd name="T39" fmla="*/ 10 h 20"/>
                <a:gd name="T40" fmla="*/ 15 w 27"/>
                <a:gd name="T41" fmla="*/ 8 h 20"/>
                <a:gd name="T42" fmla="*/ 17 w 27"/>
                <a:gd name="T43" fmla="*/ 6 h 20"/>
                <a:gd name="T44" fmla="*/ 17 w 27"/>
                <a:gd name="T45" fmla="*/ 8 h 20"/>
                <a:gd name="T46" fmla="*/ 19 w 27"/>
                <a:gd name="T47" fmla="*/ 8 h 20"/>
                <a:gd name="T48" fmla="*/ 17 w 27"/>
                <a:gd name="T49" fmla="*/ 13 h 20"/>
                <a:gd name="T50" fmla="*/ 19 w 27"/>
                <a:gd name="T51" fmla="*/ 13 h 20"/>
                <a:gd name="T52" fmla="*/ 20 w 27"/>
                <a:gd name="T53" fmla="*/ 11 h 20"/>
                <a:gd name="T54" fmla="*/ 13 w 27"/>
                <a:gd name="T55" fmla="*/ 8 h 20"/>
                <a:gd name="T56" fmla="*/ 15 w 27"/>
                <a:gd name="T57" fmla="*/ 6 h 20"/>
                <a:gd name="T58" fmla="*/ 13 w 27"/>
                <a:gd name="T59" fmla="*/ 11 h 20"/>
                <a:gd name="T60" fmla="*/ 19 w 27"/>
                <a:gd name="T61" fmla="*/ 6 h 20"/>
                <a:gd name="T62" fmla="*/ 14 w 27"/>
                <a:gd name="T63" fmla="*/ 12 h 20"/>
                <a:gd name="T64" fmla="*/ 20 w 27"/>
                <a:gd name="T65" fmla="*/ 8 h 20"/>
                <a:gd name="T66" fmla="*/ 21 w 27"/>
                <a:gd name="T67" fmla="*/ 6 h 20"/>
                <a:gd name="T68" fmla="*/ 17 w 27"/>
                <a:gd name="T69" fmla="*/ 13 h 20"/>
                <a:gd name="T70" fmla="*/ 23 w 27"/>
                <a:gd name="T71" fmla="*/ 8 h 20"/>
                <a:gd name="T72" fmla="*/ 22 w 27"/>
                <a:gd name="T73" fmla="*/ 14 h 20"/>
                <a:gd name="T74" fmla="*/ 20 w 27"/>
                <a:gd name="T75" fmla="*/ 15 h 20"/>
                <a:gd name="T76" fmla="*/ 20 w 27"/>
                <a:gd name="T77" fmla="*/ 11 h 20"/>
                <a:gd name="T78" fmla="*/ 11 w 27"/>
                <a:gd name="T79" fmla="*/ 3 h 20"/>
                <a:gd name="T80" fmla="*/ 25 w 27"/>
                <a:gd name="T81" fmla="*/ 7 h 20"/>
                <a:gd name="T82" fmla="*/ 24 w 27"/>
                <a:gd name="T83" fmla="*/ 11 h 20"/>
                <a:gd name="T84" fmla="*/ 25 w 27"/>
                <a:gd name="T85" fmla="*/ 13 h 20"/>
                <a:gd name="T86" fmla="*/ 22 w 27"/>
                <a:gd name="T87" fmla="*/ 16 h 20"/>
                <a:gd name="T88" fmla="*/ 17 w 27"/>
                <a:gd name="T89" fmla="*/ 19 h 20"/>
                <a:gd name="T90" fmla="*/ 18 w 27"/>
                <a:gd name="T91" fmla="*/ 18 h 20"/>
                <a:gd name="T92" fmla="*/ 13 w 27"/>
                <a:gd name="T93" fmla="*/ 17 h 20"/>
                <a:gd name="T94" fmla="*/ 11 w 27"/>
                <a:gd name="T95" fmla="*/ 17 h 20"/>
                <a:gd name="T96" fmla="*/ 22 w 27"/>
                <a:gd name="T97" fmla="*/ 4 h 20"/>
                <a:gd name="T98" fmla="*/ 23 w 27"/>
                <a:gd name="T99" fmla="*/ 3 h 20"/>
                <a:gd name="T100" fmla="*/ 20 w 27"/>
                <a:gd name="T101" fmla="*/ 3 h 20"/>
                <a:gd name="T102" fmla="*/ 18 w 27"/>
                <a:gd name="T103" fmla="*/ 2 h 20"/>
                <a:gd name="T104" fmla="*/ 14 w 27"/>
                <a:gd name="T105" fmla="*/ 1 h 20"/>
                <a:gd name="T106" fmla="*/ 15 w 27"/>
                <a:gd name="T107" fmla="*/ 2 h 20"/>
                <a:gd name="T108" fmla="*/ 12 w 27"/>
                <a:gd name="T10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20">
                  <a:moveTo>
                    <a:pt x="22" y="13"/>
                  </a:moveTo>
                  <a:cubicBezTo>
                    <a:pt x="22" y="16"/>
                    <a:pt x="21" y="16"/>
                    <a:pt x="19" y="15"/>
                  </a:cubicBezTo>
                  <a:cubicBezTo>
                    <a:pt x="18" y="17"/>
                    <a:pt x="16" y="17"/>
                    <a:pt x="16" y="14"/>
                  </a:cubicBezTo>
                  <a:cubicBezTo>
                    <a:pt x="15" y="15"/>
                    <a:pt x="14" y="15"/>
                    <a:pt x="13" y="14"/>
                  </a:cubicBezTo>
                  <a:cubicBezTo>
                    <a:pt x="12" y="14"/>
                    <a:pt x="12" y="15"/>
                    <a:pt x="11" y="15"/>
                  </a:cubicBezTo>
                  <a:cubicBezTo>
                    <a:pt x="11" y="15"/>
                    <a:pt x="11" y="15"/>
                    <a:pt x="10" y="15"/>
                  </a:cubicBezTo>
                  <a:cubicBezTo>
                    <a:pt x="10" y="15"/>
                    <a:pt x="10" y="15"/>
                    <a:pt x="9" y="15"/>
                  </a:cubicBezTo>
                  <a:cubicBezTo>
                    <a:pt x="9" y="15"/>
                    <a:pt x="9" y="15"/>
                    <a:pt x="8" y="15"/>
                  </a:cubicBezTo>
                  <a:cubicBezTo>
                    <a:pt x="8" y="15"/>
                    <a:pt x="7" y="15"/>
                    <a:pt x="7" y="15"/>
                  </a:cubicBezTo>
                  <a:cubicBezTo>
                    <a:pt x="6" y="15"/>
                    <a:pt x="5" y="16"/>
                    <a:pt x="5" y="15"/>
                  </a:cubicBezTo>
                  <a:cubicBezTo>
                    <a:pt x="4" y="16"/>
                    <a:pt x="2" y="17"/>
                    <a:pt x="1" y="15"/>
                  </a:cubicBezTo>
                  <a:cubicBezTo>
                    <a:pt x="0" y="14"/>
                    <a:pt x="1" y="13"/>
                    <a:pt x="2" y="12"/>
                  </a:cubicBezTo>
                  <a:cubicBezTo>
                    <a:pt x="1" y="11"/>
                    <a:pt x="2" y="10"/>
                    <a:pt x="3" y="10"/>
                  </a:cubicBezTo>
                  <a:cubicBezTo>
                    <a:pt x="3" y="10"/>
                    <a:pt x="3" y="10"/>
                    <a:pt x="3" y="10"/>
                  </a:cubicBezTo>
                  <a:cubicBezTo>
                    <a:pt x="3" y="8"/>
                    <a:pt x="3" y="8"/>
                    <a:pt x="4" y="8"/>
                  </a:cubicBezTo>
                  <a:cubicBezTo>
                    <a:pt x="5" y="7"/>
                    <a:pt x="5" y="6"/>
                    <a:pt x="6" y="7"/>
                  </a:cubicBezTo>
                  <a:cubicBezTo>
                    <a:pt x="7" y="6"/>
                    <a:pt x="8" y="5"/>
                    <a:pt x="9" y="6"/>
                  </a:cubicBezTo>
                  <a:cubicBezTo>
                    <a:pt x="9" y="5"/>
                    <a:pt x="10" y="5"/>
                    <a:pt x="10" y="6"/>
                  </a:cubicBezTo>
                  <a:cubicBezTo>
                    <a:pt x="11" y="5"/>
                    <a:pt x="12" y="5"/>
                    <a:pt x="12" y="6"/>
                  </a:cubicBezTo>
                  <a:cubicBezTo>
                    <a:pt x="13" y="5"/>
                    <a:pt x="13" y="5"/>
                    <a:pt x="14" y="6"/>
                  </a:cubicBezTo>
                  <a:cubicBezTo>
                    <a:pt x="14" y="5"/>
                    <a:pt x="14" y="5"/>
                    <a:pt x="14" y="5"/>
                  </a:cubicBezTo>
                  <a:cubicBezTo>
                    <a:pt x="14" y="2"/>
                    <a:pt x="17" y="3"/>
                    <a:pt x="17" y="4"/>
                  </a:cubicBezTo>
                  <a:cubicBezTo>
                    <a:pt x="18" y="3"/>
                    <a:pt x="20" y="2"/>
                    <a:pt x="20" y="5"/>
                  </a:cubicBezTo>
                  <a:cubicBezTo>
                    <a:pt x="23" y="4"/>
                    <a:pt x="23" y="6"/>
                    <a:pt x="22" y="7"/>
                  </a:cubicBezTo>
                  <a:cubicBezTo>
                    <a:pt x="22" y="7"/>
                    <a:pt x="24" y="7"/>
                    <a:pt x="24" y="8"/>
                  </a:cubicBezTo>
                  <a:cubicBezTo>
                    <a:pt x="25" y="9"/>
                    <a:pt x="23" y="10"/>
                    <a:pt x="23" y="10"/>
                  </a:cubicBezTo>
                  <a:cubicBezTo>
                    <a:pt x="24" y="11"/>
                    <a:pt x="24" y="13"/>
                    <a:pt x="22" y="13"/>
                  </a:cubicBezTo>
                  <a:close/>
                  <a:moveTo>
                    <a:pt x="4" y="13"/>
                  </a:moveTo>
                  <a:cubicBezTo>
                    <a:pt x="4" y="12"/>
                    <a:pt x="5" y="12"/>
                    <a:pt x="6" y="11"/>
                  </a:cubicBezTo>
                  <a:cubicBezTo>
                    <a:pt x="6" y="10"/>
                    <a:pt x="8" y="8"/>
                    <a:pt x="9" y="8"/>
                  </a:cubicBezTo>
                  <a:cubicBezTo>
                    <a:pt x="9" y="7"/>
                    <a:pt x="11" y="7"/>
                    <a:pt x="12" y="7"/>
                  </a:cubicBezTo>
                  <a:cubicBezTo>
                    <a:pt x="12" y="8"/>
                    <a:pt x="12" y="8"/>
                    <a:pt x="12" y="8"/>
                  </a:cubicBezTo>
                  <a:cubicBezTo>
                    <a:pt x="12" y="8"/>
                    <a:pt x="12" y="8"/>
                    <a:pt x="12" y="8"/>
                  </a:cubicBezTo>
                  <a:cubicBezTo>
                    <a:pt x="12" y="7"/>
                    <a:pt x="12" y="7"/>
                    <a:pt x="12" y="6"/>
                  </a:cubicBezTo>
                  <a:cubicBezTo>
                    <a:pt x="10" y="6"/>
                    <a:pt x="10" y="6"/>
                    <a:pt x="8" y="7"/>
                  </a:cubicBezTo>
                  <a:cubicBezTo>
                    <a:pt x="8" y="7"/>
                    <a:pt x="8" y="7"/>
                    <a:pt x="8" y="7"/>
                  </a:cubicBezTo>
                  <a:cubicBezTo>
                    <a:pt x="7" y="8"/>
                    <a:pt x="7" y="8"/>
                    <a:pt x="6" y="8"/>
                  </a:cubicBezTo>
                  <a:cubicBezTo>
                    <a:pt x="6" y="9"/>
                    <a:pt x="6" y="9"/>
                    <a:pt x="6" y="9"/>
                  </a:cubicBezTo>
                  <a:cubicBezTo>
                    <a:pt x="4" y="10"/>
                    <a:pt x="4" y="11"/>
                    <a:pt x="3" y="13"/>
                  </a:cubicBezTo>
                  <a:cubicBezTo>
                    <a:pt x="3" y="13"/>
                    <a:pt x="3" y="13"/>
                    <a:pt x="3" y="14"/>
                  </a:cubicBezTo>
                  <a:cubicBezTo>
                    <a:pt x="3" y="14"/>
                    <a:pt x="3" y="14"/>
                    <a:pt x="3" y="14"/>
                  </a:cubicBezTo>
                  <a:cubicBezTo>
                    <a:pt x="4" y="14"/>
                    <a:pt x="4" y="14"/>
                    <a:pt x="4" y="14"/>
                  </a:cubicBezTo>
                  <a:cubicBezTo>
                    <a:pt x="7" y="13"/>
                    <a:pt x="11" y="15"/>
                    <a:pt x="13" y="14"/>
                  </a:cubicBezTo>
                  <a:cubicBezTo>
                    <a:pt x="13" y="13"/>
                    <a:pt x="13" y="13"/>
                    <a:pt x="13" y="13"/>
                  </a:cubicBezTo>
                  <a:cubicBezTo>
                    <a:pt x="12" y="13"/>
                    <a:pt x="12" y="13"/>
                    <a:pt x="12" y="13"/>
                  </a:cubicBezTo>
                  <a:cubicBezTo>
                    <a:pt x="12" y="13"/>
                    <a:pt x="11" y="13"/>
                    <a:pt x="11" y="13"/>
                  </a:cubicBezTo>
                  <a:cubicBezTo>
                    <a:pt x="10" y="13"/>
                    <a:pt x="10" y="13"/>
                    <a:pt x="9" y="13"/>
                  </a:cubicBezTo>
                  <a:cubicBezTo>
                    <a:pt x="8" y="13"/>
                    <a:pt x="8" y="13"/>
                    <a:pt x="8" y="13"/>
                  </a:cubicBezTo>
                  <a:cubicBezTo>
                    <a:pt x="8" y="12"/>
                    <a:pt x="8" y="12"/>
                    <a:pt x="7" y="12"/>
                  </a:cubicBezTo>
                  <a:cubicBezTo>
                    <a:pt x="6" y="13"/>
                    <a:pt x="6" y="13"/>
                    <a:pt x="6" y="13"/>
                  </a:cubicBezTo>
                  <a:cubicBezTo>
                    <a:pt x="5" y="13"/>
                    <a:pt x="5" y="13"/>
                    <a:pt x="5" y="13"/>
                  </a:cubicBezTo>
                  <a:cubicBezTo>
                    <a:pt x="5" y="13"/>
                    <a:pt x="4" y="13"/>
                    <a:pt x="4" y="13"/>
                  </a:cubicBezTo>
                  <a:cubicBezTo>
                    <a:pt x="4" y="13"/>
                    <a:pt x="4" y="13"/>
                    <a:pt x="4" y="13"/>
                  </a:cubicBezTo>
                  <a:close/>
                  <a:moveTo>
                    <a:pt x="4" y="10"/>
                  </a:moveTo>
                  <a:cubicBezTo>
                    <a:pt x="6" y="8"/>
                    <a:pt x="3" y="8"/>
                    <a:pt x="3" y="9"/>
                  </a:cubicBezTo>
                  <a:cubicBezTo>
                    <a:pt x="3" y="10"/>
                    <a:pt x="3" y="10"/>
                    <a:pt x="4" y="10"/>
                  </a:cubicBezTo>
                  <a:close/>
                  <a:moveTo>
                    <a:pt x="2" y="11"/>
                  </a:moveTo>
                  <a:cubicBezTo>
                    <a:pt x="1" y="12"/>
                    <a:pt x="4" y="12"/>
                    <a:pt x="3" y="11"/>
                  </a:cubicBezTo>
                  <a:cubicBezTo>
                    <a:pt x="3" y="11"/>
                    <a:pt x="3" y="11"/>
                    <a:pt x="2" y="11"/>
                  </a:cubicBezTo>
                  <a:close/>
                  <a:moveTo>
                    <a:pt x="5" y="9"/>
                  </a:moveTo>
                  <a:cubicBezTo>
                    <a:pt x="5" y="9"/>
                    <a:pt x="6" y="8"/>
                    <a:pt x="6" y="7"/>
                  </a:cubicBezTo>
                  <a:cubicBezTo>
                    <a:pt x="6" y="6"/>
                    <a:pt x="4" y="8"/>
                    <a:pt x="5" y="9"/>
                  </a:cubicBezTo>
                  <a:close/>
                  <a:moveTo>
                    <a:pt x="7" y="7"/>
                  </a:moveTo>
                  <a:cubicBezTo>
                    <a:pt x="7" y="7"/>
                    <a:pt x="9" y="7"/>
                    <a:pt x="8" y="6"/>
                  </a:cubicBezTo>
                  <a:cubicBezTo>
                    <a:pt x="7" y="6"/>
                    <a:pt x="7" y="7"/>
                    <a:pt x="7" y="7"/>
                  </a:cubicBezTo>
                  <a:close/>
                  <a:moveTo>
                    <a:pt x="3" y="13"/>
                  </a:moveTo>
                  <a:cubicBezTo>
                    <a:pt x="2" y="13"/>
                    <a:pt x="2" y="13"/>
                    <a:pt x="1" y="13"/>
                  </a:cubicBezTo>
                  <a:cubicBezTo>
                    <a:pt x="1" y="14"/>
                    <a:pt x="2" y="16"/>
                    <a:pt x="3" y="15"/>
                  </a:cubicBezTo>
                  <a:cubicBezTo>
                    <a:pt x="4" y="15"/>
                    <a:pt x="5" y="15"/>
                    <a:pt x="5" y="14"/>
                  </a:cubicBezTo>
                  <a:cubicBezTo>
                    <a:pt x="2" y="15"/>
                    <a:pt x="3" y="14"/>
                    <a:pt x="3" y="13"/>
                  </a:cubicBezTo>
                  <a:close/>
                  <a:moveTo>
                    <a:pt x="10" y="6"/>
                  </a:moveTo>
                  <a:cubicBezTo>
                    <a:pt x="11" y="6"/>
                    <a:pt x="11" y="6"/>
                    <a:pt x="12" y="6"/>
                  </a:cubicBezTo>
                  <a:cubicBezTo>
                    <a:pt x="12" y="5"/>
                    <a:pt x="11" y="5"/>
                    <a:pt x="10" y="6"/>
                  </a:cubicBezTo>
                  <a:close/>
                  <a:moveTo>
                    <a:pt x="9" y="6"/>
                  </a:moveTo>
                  <a:cubicBezTo>
                    <a:pt x="9" y="7"/>
                    <a:pt x="10" y="6"/>
                    <a:pt x="10" y="6"/>
                  </a:cubicBezTo>
                  <a:cubicBezTo>
                    <a:pt x="10" y="5"/>
                    <a:pt x="9" y="6"/>
                    <a:pt x="9" y="6"/>
                  </a:cubicBezTo>
                  <a:close/>
                  <a:moveTo>
                    <a:pt x="5" y="14"/>
                  </a:moveTo>
                  <a:cubicBezTo>
                    <a:pt x="4" y="16"/>
                    <a:pt x="7" y="15"/>
                    <a:pt x="6" y="14"/>
                  </a:cubicBezTo>
                  <a:cubicBezTo>
                    <a:pt x="6" y="14"/>
                    <a:pt x="5" y="14"/>
                    <a:pt x="5" y="14"/>
                  </a:cubicBezTo>
                  <a:close/>
                  <a:moveTo>
                    <a:pt x="7" y="14"/>
                  </a:moveTo>
                  <a:cubicBezTo>
                    <a:pt x="7" y="14"/>
                    <a:pt x="8" y="15"/>
                    <a:pt x="8" y="15"/>
                  </a:cubicBezTo>
                  <a:cubicBezTo>
                    <a:pt x="9" y="14"/>
                    <a:pt x="8" y="14"/>
                    <a:pt x="7" y="14"/>
                  </a:cubicBezTo>
                  <a:close/>
                  <a:moveTo>
                    <a:pt x="9" y="14"/>
                  </a:moveTo>
                  <a:cubicBezTo>
                    <a:pt x="9" y="15"/>
                    <a:pt x="10" y="15"/>
                    <a:pt x="10" y="14"/>
                  </a:cubicBezTo>
                  <a:cubicBezTo>
                    <a:pt x="10" y="14"/>
                    <a:pt x="9" y="14"/>
                    <a:pt x="9" y="14"/>
                  </a:cubicBezTo>
                  <a:close/>
                  <a:moveTo>
                    <a:pt x="11" y="14"/>
                  </a:moveTo>
                  <a:cubicBezTo>
                    <a:pt x="11" y="15"/>
                    <a:pt x="11" y="15"/>
                    <a:pt x="12" y="14"/>
                  </a:cubicBezTo>
                  <a:cubicBezTo>
                    <a:pt x="11" y="14"/>
                    <a:pt x="11" y="15"/>
                    <a:pt x="11" y="14"/>
                  </a:cubicBezTo>
                  <a:close/>
                  <a:moveTo>
                    <a:pt x="12" y="8"/>
                  </a:moveTo>
                  <a:cubicBezTo>
                    <a:pt x="11" y="8"/>
                    <a:pt x="10" y="7"/>
                    <a:pt x="8" y="9"/>
                  </a:cubicBezTo>
                  <a:cubicBezTo>
                    <a:pt x="8" y="9"/>
                    <a:pt x="7" y="10"/>
                    <a:pt x="7" y="10"/>
                  </a:cubicBezTo>
                  <a:cubicBezTo>
                    <a:pt x="6" y="11"/>
                    <a:pt x="5" y="12"/>
                    <a:pt x="5" y="12"/>
                  </a:cubicBezTo>
                  <a:cubicBezTo>
                    <a:pt x="6" y="12"/>
                    <a:pt x="6" y="12"/>
                    <a:pt x="7" y="12"/>
                  </a:cubicBezTo>
                  <a:cubicBezTo>
                    <a:pt x="9" y="12"/>
                    <a:pt x="11" y="13"/>
                    <a:pt x="12" y="13"/>
                  </a:cubicBezTo>
                  <a:cubicBezTo>
                    <a:pt x="13" y="12"/>
                    <a:pt x="13" y="12"/>
                    <a:pt x="13" y="11"/>
                  </a:cubicBezTo>
                  <a:cubicBezTo>
                    <a:pt x="13" y="11"/>
                    <a:pt x="10" y="11"/>
                    <a:pt x="11" y="9"/>
                  </a:cubicBezTo>
                  <a:cubicBezTo>
                    <a:pt x="12" y="8"/>
                    <a:pt x="12" y="9"/>
                    <a:pt x="12" y="8"/>
                  </a:cubicBezTo>
                  <a:close/>
                  <a:moveTo>
                    <a:pt x="19" y="10"/>
                  </a:moveTo>
                  <a:cubicBezTo>
                    <a:pt x="19" y="9"/>
                    <a:pt x="19" y="8"/>
                    <a:pt x="18" y="8"/>
                  </a:cubicBezTo>
                  <a:cubicBezTo>
                    <a:pt x="16" y="8"/>
                    <a:pt x="15" y="9"/>
                    <a:pt x="15" y="10"/>
                  </a:cubicBezTo>
                  <a:cubicBezTo>
                    <a:pt x="16" y="11"/>
                    <a:pt x="16" y="11"/>
                    <a:pt x="16" y="12"/>
                  </a:cubicBezTo>
                  <a:cubicBezTo>
                    <a:pt x="17" y="13"/>
                    <a:pt x="19" y="12"/>
                    <a:pt x="19" y="10"/>
                  </a:cubicBezTo>
                  <a:close/>
                  <a:moveTo>
                    <a:pt x="16" y="8"/>
                  </a:moveTo>
                  <a:cubicBezTo>
                    <a:pt x="15" y="7"/>
                    <a:pt x="14" y="7"/>
                    <a:pt x="14" y="7"/>
                  </a:cubicBezTo>
                  <a:cubicBezTo>
                    <a:pt x="14" y="8"/>
                    <a:pt x="15" y="8"/>
                    <a:pt x="15" y="8"/>
                  </a:cubicBezTo>
                  <a:cubicBezTo>
                    <a:pt x="16" y="8"/>
                    <a:pt x="16" y="8"/>
                    <a:pt x="16" y="8"/>
                  </a:cubicBezTo>
                  <a:close/>
                  <a:moveTo>
                    <a:pt x="13" y="10"/>
                  </a:moveTo>
                  <a:cubicBezTo>
                    <a:pt x="14" y="10"/>
                    <a:pt x="15" y="11"/>
                    <a:pt x="15" y="10"/>
                  </a:cubicBezTo>
                  <a:cubicBezTo>
                    <a:pt x="15" y="9"/>
                    <a:pt x="14" y="9"/>
                    <a:pt x="13" y="10"/>
                  </a:cubicBezTo>
                  <a:close/>
                  <a:moveTo>
                    <a:pt x="17" y="6"/>
                  </a:moveTo>
                  <a:cubicBezTo>
                    <a:pt x="16" y="4"/>
                    <a:pt x="15" y="5"/>
                    <a:pt x="15" y="6"/>
                  </a:cubicBezTo>
                  <a:cubicBezTo>
                    <a:pt x="16" y="7"/>
                    <a:pt x="16" y="7"/>
                    <a:pt x="16" y="8"/>
                  </a:cubicBezTo>
                  <a:cubicBezTo>
                    <a:pt x="17" y="7"/>
                    <a:pt x="17" y="7"/>
                    <a:pt x="17" y="6"/>
                  </a:cubicBezTo>
                  <a:close/>
                  <a:moveTo>
                    <a:pt x="19" y="5"/>
                  </a:moveTo>
                  <a:cubicBezTo>
                    <a:pt x="18" y="5"/>
                    <a:pt x="17" y="7"/>
                    <a:pt x="17" y="8"/>
                  </a:cubicBezTo>
                  <a:cubicBezTo>
                    <a:pt x="18" y="7"/>
                    <a:pt x="19" y="6"/>
                    <a:pt x="19" y="5"/>
                  </a:cubicBezTo>
                  <a:close/>
                  <a:moveTo>
                    <a:pt x="14" y="13"/>
                  </a:moveTo>
                  <a:cubicBezTo>
                    <a:pt x="15" y="13"/>
                    <a:pt x="16" y="12"/>
                    <a:pt x="15" y="12"/>
                  </a:cubicBezTo>
                  <a:cubicBezTo>
                    <a:pt x="15" y="11"/>
                    <a:pt x="14" y="12"/>
                    <a:pt x="14" y="13"/>
                  </a:cubicBezTo>
                  <a:close/>
                  <a:moveTo>
                    <a:pt x="19" y="8"/>
                  </a:moveTo>
                  <a:cubicBezTo>
                    <a:pt x="20" y="8"/>
                    <a:pt x="22" y="6"/>
                    <a:pt x="21" y="6"/>
                  </a:cubicBezTo>
                  <a:cubicBezTo>
                    <a:pt x="20" y="5"/>
                    <a:pt x="19" y="7"/>
                    <a:pt x="19" y="8"/>
                  </a:cubicBezTo>
                  <a:close/>
                  <a:moveTo>
                    <a:pt x="17" y="13"/>
                  </a:moveTo>
                  <a:cubicBezTo>
                    <a:pt x="17" y="13"/>
                    <a:pt x="16" y="14"/>
                    <a:pt x="17" y="15"/>
                  </a:cubicBezTo>
                  <a:cubicBezTo>
                    <a:pt x="18" y="14"/>
                    <a:pt x="18" y="13"/>
                    <a:pt x="17" y="13"/>
                  </a:cubicBezTo>
                  <a:close/>
                  <a:moveTo>
                    <a:pt x="19" y="9"/>
                  </a:moveTo>
                  <a:cubicBezTo>
                    <a:pt x="20" y="10"/>
                    <a:pt x="22" y="10"/>
                    <a:pt x="22" y="9"/>
                  </a:cubicBezTo>
                  <a:cubicBezTo>
                    <a:pt x="22" y="8"/>
                    <a:pt x="20" y="9"/>
                    <a:pt x="19" y="9"/>
                  </a:cubicBezTo>
                  <a:close/>
                  <a:moveTo>
                    <a:pt x="18" y="12"/>
                  </a:moveTo>
                  <a:cubicBezTo>
                    <a:pt x="18" y="13"/>
                    <a:pt x="19" y="13"/>
                    <a:pt x="19" y="13"/>
                  </a:cubicBezTo>
                  <a:cubicBezTo>
                    <a:pt x="19" y="14"/>
                    <a:pt x="20" y="14"/>
                    <a:pt x="20" y="14"/>
                  </a:cubicBezTo>
                  <a:cubicBezTo>
                    <a:pt x="20" y="13"/>
                    <a:pt x="19" y="12"/>
                    <a:pt x="18" y="12"/>
                  </a:cubicBezTo>
                  <a:close/>
                  <a:moveTo>
                    <a:pt x="20" y="11"/>
                  </a:moveTo>
                  <a:cubicBezTo>
                    <a:pt x="20" y="12"/>
                    <a:pt x="21" y="12"/>
                    <a:pt x="22" y="12"/>
                  </a:cubicBezTo>
                  <a:cubicBezTo>
                    <a:pt x="21" y="11"/>
                    <a:pt x="20" y="11"/>
                    <a:pt x="20" y="11"/>
                  </a:cubicBezTo>
                  <a:close/>
                  <a:moveTo>
                    <a:pt x="15" y="9"/>
                  </a:moveTo>
                  <a:cubicBezTo>
                    <a:pt x="12" y="7"/>
                    <a:pt x="13" y="6"/>
                    <a:pt x="15" y="7"/>
                  </a:cubicBezTo>
                  <a:cubicBezTo>
                    <a:pt x="14" y="6"/>
                    <a:pt x="14" y="6"/>
                    <a:pt x="14" y="6"/>
                  </a:cubicBezTo>
                  <a:cubicBezTo>
                    <a:pt x="13" y="6"/>
                    <a:pt x="13" y="6"/>
                    <a:pt x="13" y="6"/>
                  </a:cubicBezTo>
                  <a:cubicBezTo>
                    <a:pt x="12" y="7"/>
                    <a:pt x="12" y="7"/>
                    <a:pt x="13" y="8"/>
                  </a:cubicBezTo>
                  <a:cubicBezTo>
                    <a:pt x="14" y="8"/>
                    <a:pt x="14" y="8"/>
                    <a:pt x="14" y="9"/>
                  </a:cubicBezTo>
                  <a:cubicBezTo>
                    <a:pt x="15" y="9"/>
                    <a:pt x="15" y="9"/>
                    <a:pt x="15" y="9"/>
                  </a:cubicBezTo>
                  <a:close/>
                  <a:moveTo>
                    <a:pt x="17" y="5"/>
                  </a:moveTo>
                  <a:cubicBezTo>
                    <a:pt x="17" y="4"/>
                    <a:pt x="16" y="3"/>
                    <a:pt x="15" y="4"/>
                  </a:cubicBezTo>
                  <a:cubicBezTo>
                    <a:pt x="14" y="4"/>
                    <a:pt x="14" y="6"/>
                    <a:pt x="15" y="6"/>
                  </a:cubicBezTo>
                  <a:cubicBezTo>
                    <a:pt x="15" y="6"/>
                    <a:pt x="15" y="6"/>
                    <a:pt x="15" y="5"/>
                  </a:cubicBezTo>
                  <a:cubicBezTo>
                    <a:pt x="15" y="5"/>
                    <a:pt x="16" y="4"/>
                    <a:pt x="16" y="5"/>
                  </a:cubicBezTo>
                  <a:cubicBezTo>
                    <a:pt x="17" y="5"/>
                    <a:pt x="17" y="5"/>
                    <a:pt x="17" y="5"/>
                  </a:cubicBezTo>
                  <a:close/>
                  <a:moveTo>
                    <a:pt x="14" y="9"/>
                  </a:moveTo>
                  <a:cubicBezTo>
                    <a:pt x="12" y="8"/>
                    <a:pt x="10" y="10"/>
                    <a:pt x="13" y="11"/>
                  </a:cubicBezTo>
                  <a:cubicBezTo>
                    <a:pt x="13" y="11"/>
                    <a:pt x="14" y="11"/>
                    <a:pt x="14" y="11"/>
                  </a:cubicBezTo>
                  <a:cubicBezTo>
                    <a:pt x="14" y="11"/>
                    <a:pt x="13" y="10"/>
                    <a:pt x="13" y="10"/>
                  </a:cubicBezTo>
                  <a:cubicBezTo>
                    <a:pt x="13" y="9"/>
                    <a:pt x="13" y="9"/>
                    <a:pt x="14" y="9"/>
                  </a:cubicBezTo>
                  <a:close/>
                  <a:moveTo>
                    <a:pt x="17" y="5"/>
                  </a:moveTo>
                  <a:cubicBezTo>
                    <a:pt x="18" y="4"/>
                    <a:pt x="19" y="4"/>
                    <a:pt x="19" y="6"/>
                  </a:cubicBezTo>
                  <a:cubicBezTo>
                    <a:pt x="22" y="3"/>
                    <a:pt x="17" y="2"/>
                    <a:pt x="17" y="5"/>
                  </a:cubicBezTo>
                  <a:close/>
                  <a:moveTo>
                    <a:pt x="13" y="14"/>
                  </a:moveTo>
                  <a:cubicBezTo>
                    <a:pt x="15" y="15"/>
                    <a:pt x="16" y="13"/>
                    <a:pt x="16" y="13"/>
                  </a:cubicBezTo>
                  <a:cubicBezTo>
                    <a:pt x="16" y="12"/>
                    <a:pt x="17" y="12"/>
                    <a:pt x="16" y="12"/>
                  </a:cubicBezTo>
                  <a:cubicBezTo>
                    <a:pt x="16" y="14"/>
                    <a:pt x="13" y="14"/>
                    <a:pt x="14" y="12"/>
                  </a:cubicBezTo>
                  <a:cubicBezTo>
                    <a:pt x="14" y="12"/>
                    <a:pt x="14" y="11"/>
                    <a:pt x="15" y="11"/>
                  </a:cubicBezTo>
                  <a:cubicBezTo>
                    <a:pt x="14" y="11"/>
                    <a:pt x="14" y="11"/>
                    <a:pt x="14" y="11"/>
                  </a:cubicBezTo>
                  <a:cubicBezTo>
                    <a:pt x="14" y="12"/>
                    <a:pt x="13" y="12"/>
                    <a:pt x="13" y="12"/>
                  </a:cubicBezTo>
                  <a:cubicBezTo>
                    <a:pt x="13" y="13"/>
                    <a:pt x="13" y="14"/>
                    <a:pt x="13" y="14"/>
                  </a:cubicBezTo>
                  <a:close/>
                  <a:moveTo>
                    <a:pt x="20" y="8"/>
                  </a:moveTo>
                  <a:cubicBezTo>
                    <a:pt x="20" y="8"/>
                    <a:pt x="20" y="8"/>
                    <a:pt x="21" y="8"/>
                  </a:cubicBezTo>
                  <a:cubicBezTo>
                    <a:pt x="21" y="7"/>
                    <a:pt x="23" y="6"/>
                    <a:pt x="22" y="5"/>
                  </a:cubicBezTo>
                  <a:cubicBezTo>
                    <a:pt x="20" y="4"/>
                    <a:pt x="20" y="6"/>
                    <a:pt x="19" y="6"/>
                  </a:cubicBezTo>
                  <a:cubicBezTo>
                    <a:pt x="20" y="6"/>
                    <a:pt x="19" y="6"/>
                    <a:pt x="20" y="6"/>
                  </a:cubicBezTo>
                  <a:cubicBezTo>
                    <a:pt x="21" y="5"/>
                    <a:pt x="21" y="5"/>
                    <a:pt x="21" y="6"/>
                  </a:cubicBezTo>
                  <a:cubicBezTo>
                    <a:pt x="22" y="6"/>
                    <a:pt x="20" y="8"/>
                    <a:pt x="20" y="8"/>
                  </a:cubicBezTo>
                  <a:close/>
                  <a:moveTo>
                    <a:pt x="16" y="14"/>
                  </a:moveTo>
                  <a:cubicBezTo>
                    <a:pt x="15" y="16"/>
                    <a:pt x="18" y="17"/>
                    <a:pt x="19" y="15"/>
                  </a:cubicBezTo>
                  <a:cubicBezTo>
                    <a:pt x="19" y="14"/>
                    <a:pt x="19" y="13"/>
                    <a:pt x="18" y="12"/>
                  </a:cubicBezTo>
                  <a:cubicBezTo>
                    <a:pt x="17" y="13"/>
                    <a:pt x="17" y="13"/>
                    <a:pt x="17" y="13"/>
                  </a:cubicBezTo>
                  <a:cubicBezTo>
                    <a:pt x="18" y="13"/>
                    <a:pt x="18" y="14"/>
                    <a:pt x="18" y="14"/>
                  </a:cubicBezTo>
                  <a:cubicBezTo>
                    <a:pt x="18" y="15"/>
                    <a:pt x="17" y="15"/>
                    <a:pt x="16" y="14"/>
                  </a:cubicBezTo>
                  <a:close/>
                  <a:moveTo>
                    <a:pt x="21" y="10"/>
                  </a:moveTo>
                  <a:cubicBezTo>
                    <a:pt x="22" y="10"/>
                    <a:pt x="23" y="10"/>
                    <a:pt x="24" y="9"/>
                  </a:cubicBezTo>
                  <a:cubicBezTo>
                    <a:pt x="24" y="8"/>
                    <a:pt x="23" y="8"/>
                    <a:pt x="23" y="8"/>
                  </a:cubicBezTo>
                  <a:cubicBezTo>
                    <a:pt x="22" y="7"/>
                    <a:pt x="19" y="9"/>
                    <a:pt x="19" y="9"/>
                  </a:cubicBezTo>
                  <a:cubicBezTo>
                    <a:pt x="20" y="9"/>
                    <a:pt x="21" y="8"/>
                    <a:pt x="22" y="9"/>
                  </a:cubicBezTo>
                  <a:cubicBezTo>
                    <a:pt x="23" y="10"/>
                    <a:pt x="22" y="10"/>
                    <a:pt x="21" y="10"/>
                  </a:cubicBezTo>
                  <a:close/>
                  <a:moveTo>
                    <a:pt x="20" y="15"/>
                  </a:moveTo>
                  <a:cubicBezTo>
                    <a:pt x="21" y="16"/>
                    <a:pt x="22" y="15"/>
                    <a:pt x="22" y="14"/>
                  </a:cubicBezTo>
                  <a:cubicBezTo>
                    <a:pt x="21" y="13"/>
                    <a:pt x="20" y="12"/>
                    <a:pt x="19" y="12"/>
                  </a:cubicBezTo>
                  <a:cubicBezTo>
                    <a:pt x="19" y="12"/>
                    <a:pt x="19" y="12"/>
                    <a:pt x="19" y="12"/>
                  </a:cubicBezTo>
                  <a:cubicBezTo>
                    <a:pt x="19" y="12"/>
                    <a:pt x="21" y="13"/>
                    <a:pt x="20" y="14"/>
                  </a:cubicBezTo>
                  <a:cubicBezTo>
                    <a:pt x="20" y="14"/>
                    <a:pt x="20" y="14"/>
                    <a:pt x="19" y="14"/>
                  </a:cubicBezTo>
                  <a:cubicBezTo>
                    <a:pt x="19" y="15"/>
                    <a:pt x="20" y="15"/>
                    <a:pt x="20" y="15"/>
                  </a:cubicBezTo>
                  <a:close/>
                  <a:moveTo>
                    <a:pt x="21" y="12"/>
                  </a:moveTo>
                  <a:cubicBezTo>
                    <a:pt x="21" y="13"/>
                    <a:pt x="23" y="13"/>
                    <a:pt x="23" y="12"/>
                  </a:cubicBezTo>
                  <a:cubicBezTo>
                    <a:pt x="24" y="11"/>
                    <a:pt x="22" y="10"/>
                    <a:pt x="21" y="10"/>
                  </a:cubicBezTo>
                  <a:cubicBezTo>
                    <a:pt x="21" y="10"/>
                    <a:pt x="20" y="10"/>
                    <a:pt x="19" y="11"/>
                  </a:cubicBezTo>
                  <a:cubicBezTo>
                    <a:pt x="20" y="11"/>
                    <a:pt x="20" y="11"/>
                    <a:pt x="20" y="11"/>
                  </a:cubicBezTo>
                  <a:cubicBezTo>
                    <a:pt x="22" y="11"/>
                    <a:pt x="23" y="12"/>
                    <a:pt x="21" y="12"/>
                  </a:cubicBezTo>
                  <a:cubicBezTo>
                    <a:pt x="21" y="12"/>
                    <a:pt x="21" y="12"/>
                    <a:pt x="21" y="12"/>
                  </a:cubicBezTo>
                  <a:close/>
                  <a:moveTo>
                    <a:pt x="11" y="3"/>
                  </a:moveTo>
                  <a:cubicBezTo>
                    <a:pt x="11" y="3"/>
                    <a:pt x="11" y="4"/>
                    <a:pt x="12" y="3"/>
                  </a:cubicBezTo>
                  <a:cubicBezTo>
                    <a:pt x="12" y="3"/>
                    <a:pt x="11" y="2"/>
                    <a:pt x="11" y="3"/>
                  </a:cubicBezTo>
                  <a:close/>
                  <a:moveTo>
                    <a:pt x="24" y="9"/>
                  </a:moveTo>
                  <a:cubicBezTo>
                    <a:pt x="24" y="9"/>
                    <a:pt x="25" y="9"/>
                    <a:pt x="25" y="9"/>
                  </a:cubicBezTo>
                  <a:cubicBezTo>
                    <a:pt x="25" y="9"/>
                    <a:pt x="24" y="8"/>
                    <a:pt x="24" y="9"/>
                  </a:cubicBezTo>
                  <a:close/>
                  <a:moveTo>
                    <a:pt x="24" y="7"/>
                  </a:moveTo>
                  <a:cubicBezTo>
                    <a:pt x="24" y="8"/>
                    <a:pt x="25" y="7"/>
                    <a:pt x="25" y="7"/>
                  </a:cubicBezTo>
                  <a:cubicBezTo>
                    <a:pt x="25" y="6"/>
                    <a:pt x="24" y="7"/>
                    <a:pt x="24" y="7"/>
                  </a:cubicBezTo>
                  <a:close/>
                  <a:moveTo>
                    <a:pt x="26" y="7"/>
                  </a:moveTo>
                  <a:cubicBezTo>
                    <a:pt x="26" y="7"/>
                    <a:pt x="27" y="7"/>
                    <a:pt x="26" y="8"/>
                  </a:cubicBezTo>
                  <a:cubicBezTo>
                    <a:pt x="26" y="8"/>
                    <a:pt x="25" y="8"/>
                    <a:pt x="26" y="7"/>
                  </a:cubicBezTo>
                  <a:close/>
                  <a:moveTo>
                    <a:pt x="24" y="11"/>
                  </a:moveTo>
                  <a:cubicBezTo>
                    <a:pt x="24" y="12"/>
                    <a:pt x="25" y="12"/>
                    <a:pt x="25" y="12"/>
                  </a:cubicBezTo>
                  <a:cubicBezTo>
                    <a:pt x="25" y="11"/>
                    <a:pt x="24" y="11"/>
                    <a:pt x="24" y="11"/>
                  </a:cubicBezTo>
                  <a:close/>
                  <a:moveTo>
                    <a:pt x="25" y="13"/>
                  </a:moveTo>
                  <a:cubicBezTo>
                    <a:pt x="25" y="13"/>
                    <a:pt x="23" y="13"/>
                    <a:pt x="24" y="13"/>
                  </a:cubicBezTo>
                  <a:cubicBezTo>
                    <a:pt x="24" y="14"/>
                    <a:pt x="25" y="14"/>
                    <a:pt x="25" y="13"/>
                  </a:cubicBezTo>
                  <a:close/>
                  <a:moveTo>
                    <a:pt x="22" y="16"/>
                  </a:moveTo>
                  <a:cubicBezTo>
                    <a:pt x="23" y="16"/>
                    <a:pt x="23" y="16"/>
                    <a:pt x="23" y="15"/>
                  </a:cubicBezTo>
                  <a:cubicBezTo>
                    <a:pt x="23" y="15"/>
                    <a:pt x="22" y="15"/>
                    <a:pt x="22" y="16"/>
                  </a:cubicBezTo>
                  <a:close/>
                  <a:moveTo>
                    <a:pt x="22" y="17"/>
                  </a:moveTo>
                  <a:cubicBezTo>
                    <a:pt x="22" y="17"/>
                    <a:pt x="23" y="17"/>
                    <a:pt x="22" y="16"/>
                  </a:cubicBezTo>
                  <a:cubicBezTo>
                    <a:pt x="22" y="16"/>
                    <a:pt x="22" y="17"/>
                    <a:pt x="22" y="17"/>
                  </a:cubicBezTo>
                  <a:close/>
                  <a:moveTo>
                    <a:pt x="21" y="16"/>
                  </a:moveTo>
                  <a:cubicBezTo>
                    <a:pt x="20" y="17"/>
                    <a:pt x="21" y="17"/>
                    <a:pt x="21" y="17"/>
                  </a:cubicBezTo>
                  <a:cubicBezTo>
                    <a:pt x="22" y="16"/>
                    <a:pt x="21" y="16"/>
                    <a:pt x="21" y="16"/>
                  </a:cubicBezTo>
                  <a:close/>
                  <a:moveTo>
                    <a:pt x="17" y="19"/>
                  </a:moveTo>
                  <a:cubicBezTo>
                    <a:pt x="17" y="19"/>
                    <a:pt x="17" y="18"/>
                    <a:pt x="18" y="19"/>
                  </a:cubicBezTo>
                  <a:cubicBezTo>
                    <a:pt x="19" y="19"/>
                    <a:pt x="18" y="20"/>
                    <a:pt x="17" y="19"/>
                  </a:cubicBezTo>
                  <a:close/>
                  <a:moveTo>
                    <a:pt x="18" y="18"/>
                  </a:moveTo>
                  <a:cubicBezTo>
                    <a:pt x="19" y="18"/>
                    <a:pt x="18" y="17"/>
                    <a:pt x="18" y="17"/>
                  </a:cubicBezTo>
                  <a:cubicBezTo>
                    <a:pt x="17" y="17"/>
                    <a:pt x="18" y="18"/>
                    <a:pt x="18" y="18"/>
                  </a:cubicBezTo>
                  <a:close/>
                  <a:moveTo>
                    <a:pt x="16" y="18"/>
                  </a:moveTo>
                  <a:cubicBezTo>
                    <a:pt x="17" y="19"/>
                    <a:pt x="17" y="18"/>
                    <a:pt x="17" y="17"/>
                  </a:cubicBezTo>
                  <a:cubicBezTo>
                    <a:pt x="16" y="17"/>
                    <a:pt x="16" y="18"/>
                    <a:pt x="16" y="18"/>
                  </a:cubicBezTo>
                  <a:close/>
                  <a:moveTo>
                    <a:pt x="13" y="16"/>
                  </a:moveTo>
                  <a:cubicBezTo>
                    <a:pt x="13" y="16"/>
                    <a:pt x="13" y="17"/>
                    <a:pt x="13" y="17"/>
                  </a:cubicBezTo>
                  <a:cubicBezTo>
                    <a:pt x="14" y="17"/>
                    <a:pt x="14" y="16"/>
                    <a:pt x="13" y="16"/>
                  </a:cubicBezTo>
                  <a:close/>
                  <a:moveTo>
                    <a:pt x="12" y="15"/>
                  </a:moveTo>
                  <a:cubicBezTo>
                    <a:pt x="12" y="16"/>
                    <a:pt x="13" y="15"/>
                    <a:pt x="12" y="15"/>
                  </a:cubicBezTo>
                  <a:cubicBezTo>
                    <a:pt x="12" y="15"/>
                    <a:pt x="11" y="15"/>
                    <a:pt x="12" y="15"/>
                  </a:cubicBezTo>
                  <a:close/>
                  <a:moveTo>
                    <a:pt x="11" y="17"/>
                  </a:moveTo>
                  <a:cubicBezTo>
                    <a:pt x="11" y="17"/>
                    <a:pt x="12" y="18"/>
                    <a:pt x="13" y="17"/>
                  </a:cubicBezTo>
                  <a:cubicBezTo>
                    <a:pt x="13" y="16"/>
                    <a:pt x="12" y="16"/>
                    <a:pt x="11" y="17"/>
                  </a:cubicBezTo>
                  <a:close/>
                  <a:moveTo>
                    <a:pt x="22" y="3"/>
                  </a:moveTo>
                  <a:cubicBezTo>
                    <a:pt x="22" y="3"/>
                    <a:pt x="22" y="3"/>
                    <a:pt x="21" y="3"/>
                  </a:cubicBezTo>
                  <a:cubicBezTo>
                    <a:pt x="21" y="3"/>
                    <a:pt x="21" y="4"/>
                    <a:pt x="22" y="4"/>
                  </a:cubicBezTo>
                  <a:cubicBezTo>
                    <a:pt x="22" y="4"/>
                    <a:pt x="23" y="3"/>
                    <a:pt x="22" y="3"/>
                  </a:cubicBezTo>
                  <a:close/>
                  <a:moveTo>
                    <a:pt x="23" y="5"/>
                  </a:moveTo>
                  <a:cubicBezTo>
                    <a:pt x="24" y="5"/>
                    <a:pt x="24" y="4"/>
                    <a:pt x="23" y="4"/>
                  </a:cubicBezTo>
                  <a:cubicBezTo>
                    <a:pt x="22" y="4"/>
                    <a:pt x="22" y="5"/>
                    <a:pt x="23" y="5"/>
                  </a:cubicBezTo>
                  <a:close/>
                  <a:moveTo>
                    <a:pt x="23" y="3"/>
                  </a:moveTo>
                  <a:cubicBezTo>
                    <a:pt x="23" y="4"/>
                    <a:pt x="24" y="4"/>
                    <a:pt x="24" y="3"/>
                  </a:cubicBezTo>
                  <a:cubicBezTo>
                    <a:pt x="24" y="2"/>
                    <a:pt x="23" y="2"/>
                    <a:pt x="23" y="3"/>
                  </a:cubicBezTo>
                  <a:close/>
                  <a:moveTo>
                    <a:pt x="20" y="3"/>
                  </a:moveTo>
                  <a:cubicBezTo>
                    <a:pt x="20" y="3"/>
                    <a:pt x="20" y="1"/>
                    <a:pt x="20" y="2"/>
                  </a:cubicBezTo>
                  <a:cubicBezTo>
                    <a:pt x="19" y="2"/>
                    <a:pt x="19" y="3"/>
                    <a:pt x="20" y="3"/>
                  </a:cubicBezTo>
                  <a:close/>
                  <a:moveTo>
                    <a:pt x="18" y="1"/>
                  </a:moveTo>
                  <a:cubicBezTo>
                    <a:pt x="18" y="0"/>
                    <a:pt x="19" y="0"/>
                    <a:pt x="19" y="1"/>
                  </a:cubicBezTo>
                  <a:cubicBezTo>
                    <a:pt x="19" y="2"/>
                    <a:pt x="18" y="1"/>
                    <a:pt x="18" y="1"/>
                  </a:cubicBezTo>
                  <a:close/>
                  <a:moveTo>
                    <a:pt x="17" y="2"/>
                  </a:moveTo>
                  <a:cubicBezTo>
                    <a:pt x="17" y="2"/>
                    <a:pt x="18" y="3"/>
                    <a:pt x="18" y="2"/>
                  </a:cubicBezTo>
                  <a:cubicBezTo>
                    <a:pt x="18" y="1"/>
                    <a:pt x="17" y="1"/>
                    <a:pt x="17" y="2"/>
                  </a:cubicBezTo>
                  <a:close/>
                  <a:moveTo>
                    <a:pt x="16" y="2"/>
                  </a:moveTo>
                  <a:cubicBezTo>
                    <a:pt x="15" y="2"/>
                    <a:pt x="16" y="3"/>
                    <a:pt x="16" y="3"/>
                  </a:cubicBezTo>
                  <a:cubicBezTo>
                    <a:pt x="17" y="2"/>
                    <a:pt x="16" y="2"/>
                    <a:pt x="16" y="2"/>
                  </a:cubicBezTo>
                  <a:close/>
                  <a:moveTo>
                    <a:pt x="14" y="1"/>
                  </a:moveTo>
                  <a:cubicBezTo>
                    <a:pt x="15" y="0"/>
                    <a:pt x="15" y="0"/>
                    <a:pt x="15" y="1"/>
                  </a:cubicBezTo>
                  <a:cubicBezTo>
                    <a:pt x="15" y="2"/>
                    <a:pt x="15" y="2"/>
                    <a:pt x="14" y="1"/>
                  </a:cubicBezTo>
                  <a:close/>
                  <a:moveTo>
                    <a:pt x="15" y="2"/>
                  </a:moveTo>
                  <a:cubicBezTo>
                    <a:pt x="14" y="2"/>
                    <a:pt x="14" y="3"/>
                    <a:pt x="14" y="3"/>
                  </a:cubicBezTo>
                  <a:cubicBezTo>
                    <a:pt x="15" y="3"/>
                    <a:pt x="15" y="2"/>
                    <a:pt x="15" y="2"/>
                  </a:cubicBezTo>
                  <a:close/>
                  <a:moveTo>
                    <a:pt x="13" y="4"/>
                  </a:moveTo>
                  <a:cubicBezTo>
                    <a:pt x="13" y="4"/>
                    <a:pt x="14" y="3"/>
                    <a:pt x="13" y="3"/>
                  </a:cubicBezTo>
                  <a:cubicBezTo>
                    <a:pt x="12" y="3"/>
                    <a:pt x="12" y="4"/>
                    <a:pt x="13" y="4"/>
                  </a:cubicBezTo>
                  <a:close/>
                  <a:moveTo>
                    <a:pt x="11" y="5"/>
                  </a:moveTo>
                  <a:cubicBezTo>
                    <a:pt x="12" y="5"/>
                    <a:pt x="13" y="5"/>
                    <a:pt x="12" y="4"/>
                  </a:cubicBezTo>
                  <a:cubicBezTo>
                    <a:pt x="12" y="4"/>
                    <a:pt x="11" y="4"/>
                    <a:pt x="11"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55"/>
            <p:cNvSpPr/>
            <p:nvPr/>
          </p:nvSpPr>
          <p:spPr bwMode="auto">
            <a:xfrm>
              <a:off x="7269163" y="3944938"/>
              <a:ext cx="241300" cy="204788"/>
            </a:xfrm>
            <a:custGeom>
              <a:avLst/>
              <a:gdLst>
                <a:gd name="T0" fmla="*/ 9 w 20"/>
                <a:gd name="T1" fmla="*/ 7 h 17"/>
                <a:gd name="T2" fmla="*/ 5 w 20"/>
                <a:gd name="T3" fmla="*/ 3 h 17"/>
                <a:gd name="T4" fmla="*/ 8 w 20"/>
                <a:gd name="T5" fmla="*/ 16 h 17"/>
                <a:gd name="T6" fmla="*/ 9 w 20"/>
                <a:gd name="T7" fmla="*/ 7 h 17"/>
              </a:gdLst>
              <a:ahLst/>
              <a:cxnLst>
                <a:cxn ang="0">
                  <a:pos x="T0" y="T1"/>
                </a:cxn>
                <a:cxn ang="0">
                  <a:pos x="T2" y="T3"/>
                </a:cxn>
                <a:cxn ang="0">
                  <a:pos x="T4" y="T5"/>
                </a:cxn>
                <a:cxn ang="0">
                  <a:pos x="T6" y="T7"/>
                </a:cxn>
              </a:cxnLst>
              <a:rect l="0" t="0" r="r" b="b"/>
              <a:pathLst>
                <a:path w="20" h="17">
                  <a:moveTo>
                    <a:pt x="9" y="7"/>
                  </a:moveTo>
                  <a:cubicBezTo>
                    <a:pt x="9" y="7"/>
                    <a:pt x="8" y="3"/>
                    <a:pt x="5" y="3"/>
                  </a:cubicBezTo>
                  <a:cubicBezTo>
                    <a:pt x="0" y="4"/>
                    <a:pt x="6" y="17"/>
                    <a:pt x="8" y="16"/>
                  </a:cubicBezTo>
                  <a:cubicBezTo>
                    <a:pt x="20" y="8"/>
                    <a:pt x="11" y="0"/>
                    <a:pt x="9" y="7"/>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56"/>
            <p:cNvSpPr>
              <a:spLocks noEditPoints="1"/>
            </p:cNvSpPr>
            <p:nvPr/>
          </p:nvSpPr>
          <p:spPr bwMode="auto">
            <a:xfrm>
              <a:off x="4645025" y="4630738"/>
              <a:ext cx="180975" cy="192088"/>
            </a:xfrm>
            <a:custGeom>
              <a:avLst/>
              <a:gdLst>
                <a:gd name="T0" fmla="*/ 6 w 15"/>
                <a:gd name="T1" fmla="*/ 5 h 16"/>
                <a:gd name="T2" fmla="*/ 5 w 15"/>
                <a:gd name="T3" fmla="*/ 3 h 16"/>
                <a:gd name="T4" fmla="*/ 5 w 15"/>
                <a:gd name="T5" fmla="*/ 5 h 16"/>
                <a:gd name="T6" fmla="*/ 2 w 15"/>
                <a:gd name="T7" fmla="*/ 3 h 16"/>
                <a:gd name="T8" fmla="*/ 3 w 15"/>
                <a:gd name="T9" fmla="*/ 6 h 16"/>
                <a:gd name="T10" fmla="*/ 2 w 15"/>
                <a:gd name="T11" fmla="*/ 7 h 16"/>
                <a:gd name="T12" fmla="*/ 2 w 15"/>
                <a:gd name="T13" fmla="*/ 9 h 16"/>
                <a:gd name="T14" fmla="*/ 2 w 15"/>
                <a:gd name="T15" fmla="*/ 11 h 16"/>
                <a:gd name="T16" fmla="*/ 3 w 15"/>
                <a:gd name="T17" fmla="*/ 12 h 16"/>
                <a:gd name="T18" fmla="*/ 5 w 15"/>
                <a:gd name="T19" fmla="*/ 11 h 16"/>
                <a:gd name="T20" fmla="*/ 5 w 15"/>
                <a:gd name="T21" fmla="*/ 12 h 16"/>
                <a:gd name="T22" fmla="*/ 5 w 15"/>
                <a:gd name="T23" fmla="*/ 14 h 16"/>
                <a:gd name="T24" fmla="*/ 7 w 15"/>
                <a:gd name="T25" fmla="*/ 14 h 16"/>
                <a:gd name="T26" fmla="*/ 8 w 15"/>
                <a:gd name="T27" fmla="*/ 13 h 16"/>
                <a:gd name="T28" fmla="*/ 10 w 15"/>
                <a:gd name="T29" fmla="*/ 13 h 16"/>
                <a:gd name="T30" fmla="*/ 11 w 15"/>
                <a:gd name="T31" fmla="*/ 11 h 16"/>
                <a:gd name="T32" fmla="*/ 13 w 15"/>
                <a:gd name="T33" fmla="*/ 11 h 16"/>
                <a:gd name="T34" fmla="*/ 11 w 15"/>
                <a:gd name="T35" fmla="*/ 10 h 16"/>
                <a:gd name="T36" fmla="*/ 13 w 15"/>
                <a:gd name="T37" fmla="*/ 8 h 16"/>
                <a:gd name="T38" fmla="*/ 10 w 15"/>
                <a:gd name="T39" fmla="*/ 8 h 16"/>
                <a:gd name="T40" fmla="*/ 15 w 15"/>
                <a:gd name="T41" fmla="*/ 5 h 16"/>
                <a:gd name="T42" fmla="*/ 9 w 15"/>
                <a:gd name="T43" fmla="*/ 6 h 16"/>
                <a:gd name="T44" fmla="*/ 11 w 15"/>
                <a:gd name="T45" fmla="*/ 4 h 16"/>
                <a:gd name="T46" fmla="*/ 9 w 15"/>
                <a:gd name="T47" fmla="*/ 4 h 16"/>
                <a:gd name="T48" fmla="*/ 9 w 15"/>
                <a:gd name="T49" fmla="*/ 1 h 16"/>
                <a:gd name="T50" fmla="*/ 8 w 15"/>
                <a:gd name="T51" fmla="*/ 8 h 16"/>
                <a:gd name="T52" fmla="*/ 10 w 15"/>
                <a:gd name="T53" fmla="*/ 13 h 16"/>
                <a:gd name="T54" fmla="*/ 7 w 15"/>
                <a:gd name="T55" fmla="*/ 9 h 16"/>
                <a:gd name="T56" fmla="*/ 4 w 15"/>
                <a:gd name="T57" fmla="*/ 13 h 16"/>
                <a:gd name="T58" fmla="*/ 6 w 15"/>
                <a:gd name="T59" fmla="*/ 9 h 16"/>
                <a:gd name="T60" fmla="*/ 2 w 15"/>
                <a:gd name="T61" fmla="*/ 7 h 16"/>
                <a:gd name="T62" fmla="*/ 7 w 15"/>
                <a:gd name="T63" fmla="*/ 8 h 16"/>
                <a:gd name="T64" fmla="*/ 5 w 15"/>
                <a:gd name="T65" fmla="*/ 4 h 16"/>
                <a:gd name="T66" fmla="*/ 8 w 15"/>
                <a:gd name="T67" fmla="*/ 6 h 16"/>
                <a:gd name="T68" fmla="*/ 9 w 15"/>
                <a:gd name="T69" fmla="*/ 6 h 16"/>
                <a:gd name="T70" fmla="*/ 12 w 15"/>
                <a:gd name="T71" fmla="*/ 9 h 16"/>
                <a:gd name="T72" fmla="*/ 1 w 15"/>
                <a:gd name="T73" fmla="*/ 11 h 16"/>
                <a:gd name="T74" fmla="*/ 4 w 15"/>
                <a:gd name="T75" fmla="*/ 9 h 16"/>
                <a:gd name="T76" fmla="*/ 5 w 15"/>
                <a:gd name="T77" fmla="*/ 9 h 16"/>
                <a:gd name="T78" fmla="*/ 3 w 15"/>
                <a:gd name="T79" fmla="*/ 10 h 16"/>
                <a:gd name="T80" fmla="*/ 12 w 15"/>
                <a:gd name="T81" fmla="*/ 12 h 16"/>
                <a:gd name="T82" fmla="*/ 9 w 15"/>
                <a:gd name="T83" fmla="*/ 11 h 16"/>
                <a:gd name="T84" fmla="*/ 10 w 15"/>
                <a:gd name="T85" fmla="*/ 10 h 16"/>
                <a:gd name="T86" fmla="*/ 11 w 15"/>
                <a:gd name="T87" fmla="*/ 11 h 16"/>
                <a:gd name="T88" fmla="*/ 7 w 15"/>
                <a:gd name="T89" fmla="*/ 15 h 16"/>
                <a:gd name="T90" fmla="*/ 6 w 15"/>
                <a:gd name="T91" fmla="*/ 11 h 16"/>
                <a:gd name="T92" fmla="*/ 7 w 15"/>
                <a:gd name="T93" fmla="*/ 11 h 16"/>
                <a:gd name="T94" fmla="*/ 7 w 15"/>
                <a:gd name="T95" fmla="*/ 9 h 16"/>
                <a:gd name="T96" fmla="*/ 2 w 15"/>
                <a:gd name="T97" fmla="*/ 4 h 16"/>
                <a:gd name="T98" fmla="*/ 5 w 15"/>
                <a:gd name="T99" fmla="*/ 6 h 16"/>
                <a:gd name="T100" fmla="*/ 5 w 15"/>
                <a:gd name="T101" fmla="*/ 7 h 16"/>
                <a:gd name="T102" fmla="*/ 3 w 15"/>
                <a:gd name="T103" fmla="*/ 5 h 16"/>
                <a:gd name="T104" fmla="*/ 13 w 15"/>
                <a:gd name="T105" fmla="*/ 5 h 16"/>
                <a:gd name="T106" fmla="*/ 10 w 15"/>
                <a:gd name="T107" fmla="*/ 8 h 16"/>
                <a:gd name="T108" fmla="*/ 10 w 15"/>
                <a:gd name="T109" fmla="*/ 7 h 16"/>
                <a:gd name="T110" fmla="*/ 11 w 15"/>
                <a:gd name="T111" fmla="*/ 6 h 16"/>
                <a:gd name="T112" fmla="*/ 8 w 15"/>
                <a:gd name="T113" fmla="*/ 2 h 16"/>
                <a:gd name="T114" fmla="*/ 8 w 15"/>
                <a:gd name="T115" fmla="*/ 5 h 16"/>
                <a:gd name="T116" fmla="*/ 7 w 15"/>
                <a:gd name="T117" fmla="*/ 5 h 16"/>
                <a:gd name="T118" fmla="*/ 8 w 15"/>
                <a:gd name="T1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16">
                  <a:moveTo>
                    <a:pt x="8" y="1"/>
                  </a:moveTo>
                  <a:cubicBezTo>
                    <a:pt x="7" y="1"/>
                    <a:pt x="7" y="1"/>
                    <a:pt x="7" y="1"/>
                  </a:cubicBezTo>
                  <a:cubicBezTo>
                    <a:pt x="7" y="1"/>
                    <a:pt x="7" y="1"/>
                    <a:pt x="7" y="2"/>
                  </a:cubicBezTo>
                  <a:cubicBezTo>
                    <a:pt x="7" y="2"/>
                    <a:pt x="7" y="2"/>
                    <a:pt x="8" y="2"/>
                  </a:cubicBezTo>
                  <a:cubicBezTo>
                    <a:pt x="8" y="3"/>
                    <a:pt x="7" y="3"/>
                    <a:pt x="7" y="2"/>
                  </a:cubicBezTo>
                  <a:cubicBezTo>
                    <a:pt x="7" y="2"/>
                    <a:pt x="7" y="2"/>
                    <a:pt x="6" y="2"/>
                  </a:cubicBezTo>
                  <a:cubicBezTo>
                    <a:pt x="6" y="2"/>
                    <a:pt x="6" y="2"/>
                    <a:pt x="6" y="2"/>
                  </a:cubicBezTo>
                  <a:cubicBezTo>
                    <a:pt x="7" y="2"/>
                    <a:pt x="7" y="2"/>
                    <a:pt x="7" y="3"/>
                  </a:cubicBezTo>
                  <a:cubicBezTo>
                    <a:pt x="7" y="3"/>
                    <a:pt x="7" y="3"/>
                    <a:pt x="7" y="3"/>
                  </a:cubicBezTo>
                  <a:cubicBezTo>
                    <a:pt x="7" y="4"/>
                    <a:pt x="7" y="5"/>
                    <a:pt x="7" y="5"/>
                  </a:cubicBezTo>
                  <a:cubicBezTo>
                    <a:pt x="6" y="5"/>
                    <a:pt x="6" y="5"/>
                    <a:pt x="6" y="5"/>
                  </a:cubicBezTo>
                  <a:cubicBezTo>
                    <a:pt x="6" y="5"/>
                    <a:pt x="6" y="5"/>
                    <a:pt x="6" y="5"/>
                  </a:cubicBezTo>
                  <a:cubicBezTo>
                    <a:pt x="6" y="5"/>
                    <a:pt x="6" y="4"/>
                    <a:pt x="6" y="4"/>
                  </a:cubicBezTo>
                  <a:cubicBezTo>
                    <a:pt x="6" y="4"/>
                    <a:pt x="6" y="4"/>
                    <a:pt x="6" y="4"/>
                  </a:cubicBezTo>
                  <a:cubicBezTo>
                    <a:pt x="7" y="3"/>
                    <a:pt x="7" y="3"/>
                    <a:pt x="6" y="3"/>
                  </a:cubicBezTo>
                  <a:cubicBezTo>
                    <a:pt x="6" y="3"/>
                    <a:pt x="6" y="3"/>
                    <a:pt x="6" y="4"/>
                  </a:cubicBezTo>
                  <a:cubicBezTo>
                    <a:pt x="6" y="4"/>
                    <a:pt x="6" y="5"/>
                    <a:pt x="6" y="5"/>
                  </a:cubicBezTo>
                  <a:cubicBezTo>
                    <a:pt x="6" y="4"/>
                    <a:pt x="6" y="4"/>
                    <a:pt x="6" y="4"/>
                  </a:cubicBezTo>
                  <a:cubicBezTo>
                    <a:pt x="6" y="4"/>
                    <a:pt x="6" y="4"/>
                    <a:pt x="6" y="4"/>
                  </a:cubicBezTo>
                  <a:cubicBezTo>
                    <a:pt x="5" y="4"/>
                    <a:pt x="5" y="3"/>
                    <a:pt x="6" y="3"/>
                  </a:cubicBezTo>
                  <a:cubicBezTo>
                    <a:pt x="6" y="3"/>
                    <a:pt x="6" y="3"/>
                    <a:pt x="6" y="3"/>
                  </a:cubicBezTo>
                  <a:cubicBezTo>
                    <a:pt x="6" y="3"/>
                    <a:pt x="6" y="3"/>
                    <a:pt x="5" y="3"/>
                  </a:cubicBezTo>
                  <a:cubicBezTo>
                    <a:pt x="5" y="3"/>
                    <a:pt x="5" y="3"/>
                    <a:pt x="5" y="2"/>
                  </a:cubicBezTo>
                  <a:cubicBezTo>
                    <a:pt x="5" y="3"/>
                    <a:pt x="5" y="3"/>
                    <a:pt x="5" y="3"/>
                  </a:cubicBezTo>
                  <a:cubicBezTo>
                    <a:pt x="4" y="3"/>
                    <a:pt x="4" y="4"/>
                    <a:pt x="4" y="4"/>
                  </a:cubicBezTo>
                  <a:cubicBezTo>
                    <a:pt x="4" y="4"/>
                    <a:pt x="4" y="4"/>
                    <a:pt x="4" y="4"/>
                  </a:cubicBezTo>
                  <a:cubicBezTo>
                    <a:pt x="5" y="4"/>
                    <a:pt x="5" y="4"/>
                    <a:pt x="5" y="4"/>
                  </a:cubicBezTo>
                  <a:cubicBezTo>
                    <a:pt x="5" y="4"/>
                    <a:pt x="5" y="4"/>
                    <a:pt x="5" y="4"/>
                  </a:cubicBezTo>
                  <a:cubicBezTo>
                    <a:pt x="5" y="5"/>
                    <a:pt x="5" y="5"/>
                    <a:pt x="5" y="5"/>
                  </a:cubicBezTo>
                  <a:cubicBezTo>
                    <a:pt x="5" y="5"/>
                    <a:pt x="5" y="5"/>
                    <a:pt x="4" y="4"/>
                  </a:cubicBezTo>
                  <a:cubicBezTo>
                    <a:pt x="4" y="4"/>
                    <a:pt x="4" y="4"/>
                    <a:pt x="4" y="4"/>
                  </a:cubicBezTo>
                  <a:cubicBezTo>
                    <a:pt x="4" y="5"/>
                    <a:pt x="4" y="5"/>
                    <a:pt x="4" y="5"/>
                  </a:cubicBezTo>
                  <a:cubicBezTo>
                    <a:pt x="4" y="5"/>
                    <a:pt x="4" y="5"/>
                    <a:pt x="5" y="5"/>
                  </a:cubicBezTo>
                  <a:cubicBezTo>
                    <a:pt x="5" y="5"/>
                    <a:pt x="5" y="5"/>
                    <a:pt x="5" y="5"/>
                  </a:cubicBezTo>
                  <a:cubicBezTo>
                    <a:pt x="5" y="5"/>
                    <a:pt x="6" y="5"/>
                    <a:pt x="6" y="5"/>
                  </a:cubicBezTo>
                  <a:cubicBezTo>
                    <a:pt x="6" y="5"/>
                    <a:pt x="5" y="6"/>
                    <a:pt x="5" y="6"/>
                  </a:cubicBezTo>
                  <a:cubicBezTo>
                    <a:pt x="5" y="6"/>
                    <a:pt x="4" y="6"/>
                    <a:pt x="3" y="5"/>
                  </a:cubicBezTo>
                  <a:cubicBezTo>
                    <a:pt x="3" y="5"/>
                    <a:pt x="3" y="5"/>
                    <a:pt x="3" y="5"/>
                  </a:cubicBezTo>
                  <a:cubicBezTo>
                    <a:pt x="3" y="4"/>
                    <a:pt x="3" y="4"/>
                    <a:pt x="3" y="4"/>
                  </a:cubicBezTo>
                  <a:cubicBezTo>
                    <a:pt x="4" y="4"/>
                    <a:pt x="3" y="3"/>
                    <a:pt x="3" y="3"/>
                  </a:cubicBezTo>
                  <a:cubicBezTo>
                    <a:pt x="3" y="3"/>
                    <a:pt x="2" y="4"/>
                    <a:pt x="3" y="4"/>
                  </a:cubicBezTo>
                  <a:cubicBezTo>
                    <a:pt x="3" y="5"/>
                    <a:pt x="3" y="5"/>
                    <a:pt x="2" y="5"/>
                  </a:cubicBezTo>
                  <a:cubicBezTo>
                    <a:pt x="2" y="4"/>
                    <a:pt x="2" y="4"/>
                    <a:pt x="2" y="4"/>
                  </a:cubicBezTo>
                  <a:cubicBezTo>
                    <a:pt x="2" y="4"/>
                    <a:pt x="2" y="4"/>
                    <a:pt x="2" y="3"/>
                  </a:cubicBezTo>
                  <a:cubicBezTo>
                    <a:pt x="2" y="3"/>
                    <a:pt x="2" y="3"/>
                    <a:pt x="1" y="4"/>
                  </a:cubicBezTo>
                  <a:cubicBezTo>
                    <a:pt x="1" y="4"/>
                    <a:pt x="1" y="4"/>
                    <a:pt x="0" y="3"/>
                  </a:cubicBezTo>
                  <a:cubicBezTo>
                    <a:pt x="0" y="3"/>
                    <a:pt x="1" y="4"/>
                    <a:pt x="1" y="4"/>
                  </a:cubicBezTo>
                  <a:cubicBezTo>
                    <a:pt x="1" y="4"/>
                    <a:pt x="1" y="5"/>
                    <a:pt x="1" y="5"/>
                  </a:cubicBezTo>
                  <a:cubicBezTo>
                    <a:pt x="1" y="5"/>
                    <a:pt x="1" y="5"/>
                    <a:pt x="2" y="5"/>
                  </a:cubicBezTo>
                  <a:cubicBezTo>
                    <a:pt x="2" y="5"/>
                    <a:pt x="2" y="5"/>
                    <a:pt x="2" y="5"/>
                  </a:cubicBezTo>
                  <a:cubicBezTo>
                    <a:pt x="3" y="5"/>
                    <a:pt x="3" y="5"/>
                    <a:pt x="2" y="5"/>
                  </a:cubicBezTo>
                  <a:cubicBezTo>
                    <a:pt x="2" y="5"/>
                    <a:pt x="1" y="5"/>
                    <a:pt x="1" y="6"/>
                  </a:cubicBezTo>
                  <a:cubicBezTo>
                    <a:pt x="1" y="6"/>
                    <a:pt x="2" y="6"/>
                    <a:pt x="2" y="6"/>
                  </a:cubicBezTo>
                  <a:cubicBezTo>
                    <a:pt x="2" y="6"/>
                    <a:pt x="2" y="6"/>
                    <a:pt x="2" y="5"/>
                  </a:cubicBezTo>
                  <a:cubicBezTo>
                    <a:pt x="3" y="5"/>
                    <a:pt x="3" y="5"/>
                    <a:pt x="3" y="6"/>
                  </a:cubicBezTo>
                  <a:cubicBezTo>
                    <a:pt x="4" y="6"/>
                    <a:pt x="4" y="6"/>
                    <a:pt x="4" y="7"/>
                  </a:cubicBezTo>
                  <a:cubicBezTo>
                    <a:pt x="4" y="7"/>
                    <a:pt x="4" y="8"/>
                    <a:pt x="4" y="8"/>
                  </a:cubicBezTo>
                  <a:cubicBezTo>
                    <a:pt x="4" y="8"/>
                    <a:pt x="4" y="8"/>
                    <a:pt x="4" y="7"/>
                  </a:cubicBezTo>
                  <a:cubicBezTo>
                    <a:pt x="4" y="7"/>
                    <a:pt x="3" y="7"/>
                    <a:pt x="3" y="7"/>
                  </a:cubicBezTo>
                  <a:cubicBezTo>
                    <a:pt x="3" y="7"/>
                    <a:pt x="3" y="7"/>
                    <a:pt x="3" y="7"/>
                  </a:cubicBezTo>
                  <a:cubicBezTo>
                    <a:pt x="3" y="6"/>
                    <a:pt x="3" y="6"/>
                    <a:pt x="3" y="6"/>
                  </a:cubicBezTo>
                  <a:cubicBezTo>
                    <a:pt x="2" y="7"/>
                    <a:pt x="3" y="7"/>
                    <a:pt x="3" y="7"/>
                  </a:cubicBezTo>
                  <a:cubicBezTo>
                    <a:pt x="3" y="7"/>
                    <a:pt x="4" y="7"/>
                    <a:pt x="3" y="8"/>
                  </a:cubicBezTo>
                  <a:cubicBezTo>
                    <a:pt x="3" y="8"/>
                    <a:pt x="3" y="8"/>
                    <a:pt x="3" y="8"/>
                  </a:cubicBezTo>
                  <a:cubicBezTo>
                    <a:pt x="3" y="7"/>
                    <a:pt x="3" y="7"/>
                    <a:pt x="3" y="7"/>
                  </a:cubicBezTo>
                  <a:cubicBezTo>
                    <a:pt x="2" y="7"/>
                    <a:pt x="2" y="7"/>
                    <a:pt x="2" y="7"/>
                  </a:cubicBezTo>
                  <a:cubicBezTo>
                    <a:pt x="2" y="7"/>
                    <a:pt x="2" y="7"/>
                    <a:pt x="2" y="7"/>
                  </a:cubicBezTo>
                  <a:cubicBezTo>
                    <a:pt x="2" y="7"/>
                    <a:pt x="2" y="7"/>
                    <a:pt x="2" y="7"/>
                  </a:cubicBezTo>
                  <a:cubicBezTo>
                    <a:pt x="1" y="7"/>
                    <a:pt x="1" y="8"/>
                    <a:pt x="1" y="8"/>
                  </a:cubicBezTo>
                  <a:cubicBezTo>
                    <a:pt x="1" y="8"/>
                    <a:pt x="1" y="8"/>
                    <a:pt x="2" y="8"/>
                  </a:cubicBezTo>
                  <a:cubicBezTo>
                    <a:pt x="2" y="8"/>
                    <a:pt x="2" y="9"/>
                    <a:pt x="2" y="9"/>
                  </a:cubicBezTo>
                  <a:cubicBezTo>
                    <a:pt x="2" y="9"/>
                    <a:pt x="2" y="9"/>
                    <a:pt x="2" y="8"/>
                  </a:cubicBezTo>
                  <a:cubicBezTo>
                    <a:pt x="2" y="8"/>
                    <a:pt x="2" y="8"/>
                    <a:pt x="3" y="8"/>
                  </a:cubicBezTo>
                  <a:cubicBezTo>
                    <a:pt x="3" y="8"/>
                    <a:pt x="3" y="8"/>
                    <a:pt x="3" y="8"/>
                  </a:cubicBezTo>
                  <a:cubicBezTo>
                    <a:pt x="3" y="8"/>
                    <a:pt x="3" y="8"/>
                    <a:pt x="3" y="8"/>
                  </a:cubicBezTo>
                  <a:cubicBezTo>
                    <a:pt x="3" y="8"/>
                    <a:pt x="3" y="9"/>
                    <a:pt x="3" y="9"/>
                  </a:cubicBezTo>
                  <a:cubicBezTo>
                    <a:pt x="2" y="9"/>
                    <a:pt x="2" y="9"/>
                    <a:pt x="2" y="9"/>
                  </a:cubicBezTo>
                  <a:cubicBezTo>
                    <a:pt x="2" y="9"/>
                    <a:pt x="3" y="9"/>
                    <a:pt x="3" y="9"/>
                  </a:cubicBezTo>
                  <a:cubicBezTo>
                    <a:pt x="3" y="9"/>
                    <a:pt x="3" y="9"/>
                    <a:pt x="3" y="9"/>
                  </a:cubicBezTo>
                  <a:cubicBezTo>
                    <a:pt x="3" y="9"/>
                    <a:pt x="4" y="9"/>
                    <a:pt x="4" y="8"/>
                  </a:cubicBezTo>
                  <a:cubicBezTo>
                    <a:pt x="4" y="8"/>
                    <a:pt x="4" y="8"/>
                    <a:pt x="4" y="8"/>
                  </a:cubicBezTo>
                  <a:cubicBezTo>
                    <a:pt x="4" y="8"/>
                    <a:pt x="4" y="8"/>
                    <a:pt x="4" y="9"/>
                  </a:cubicBezTo>
                  <a:cubicBezTo>
                    <a:pt x="4" y="9"/>
                    <a:pt x="3" y="10"/>
                    <a:pt x="3" y="10"/>
                  </a:cubicBezTo>
                  <a:cubicBezTo>
                    <a:pt x="3" y="10"/>
                    <a:pt x="2" y="10"/>
                    <a:pt x="2" y="10"/>
                  </a:cubicBezTo>
                  <a:cubicBezTo>
                    <a:pt x="2" y="10"/>
                    <a:pt x="1" y="10"/>
                    <a:pt x="2" y="9"/>
                  </a:cubicBezTo>
                  <a:cubicBezTo>
                    <a:pt x="2" y="9"/>
                    <a:pt x="1" y="9"/>
                    <a:pt x="1" y="9"/>
                  </a:cubicBezTo>
                  <a:cubicBezTo>
                    <a:pt x="1" y="10"/>
                    <a:pt x="1" y="10"/>
                    <a:pt x="2" y="10"/>
                  </a:cubicBezTo>
                  <a:cubicBezTo>
                    <a:pt x="2" y="10"/>
                    <a:pt x="2" y="11"/>
                    <a:pt x="2" y="11"/>
                  </a:cubicBezTo>
                  <a:cubicBezTo>
                    <a:pt x="2" y="10"/>
                    <a:pt x="1" y="10"/>
                    <a:pt x="1" y="11"/>
                  </a:cubicBezTo>
                  <a:cubicBezTo>
                    <a:pt x="1" y="11"/>
                    <a:pt x="1" y="11"/>
                    <a:pt x="1" y="10"/>
                  </a:cubicBezTo>
                  <a:cubicBezTo>
                    <a:pt x="0" y="10"/>
                    <a:pt x="0" y="11"/>
                    <a:pt x="1" y="11"/>
                  </a:cubicBezTo>
                  <a:cubicBezTo>
                    <a:pt x="1" y="11"/>
                    <a:pt x="0" y="12"/>
                    <a:pt x="0" y="12"/>
                  </a:cubicBezTo>
                  <a:cubicBezTo>
                    <a:pt x="0" y="12"/>
                    <a:pt x="0" y="12"/>
                    <a:pt x="1" y="11"/>
                  </a:cubicBezTo>
                  <a:cubicBezTo>
                    <a:pt x="1" y="12"/>
                    <a:pt x="1" y="12"/>
                    <a:pt x="1" y="12"/>
                  </a:cubicBezTo>
                  <a:cubicBezTo>
                    <a:pt x="1" y="12"/>
                    <a:pt x="1" y="11"/>
                    <a:pt x="1" y="11"/>
                  </a:cubicBezTo>
                  <a:cubicBezTo>
                    <a:pt x="2" y="11"/>
                    <a:pt x="2" y="11"/>
                    <a:pt x="2" y="11"/>
                  </a:cubicBezTo>
                  <a:cubicBezTo>
                    <a:pt x="2" y="11"/>
                    <a:pt x="2" y="11"/>
                    <a:pt x="2" y="11"/>
                  </a:cubicBezTo>
                  <a:cubicBezTo>
                    <a:pt x="2" y="12"/>
                    <a:pt x="2" y="12"/>
                    <a:pt x="2" y="12"/>
                  </a:cubicBezTo>
                  <a:cubicBezTo>
                    <a:pt x="2" y="12"/>
                    <a:pt x="3" y="12"/>
                    <a:pt x="3" y="12"/>
                  </a:cubicBezTo>
                  <a:cubicBezTo>
                    <a:pt x="2" y="12"/>
                    <a:pt x="2" y="11"/>
                    <a:pt x="2" y="11"/>
                  </a:cubicBezTo>
                  <a:cubicBezTo>
                    <a:pt x="2" y="11"/>
                    <a:pt x="3" y="11"/>
                    <a:pt x="3" y="10"/>
                  </a:cubicBezTo>
                  <a:cubicBezTo>
                    <a:pt x="4" y="10"/>
                    <a:pt x="4" y="10"/>
                    <a:pt x="5" y="10"/>
                  </a:cubicBezTo>
                  <a:cubicBezTo>
                    <a:pt x="5" y="10"/>
                    <a:pt x="5" y="11"/>
                    <a:pt x="5" y="11"/>
                  </a:cubicBezTo>
                  <a:cubicBezTo>
                    <a:pt x="5" y="11"/>
                    <a:pt x="5" y="11"/>
                    <a:pt x="5" y="11"/>
                  </a:cubicBezTo>
                  <a:cubicBezTo>
                    <a:pt x="5" y="11"/>
                    <a:pt x="4" y="11"/>
                    <a:pt x="4" y="11"/>
                  </a:cubicBezTo>
                  <a:cubicBezTo>
                    <a:pt x="4" y="11"/>
                    <a:pt x="4" y="11"/>
                    <a:pt x="4" y="11"/>
                  </a:cubicBezTo>
                  <a:cubicBezTo>
                    <a:pt x="3" y="11"/>
                    <a:pt x="3" y="11"/>
                    <a:pt x="3" y="11"/>
                  </a:cubicBezTo>
                  <a:cubicBezTo>
                    <a:pt x="4" y="12"/>
                    <a:pt x="4" y="12"/>
                    <a:pt x="4" y="11"/>
                  </a:cubicBezTo>
                  <a:cubicBezTo>
                    <a:pt x="4" y="11"/>
                    <a:pt x="5" y="11"/>
                    <a:pt x="5" y="11"/>
                  </a:cubicBezTo>
                  <a:cubicBezTo>
                    <a:pt x="5" y="11"/>
                    <a:pt x="5" y="11"/>
                    <a:pt x="5" y="11"/>
                  </a:cubicBezTo>
                  <a:cubicBezTo>
                    <a:pt x="4" y="11"/>
                    <a:pt x="4" y="12"/>
                    <a:pt x="4" y="12"/>
                  </a:cubicBezTo>
                  <a:cubicBezTo>
                    <a:pt x="4" y="12"/>
                    <a:pt x="4" y="12"/>
                    <a:pt x="4" y="12"/>
                  </a:cubicBezTo>
                  <a:cubicBezTo>
                    <a:pt x="4" y="12"/>
                    <a:pt x="4" y="12"/>
                    <a:pt x="3" y="12"/>
                  </a:cubicBezTo>
                  <a:cubicBezTo>
                    <a:pt x="3" y="12"/>
                    <a:pt x="3" y="12"/>
                    <a:pt x="4" y="12"/>
                  </a:cubicBezTo>
                  <a:cubicBezTo>
                    <a:pt x="4" y="13"/>
                    <a:pt x="4" y="13"/>
                    <a:pt x="4" y="13"/>
                  </a:cubicBezTo>
                  <a:cubicBezTo>
                    <a:pt x="4" y="13"/>
                    <a:pt x="4" y="13"/>
                    <a:pt x="4" y="13"/>
                  </a:cubicBezTo>
                  <a:cubicBezTo>
                    <a:pt x="4" y="13"/>
                    <a:pt x="4" y="13"/>
                    <a:pt x="4" y="13"/>
                  </a:cubicBezTo>
                  <a:cubicBezTo>
                    <a:pt x="5" y="13"/>
                    <a:pt x="5" y="13"/>
                    <a:pt x="5" y="13"/>
                  </a:cubicBezTo>
                  <a:cubicBezTo>
                    <a:pt x="5" y="13"/>
                    <a:pt x="5" y="13"/>
                    <a:pt x="5" y="13"/>
                  </a:cubicBezTo>
                  <a:cubicBezTo>
                    <a:pt x="5" y="13"/>
                    <a:pt x="5" y="12"/>
                    <a:pt x="5" y="12"/>
                  </a:cubicBezTo>
                  <a:cubicBezTo>
                    <a:pt x="5" y="12"/>
                    <a:pt x="5" y="12"/>
                    <a:pt x="5" y="12"/>
                  </a:cubicBezTo>
                  <a:cubicBezTo>
                    <a:pt x="5" y="12"/>
                    <a:pt x="5" y="12"/>
                    <a:pt x="5" y="11"/>
                  </a:cubicBezTo>
                  <a:cubicBezTo>
                    <a:pt x="6" y="12"/>
                    <a:pt x="6" y="12"/>
                    <a:pt x="5" y="12"/>
                  </a:cubicBezTo>
                  <a:cubicBezTo>
                    <a:pt x="5" y="13"/>
                    <a:pt x="5" y="13"/>
                    <a:pt x="5" y="13"/>
                  </a:cubicBezTo>
                  <a:cubicBezTo>
                    <a:pt x="6" y="13"/>
                    <a:pt x="6" y="13"/>
                    <a:pt x="6" y="12"/>
                  </a:cubicBezTo>
                  <a:cubicBezTo>
                    <a:pt x="6" y="12"/>
                    <a:pt x="6" y="12"/>
                    <a:pt x="6" y="12"/>
                  </a:cubicBezTo>
                  <a:cubicBezTo>
                    <a:pt x="6" y="12"/>
                    <a:pt x="6" y="12"/>
                    <a:pt x="6" y="11"/>
                  </a:cubicBezTo>
                  <a:cubicBezTo>
                    <a:pt x="5" y="11"/>
                    <a:pt x="5" y="11"/>
                    <a:pt x="5" y="11"/>
                  </a:cubicBezTo>
                  <a:cubicBezTo>
                    <a:pt x="6" y="11"/>
                    <a:pt x="6" y="11"/>
                    <a:pt x="6" y="11"/>
                  </a:cubicBezTo>
                  <a:cubicBezTo>
                    <a:pt x="6" y="12"/>
                    <a:pt x="7" y="12"/>
                    <a:pt x="7" y="13"/>
                  </a:cubicBezTo>
                  <a:cubicBezTo>
                    <a:pt x="7" y="13"/>
                    <a:pt x="6" y="14"/>
                    <a:pt x="6" y="14"/>
                  </a:cubicBezTo>
                  <a:cubicBezTo>
                    <a:pt x="6" y="14"/>
                    <a:pt x="6" y="14"/>
                    <a:pt x="5" y="14"/>
                  </a:cubicBezTo>
                  <a:cubicBezTo>
                    <a:pt x="5" y="14"/>
                    <a:pt x="5" y="14"/>
                    <a:pt x="5" y="14"/>
                  </a:cubicBezTo>
                  <a:cubicBezTo>
                    <a:pt x="5" y="15"/>
                    <a:pt x="6" y="14"/>
                    <a:pt x="6" y="14"/>
                  </a:cubicBezTo>
                  <a:cubicBezTo>
                    <a:pt x="6" y="14"/>
                    <a:pt x="7" y="14"/>
                    <a:pt x="6" y="14"/>
                  </a:cubicBezTo>
                  <a:cubicBezTo>
                    <a:pt x="6" y="14"/>
                    <a:pt x="6" y="14"/>
                    <a:pt x="6" y="15"/>
                  </a:cubicBezTo>
                  <a:cubicBezTo>
                    <a:pt x="6" y="15"/>
                    <a:pt x="6" y="15"/>
                    <a:pt x="6" y="15"/>
                  </a:cubicBezTo>
                  <a:cubicBezTo>
                    <a:pt x="6" y="15"/>
                    <a:pt x="6" y="15"/>
                    <a:pt x="6" y="15"/>
                  </a:cubicBezTo>
                  <a:cubicBezTo>
                    <a:pt x="6" y="15"/>
                    <a:pt x="6" y="16"/>
                    <a:pt x="6" y="16"/>
                  </a:cubicBezTo>
                  <a:cubicBezTo>
                    <a:pt x="7" y="16"/>
                    <a:pt x="7" y="16"/>
                    <a:pt x="7" y="15"/>
                  </a:cubicBezTo>
                  <a:cubicBezTo>
                    <a:pt x="7" y="16"/>
                    <a:pt x="7" y="15"/>
                    <a:pt x="8" y="15"/>
                  </a:cubicBezTo>
                  <a:cubicBezTo>
                    <a:pt x="7" y="15"/>
                    <a:pt x="7" y="15"/>
                    <a:pt x="7" y="15"/>
                  </a:cubicBezTo>
                  <a:cubicBezTo>
                    <a:pt x="7" y="14"/>
                    <a:pt x="7" y="14"/>
                    <a:pt x="7" y="14"/>
                  </a:cubicBezTo>
                  <a:cubicBezTo>
                    <a:pt x="7" y="14"/>
                    <a:pt x="7" y="14"/>
                    <a:pt x="7" y="14"/>
                  </a:cubicBezTo>
                  <a:cubicBezTo>
                    <a:pt x="7" y="15"/>
                    <a:pt x="8" y="15"/>
                    <a:pt x="8" y="15"/>
                  </a:cubicBezTo>
                  <a:cubicBezTo>
                    <a:pt x="8" y="14"/>
                    <a:pt x="8" y="14"/>
                    <a:pt x="8" y="14"/>
                  </a:cubicBezTo>
                  <a:cubicBezTo>
                    <a:pt x="8" y="14"/>
                    <a:pt x="7" y="14"/>
                    <a:pt x="7" y="14"/>
                  </a:cubicBezTo>
                  <a:cubicBezTo>
                    <a:pt x="7" y="14"/>
                    <a:pt x="7" y="13"/>
                    <a:pt x="7" y="13"/>
                  </a:cubicBezTo>
                  <a:cubicBezTo>
                    <a:pt x="7" y="12"/>
                    <a:pt x="7" y="12"/>
                    <a:pt x="8" y="11"/>
                  </a:cubicBezTo>
                  <a:cubicBezTo>
                    <a:pt x="8" y="11"/>
                    <a:pt x="8" y="11"/>
                    <a:pt x="8" y="11"/>
                  </a:cubicBezTo>
                  <a:cubicBezTo>
                    <a:pt x="8" y="11"/>
                    <a:pt x="8" y="12"/>
                    <a:pt x="8" y="12"/>
                  </a:cubicBezTo>
                  <a:cubicBezTo>
                    <a:pt x="8" y="12"/>
                    <a:pt x="8" y="12"/>
                    <a:pt x="8" y="12"/>
                  </a:cubicBezTo>
                  <a:cubicBezTo>
                    <a:pt x="8" y="13"/>
                    <a:pt x="8" y="13"/>
                    <a:pt x="8" y="13"/>
                  </a:cubicBezTo>
                  <a:cubicBezTo>
                    <a:pt x="8" y="13"/>
                    <a:pt x="8" y="13"/>
                    <a:pt x="8" y="13"/>
                  </a:cubicBezTo>
                  <a:cubicBezTo>
                    <a:pt x="8" y="13"/>
                    <a:pt x="8" y="13"/>
                    <a:pt x="8" y="13"/>
                  </a:cubicBezTo>
                  <a:cubicBezTo>
                    <a:pt x="8" y="12"/>
                    <a:pt x="8" y="12"/>
                    <a:pt x="9" y="12"/>
                  </a:cubicBezTo>
                  <a:cubicBezTo>
                    <a:pt x="9" y="12"/>
                    <a:pt x="9" y="12"/>
                    <a:pt x="9" y="12"/>
                  </a:cubicBezTo>
                  <a:cubicBezTo>
                    <a:pt x="9" y="12"/>
                    <a:pt x="9" y="12"/>
                    <a:pt x="9" y="13"/>
                  </a:cubicBezTo>
                  <a:cubicBezTo>
                    <a:pt x="9" y="13"/>
                    <a:pt x="9" y="13"/>
                    <a:pt x="9" y="13"/>
                  </a:cubicBezTo>
                  <a:cubicBezTo>
                    <a:pt x="9" y="13"/>
                    <a:pt x="8" y="13"/>
                    <a:pt x="8" y="13"/>
                  </a:cubicBezTo>
                  <a:cubicBezTo>
                    <a:pt x="8" y="14"/>
                    <a:pt x="9" y="14"/>
                    <a:pt x="9" y="13"/>
                  </a:cubicBezTo>
                  <a:cubicBezTo>
                    <a:pt x="9" y="14"/>
                    <a:pt x="10" y="14"/>
                    <a:pt x="10" y="14"/>
                  </a:cubicBezTo>
                  <a:cubicBezTo>
                    <a:pt x="10" y="14"/>
                    <a:pt x="10" y="13"/>
                    <a:pt x="10" y="13"/>
                  </a:cubicBezTo>
                  <a:cubicBezTo>
                    <a:pt x="10" y="13"/>
                    <a:pt x="10" y="13"/>
                    <a:pt x="10" y="12"/>
                  </a:cubicBezTo>
                  <a:cubicBezTo>
                    <a:pt x="10" y="12"/>
                    <a:pt x="10" y="12"/>
                    <a:pt x="10" y="13"/>
                  </a:cubicBezTo>
                  <a:cubicBezTo>
                    <a:pt x="10" y="13"/>
                    <a:pt x="10" y="12"/>
                    <a:pt x="9" y="12"/>
                  </a:cubicBezTo>
                  <a:cubicBezTo>
                    <a:pt x="9" y="12"/>
                    <a:pt x="9" y="12"/>
                    <a:pt x="9" y="12"/>
                  </a:cubicBezTo>
                  <a:cubicBezTo>
                    <a:pt x="9" y="12"/>
                    <a:pt x="9" y="12"/>
                    <a:pt x="9" y="12"/>
                  </a:cubicBezTo>
                  <a:cubicBezTo>
                    <a:pt x="9" y="11"/>
                    <a:pt x="10" y="12"/>
                    <a:pt x="10" y="12"/>
                  </a:cubicBezTo>
                  <a:cubicBezTo>
                    <a:pt x="10" y="12"/>
                    <a:pt x="10" y="12"/>
                    <a:pt x="10" y="12"/>
                  </a:cubicBezTo>
                  <a:cubicBezTo>
                    <a:pt x="10" y="12"/>
                    <a:pt x="10" y="12"/>
                    <a:pt x="10" y="12"/>
                  </a:cubicBezTo>
                  <a:cubicBezTo>
                    <a:pt x="10" y="12"/>
                    <a:pt x="10" y="12"/>
                    <a:pt x="10" y="12"/>
                  </a:cubicBezTo>
                  <a:cubicBezTo>
                    <a:pt x="10" y="11"/>
                    <a:pt x="9" y="11"/>
                    <a:pt x="9" y="11"/>
                  </a:cubicBezTo>
                  <a:cubicBezTo>
                    <a:pt x="9" y="11"/>
                    <a:pt x="9" y="11"/>
                    <a:pt x="9" y="11"/>
                  </a:cubicBezTo>
                  <a:cubicBezTo>
                    <a:pt x="9" y="11"/>
                    <a:pt x="9" y="11"/>
                    <a:pt x="9" y="11"/>
                  </a:cubicBezTo>
                  <a:cubicBezTo>
                    <a:pt x="10" y="11"/>
                    <a:pt x="10" y="11"/>
                    <a:pt x="11" y="11"/>
                  </a:cubicBezTo>
                  <a:cubicBezTo>
                    <a:pt x="11" y="11"/>
                    <a:pt x="11" y="11"/>
                    <a:pt x="11" y="12"/>
                  </a:cubicBezTo>
                  <a:cubicBezTo>
                    <a:pt x="11" y="12"/>
                    <a:pt x="11" y="12"/>
                    <a:pt x="11" y="13"/>
                  </a:cubicBezTo>
                  <a:cubicBezTo>
                    <a:pt x="11" y="13"/>
                    <a:pt x="11" y="13"/>
                    <a:pt x="11" y="13"/>
                  </a:cubicBezTo>
                  <a:cubicBezTo>
                    <a:pt x="12" y="13"/>
                    <a:pt x="12" y="12"/>
                    <a:pt x="12" y="12"/>
                  </a:cubicBezTo>
                  <a:cubicBezTo>
                    <a:pt x="12" y="12"/>
                    <a:pt x="12" y="12"/>
                    <a:pt x="12" y="12"/>
                  </a:cubicBezTo>
                  <a:cubicBezTo>
                    <a:pt x="12" y="12"/>
                    <a:pt x="12" y="12"/>
                    <a:pt x="12" y="12"/>
                  </a:cubicBezTo>
                  <a:cubicBezTo>
                    <a:pt x="12" y="12"/>
                    <a:pt x="12" y="13"/>
                    <a:pt x="12" y="13"/>
                  </a:cubicBezTo>
                  <a:cubicBezTo>
                    <a:pt x="13" y="13"/>
                    <a:pt x="13" y="13"/>
                    <a:pt x="13" y="13"/>
                  </a:cubicBezTo>
                  <a:cubicBezTo>
                    <a:pt x="13" y="13"/>
                    <a:pt x="14" y="13"/>
                    <a:pt x="14" y="13"/>
                  </a:cubicBezTo>
                  <a:cubicBezTo>
                    <a:pt x="14" y="13"/>
                    <a:pt x="13" y="12"/>
                    <a:pt x="13" y="12"/>
                  </a:cubicBezTo>
                  <a:cubicBezTo>
                    <a:pt x="13" y="12"/>
                    <a:pt x="14" y="12"/>
                    <a:pt x="13" y="11"/>
                  </a:cubicBezTo>
                  <a:cubicBezTo>
                    <a:pt x="13" y="12"/>
                    <a:pt x="13" y="12"/>
                    <a:pt x="13" y="12"/>
                  </a:cubicBezTo>
                  <a:cubicBezTo>
                    <a:pt x="13" y="11"/>
                    <a:pt x="12" y="11"/>
                    <a:pt x="12" y="12"/>
                  </a:cubicBezTo>
                  <a:cubicBezTo>
                    <a:pt x="12" y="11"/>
                    <a:pt x="12" y="11"/>
                    <a:pt x="12" y="11"/>
                  </a:cubicBezTo>
                  <a:cubicBezTo>
                    <a:pt x="13" y="11"/>
                    <a:pt x="13" y="11"/>
                    <a:pt x="13" y="11"/>
                  </a:cubicBezTo>
                  <a:cubicBezTo>
                    <a:pt x="13" y="10"/>
                    <a:pt x="13" y="10"/>
                    <a:pt x="13" y="10"/>
                  </a:cubicBezTo>
                  <a:cubicBezTo>
                    <a:pt x="13" y="11"/>
                    <a:pt x="12" y="11"/>
                    <a:pt x="12" y="11"/>
                  </a:cubicBezTo>
                  <a:cubicBezTo>
                    <a:pt x="12" y="11"/>
                    <a:pt x="11" y="11"/>
                    <a:pt x="11" y="11"/>
                  </a:cubicBezTo>
                  <a:cubicBezTo>
                    <a:pt x="11" y="10"/>
                    <a:pt x="10" y="10"/>
                    <a:pt x="10" y="9"/>
                  </a:cubicBezTo>
                  <a:cubicBezTo>
                    <a:pt x="10" y="9"/>
                    <a:pt x="10" y="9"/>
                    <a:pt x="10" y="9"/>
                  </a:cubicBezTo>
                  <a:cubicBezTo>
                    <a:pt x="11" y="9"/>
                    <a:pt x="11" y="9"/>
                    <a:pt x="11" y="9"/>
                  </a:cubicBezTo>
                  <a:cubicBezTo>
                    <a:pt x="11" y="9"/>
                    <a:pt x="11" y="10"/>
                    <a:pt x="11" y="10"/>
                  </a:cubicBezTo>
                  <a:cubicBezTo>
                    <a:pt x="11" y="10"/>
                    <a:pt x="11" y="10"/>
                    <a:pt x="11" y="10"/>
                  </a:cubicBezTo>
                  <a:cubicBezTo>
                    <a:pt x="11" y="10"/>
                    <a:pt x="12" y="10"/>
                    <a:pt x="12" y="10"/>
                  </a:cubicBezTo>
                  <a:cubicBezTo>
                    <a:pt x="12" y="10"/>
                    <a:pt x="12" y="10"/>
                    <a:pt x="12" y="9"/>
                  </a:cubicBezTo>
                  <a:cubicBezTo>
                    <a:pt x="11" y="9"/>
                    <a:pt x="11" y="9"/>
                    <a:pt x="11" y="9"/>
                  </a:cubicBezTo>
                  <a:cubicBezTo>
                    <a:pt x="11" y="9"/>
                    <a:pt x="11" y="9"/>
                    <a:pt x="11" y="9"/>
                  </a:cubicBezTo>
                  <a:cubicBezTo>
                    <a:pt x="11" y="9"/>
                    <a:pt x="11" y="9"/>
                    <a:pt x="12" y="9"/>
                  </a:cubicBezTo>
                  <a:cubicBezTo>
                    <a:pt x="12" y="9"/>
                    <a:pt x="12" y="9"/>
                    <a:pt x="12" y="9"/>
                  </a:cubicBezTo>
                  <a:cubicBezTo>
                    <a:pt x="12" y="9"/>
                    <a:pt x="12" y="10"/>
                    <a:pt x="12" y="10"/>
                  </a:cubicBezTo>
                  <a:cubicBezTo>
                    <a:pt x="12" y="10"/>
                    <a:pt x="13" y="9"/>
                    <a:pt x="13" y="9"/>
                  </a:cubicBezTo>
                  <a:cubicBezTo>
                    <a:pt x="13" y="9"/>
                    <a:pt x="13" y="9"/>
                    <a:pt x="13" y="9"/>
                  </a:cubicBezTo>
                  <a:cubicBezTo>
                    <a:pt x="13" y="9"/>
                    <a:pt x="13" y="8"/>
                    <a:pt x="13" y="8"/>
                  </a:cubicBezTo>
                  <a:cubicBezTo>
                    <a:pt x="13" y="8"/>
                    <a:pt x="13" y="8"/>
                    <a:pt x="12" y="7"/>
                  </a:cubicBezTo>
                  <a:cubicBezTo>
                    <a:pt x="12" y="8"/>
                    <a:pt x="12" y="8"/>
                    <a:pt x="12" y="8"/>
                  </a:cubicBezTo>
                  <a:cubicBezTo>
                    <a:pt x="12" y="8"/>
                    <a:pt x="12" y="8"/>
                    <a:pt x="12" y="8"/>
                  </a:cubicBezTo>
                  <a:cubicBezTo>
                    <a:pt x="11" y="8"/>
                    <a:pt x="11" y="8"/>
                    <a:pt x="11" y="8"/>
                  </a:cubicBezTo>
                  <a:cubicBezTo>
                    <a:pt x="11" y="8"/>
                    <a:pt x="11" y="8"/>
                    <a:pt x="11" y="8"/>
                  </a:cubicBezTo>
                  <a:cubicBezTo>
                    <a:pt x="11" y="8"/>
                    <a:pt x="11" y="8"/>
                    <a:pt x="12" y="8"/>
                  </a:cubicBezTo>
                  <a:cubicBezTo>
                    <a:pt x="12" y="8"/>
                    <a:pt x="12" y="7"/>
                    <a:pt x="12" y="7"/>
                  </a:cubicBezTo>
                  <a:cubicBezTo>
                    <a:pt x="12" y="7"/>
                    <a:pt x="12" y="7"/>
                    <a:pt x="12" y="7"/>
                  </a:cubicBezTo>
                  <a:cubicBezTo>
                    <a:pt x="12" y="7"/>
                    <a:pt x="11" y="8"/>
                    <a:pt x="11" y="8"/>
                  </a:cubicBezTo>
                  <a:cubicBezTo>
                    <a:pt x="11" y="8"/>
                    <a:pt x="11" y="8"/>
                    <a:pt x="11" y="8"/>
                  </a:cubicBezTo>
                  <a:cubicBezTo>
                    <a:pt x="11" y="8"/>
                    <a:pt x="11" y="8"/>
                    <a:pt x="10" y="8"/>
                  </a:cubicBezTo>
                  <a:cubicBezTo>
                    <a:pt x="10" y="8"/>
                    <a:pt x="10" y="8"/>
                    <a:pt x="10" y="8"/>
                  </a:cubicBezTo>
                  <a:cubicBezTo>
                    <a:pt x="10" y="7"/>
                    <a:pt x="11" y="7"/>
                    <a:pt x="12" y="6"/>
                  </a:cubicBezTo>
                  <a:cubicBezTo>
                    <a:pt x="12" y="6"/>
                    <a:pt x="12" y="6"/>
                    <a:pt x="12" y="6"/>
                  </a:cubicBezTo>
                  <a:cubicBezTo>
                    <a:pt x="13" y="6"/>
                    <a:pt x="13" y="7"/>
                    <a:pt x="13" y="7"/>
                  </a:cubicBezTo>
                  <a:cubicBezTo>
                    <a:pt x="13" y="7"/>
                    <a:pt x="13" y="7"/>
                    <a:pt x="13" y="7"/>
                  </a:cubicBezTo>
                  <a:cubicBezTo>
                    <a:pt x="13" y="6"/>
                    <a:pt x="13" y="6"/>
                    <a:pt x="13" y="6"/>
                  </a:cubicBezTo>
                  <a:cubicBezTo>
                    <a:pt x="12" y="6"/>
                    <a:pt x="12" y="6"/>
                    <a:pt x="13" y="6"/>
                  </a:cubicBezTo>
                  <a:cubicBezTo>
                    <a:pt x="13" y="6"/>
                    <a:pt x="13" y="6"/>
                    <a:pt x="13" y="6"/>
                  </a:cubicBezTo>
                  <a:cubicBezTo>
                    <a:pt x="13" y="6"/>
                    <a:pt x="14" y="6"/>
                    <a:pt x="14" y="6"/>
                  </a:cubicBezTo>
                  <a:cubicBezTo>
                    <a:pt x="14" y="6"/>
                    <a:pt x="14" y="6"/>
                    <a:pt x="14" y="5"/>
                  </a:cubicBezTo>
                  <a:cubicBezTo>
                    <a:pt x="14" y="5"/>
                    <a:pt x="14" y="5"/>
                    <a:pt x="15" y="5"/>
                  </a:cubicBezTo>
                  <a:cubicBezTo>
                    <a:pt x="15" y="5"/>
                    <a:pt x="14" y="5"/>
                    <a:pt x="14" y="5"/>
                  </a:cubicBezTo>
                  <a:cubicBezTo>
                    <a:pt x="14" y="5"/>
                    <a:pt x="13" y="4"/>
                    <a:pt x="13" y="4"/>
                  </a:cubicBezTo>
                  <a:cubicBezTo>
                    <a:pt x="13" y="5"/>
                    <a:pt x="13" y="5"/>
                    <a:pt x="13" y="5"/>
                  </a:cubicBezTo>
                  <a:cubicBezTo>
                    <a:pt x="13" y="5"/>
                    <a:pt x="13" y="5"/>
                    <a:pt x="13" y="5"/>
                  </a:cubicBezTo>
                  <a:cubicBezTo>
                    <a:pt x="12" y="6"/>
                    <a:pt x="12" y="6"/>
                    <a:pt x="12" y="5"/>
                  </a:cubicBezTo>
                  <a:cubicBezTo>
                    <a:pt x="13" y="5"/>
                    <a:pt x="13" y="4"/>
                    <a:pt x="12" y="4"/>
                  </a:cubicBezTo>
                  <a:cubicBezTo>
                    <a:pt x="12" y="4"/>
                    <a:pt x="12" y="4"/>
                    <a:pt x="12" y="5"/>
                  </a:cubicBezTo>
                  <a:cubicBezTo>
                    <a:pt x="12" y="5"/>
                    <a:pt x="12" y="5"/>
                    <a:pt x="12" y="5"/>
                  </a:cubicBezTo>
                  <a:cubicBezTo>
                    <a:pt x="12" y="6"/>
                    <a:pt x="12" y="6"/>
                    <a:pt x="11" y="6"/>
                  </a:cubicBezTo>
                  <a:cubicBezTo>
                    <a:pt x="11" y="6"/>
                    <a:pt x="10" y="6"/>
                    <a:pt x="10" y="6"/>
                  </a:cubicBezTo>
                  <a:cubicBezTo>
                    <a:pt x="9" y="6"/>
                    <a:pt x="9" y="6"/>
                    <a:pt x="9" y="6"/>
                  </a:cubicBezTo>
                  <a:cubicBezTo>
                    <a:pt x="9" y="5"/>
                    <a:pt x="9" y="5"/>
                    <a:pt x="10" y="5"/>
                  </a:cubicBezTo>
                  <a:cubicBezTo>
                    <a:pt x="10" y="6"/>
                    <a:pt x="10" y="6"/>
                    <a:pt x="10" y="5"/>
                  </a:cubicBezTo>
                  <a:cubicBezTo>
                    <a:pt x="10" y="5"/>
                    <a:pt x="11" y="5"/>
                    <a:pt x="11" y="5"/>
                  </a:cubicBezTo>
                  <a:cubicBezTo>
                    <a:pt x="11" y="5"/>
                    <a:pt x="11" y="5"/>
                    <a:pt x="11" y="5"/>
                  </a:cubicBezTo>
                  <a:cubicBezTo>
                    <a:pt x="11" y="5"/>
                    <a:pt x="11" y="5"/>
                    <a:pt x="10" y="5"/>
                  </a:cubicBezTo>
                  <a:cubicBezTo>
                    <a:pt x="10" y="5"/>
                    <a:pt x="10" y="5"/>
                    <a:pt x="9" y="5"/>
                  </a:cubicBezTo>
                  <a:cubicBezTo>
                    <a:pt x="10" y="5"/>
                    <a:pt x="10" y="5"/>
                    <a:pt x="10" y="5"/>
                  </a:cubicBezTo>
                  <a:cubicBezTo>
                    <a:pt x="10" y="5"/>
                    <a:pt x="10" y="5"/>
                    <a:pt x="10" y="5"/>
                  </a:cubicBezTo>
                  <a:cubicBezTo>
                    <a:pt x="10" y="4"/>
                    <a:pt x="10" y="4"/>
                    <a:pt x="11" y="4"/>
                  </a:cubicBezTo>
                  <a:cubicBezTo>
                    <a:pt x="11" y="4"/>
                    <a:pt x="11" y="5"/>
                    <a:pt x="11" y="5"/>
                  </a:cubicBezTo>
                  <a:cubicBezTo>
                    <a:pt x="11" y="4"/>
                    <a:pt x="11" y="4"/>
                    <a:pt x="11" y="4"/>
                  </a:cubicBezTo>
                  <a:cubicBezTo>
                    <a:pt x="11" y="4"/>
                    <a:pt x="11" y="3"/>
                    <a:pt x="11" y="3"/>
                  </a:cubicBezTo>
                  <a:cubicBezTo>
                    <a:pt x="11" y="3"/>
                    <a:pt x="10" y="3"/>
                    <a:pt x="10" y="3"/>
                  </a:cubicBezTo>
                  <a:cubicBezTo>
                    <a:pt x="10" y="3"/>
                    <a:pt x="9" y="3"/>
                    <a:pt x="9" y="3"/>
                  </a:cubicBezTo>
                  <a:cubicBezTo>
                    <a:pt x="9" y="3"/>
                    <a:pt x="9" y="4"/>
                    <a:pt x="10" y="4"/>
                  </a:cubicBezTo>
                  <a:cubicBezTo>
                    <a:pt x="10" y="4"/>
                    <a:pt x="10" y="4"/>
                    <a:pt x="10" y="4"/>
                  </a:cubicBezTo>
                  <a:cubicBezTo>
                    <a:pt x="9" y="4"/>
                    <a:pt x="9" y="4"/>
                    <a:pt x="9" y="5"/>
                  </a:cubicBezTo>
                  <a:cubicBezTo>
                    <a:pt x="9" y="5"/>
                    <a:pt x="9" y="5"/>
                    <a:pt x="9" y="5"/>
                  </a:cubicBezTo>
                  <a:cubicBezTo>
                    <a:pt x="9" y="5"/>
                    <a:pt x="9" y="4"/>
                    <a:pt x="9" y="4"/>
                  </a:cubicBezTo>
                  <a:cubicBezTo>
                    <a:pt x="9" y="4"/>
                    <a:pt x="9" y="4"/>
                    <a:pt x="9" y="4"/>
                  </a:cubicBezTo>
                  <a:cubicBezTo>
                    <a:pt x="9" y="3"/>
                    <a:pt x="8" y="4"/>
                    <a:pt x="9" y="4"/>
                  </a:cubicBezTo>
                  <a:cubicBezTo>
                    <a:pt x="9" y="4"/>
                    <a:pt x="9" y="4"/>
                    <a:pt x="9" y="4"/>
                  </a:cubicBezTo>
                  <a:cubicBezTo>
                    <a:pt x="9" y="4"/>
                    <a:pt x="9" y="5"/>
                    <a:pt x="9" y="5"/>
                  </a:cubicBezTo>
                  <a:cubicBezTo>
                    <a:pt x="9" y="5"/>
                    <a:pt x="9" y="5"/>
                    <a:pt x="9" y="5"/>
                  </a:cubicBezTo>
                  <a:cubicBezTo>
                    <a:pt x="9" y="5"/>
                    <a:pt x="8" y="5"/>
                    <a:pt x="8" y="5"/>
                  </a:cubicBezTo>
                  <a:cubicBezTo>
                    <a:pt x="8" y="5"/>
                    <a:pt x="8" y="4"/>
                    <a:pt x="8" y="3"/>
                  </a:cubicBezTo>
                  <a:cubicBezTo>
                    <a:pt x="8" y="3"/>
                    <a:pt x="8" y="3"/>
                    <a:pt x="8" y="3"/>
                  </a:cubicBezTo>
                  <a:cubicBezTo>
                    <a:pt x="8" y="3"/>
                    <a:pt x="9" y="2"/>
                    <a:pt x="9" y="3"/>
                  </a:cubicBezTo>
                  <a:cubicBezTo>
                    <a:pt x="9" y="3"/>
                    <a:pt x="9" y="2"/>
                    <a:pt x="9" y="2"/>
                  </a:cubicBezTo>
                  <a:cubicBezTo>
                    <a:pt x="9" y="2"/>
                    <a:pt x="9" y="2"/>
                    <a:pt x="8" y="2"/>
                  </a:cubicBezTo>
                  <a:cubicBezTo>
                    <a:pt x="8" y="3"/>
                    <a:pt x="8" y="3"/>
                    <a:pt x="8" y="2"/>
                  </a:cubicBezTo>
                  <a:cubicBezTo>
                    <a:pt x="8" y="2"/>
                    <a:pt x="8" y="2"/>
                    <a:pt x="8" y="2"/>
                  </a:cubicBezTo>
                  <a:cubicBezTo>
                    <a:pt x="8" y="1"/>
                    <a:pt x="8" y="1"/>
                    <a:pt x="9" y="1"/>
                  </a:cubicBezTo>
                  <a:cubicBezTo>
                    <a:pt x="9" y="1"/>
                    <a:pt x="8" y="1"/>
                    <a:pt x="8" y="1"/>
                  </a:cubicBezTo>
                  <a:cubicBezTo>
                    <a:pt x="8" y="1"/>
                    <a:pt x="8" y="0"/>
                    <a:pt x="8" y="0"/>
                  </a:cubicBezTo>
                  <a:cubicBezTo>
                    <a:pt x="8" y="0"/>
                    <a:pt x="8" y="1"/>
                    <a:pt x="8" y="1"/>
                  </a:cubicBezTo>
                  <a:close/>
                  <a:moveTo>
                    <a:pt x="13" y="9"/>
                  </a:moveTo>
                  <a:cubicBezTo>
                    <a:pt x="13" y="9"/>
                    <a:pt x="13" y="9"/>
                    <a:pt x="12" y="9"/>
                  </a:cubicBezTo>
                  <a:cubicBezTo>
                    <a:pt x="12" y="9"/>
                    <a:pt x="12" y="9"/>
                    <a:pt x="12" y="9"/>
                  </a:cubicBezTo>
                  <a:cubicBezTo>
                    <a:pt x="12" y="9"/>
                    <a:pt x="12" y="9"/>
                    <a:pt x="12" y="9"/>
                  </a:cubicBezTo>
                  <a:cubicBezTo>
                    <a:pt x="12" y="9"/>
                    <a:pt x="12" y="9"/>
                    <a:pt x="12" y="9"/>
                  </a:cubicBezTo>
                  <a:cubicBezTo>
                    <a:pt x="11" y="9"/>
                    <a:pt x="11" y="9"/>
                    <a:pt x="10" y="9"/>
                  </a:cubicBezTo>
                  <a:cubicBezTo>
                    <a:pt x="10" y="9"/>
                    <a:pt x="9" y="9"/>
                    <a:pt x="9" y="9"/>
                  </a:cubicBezTo>
                  <a:cubicBezTo>
                    <a:pt x="9" y="9"/>
                    <a:pt x="9" y="9"/>
                    <a:pt x="8" y="8"/>
                  </a:cubicBezTo>
                  <a:cubicBezTo>
                    <a:pt x="8" y="8"/>
                    <a:pt x="8" y="8"/>
                    <a:pt x="8" y="8"/>
                  </a:cubicBezTo>
                  <a:cubicBezTo>
                    <a:pt x="8" y="9"/>
                    <a:pt x="8" y="9"/>
                    <a:pt x="8" y="9"/>
                  </a:cubicBezTo>
                  <a:cubicBezTo>
                    <a:pt x="8" y="9"/>
                    <a:pt x="8" y="9"/>
                    <a:pt x="8" y="9"/>
                  </a:cubicBezTo>
                  <a:cubicBezTo>
                    <a:pt x="8" y="9"/>
                    <a:pt x="8" y="9"/>
                    <a:pt x="8" y="9"/>
                  </a:cubicBezTo>
                  <a:cubicBezTo>
                    <a:pt x="7" y="9"/>
                    <a:pt x="7" y="9"/>
                    <a:pt x="7" y="9"/>
                  </a:cubicBezTo>
                  <a:cubicBezTo>
                    <a:pt x="8" y="9"/>
                    <a:pt x="8" y="9"/>
                    <a:pt x="8" y="9"/>
                  </a:cubicBezTo>
                  <a:cubicBezTo>
                    <a:pt x="8" y="10"/>
                    <a:pt x="8" y="10"/>
                    <a:pt x="9" y="10"/>
                  </a:cubicBezTo>
                  <a:cubicBezTo>
                    <a:pt x="8" y="10"/>
                    <a:pt x="8" y="10"/>
                    <a:pt x="8" y="11"/>
                  </a:cubicBezTo>
                  <a:cubicBezTo>
                    <a:pt x="9" y="11"/>
                    <a:pt x="9" y="12"/>
                    <a:pt x="9" y="12"/>
                  </a:cubicBezTo>
                  <a:cubicBezTo>
                    <a:pt x="9" y="12"/>
                    <a:pt x="9" y="12"/>
                    <a:pt x="9" y="12"/>
                  </a:cubicBezTo>
                  <a:cubicBezTo>
                    <a:pt x="9" y="13"/>
                    <a:pt x="10" y="13"/>
                    <a:pt x="10" y="13"/>
                  </a:cubicBezTo>
                  <a:cubicBezTo>
                    <a:pt x="10" y="13"/>
                    <a:pt x="10" y="13"/>
                    <a:pt x="10" y="13"/>
                  </a:cubicBezTo>
                  <a:cubicBezTo>
                    <a:pt x="10" y="13"/>
                    <a:pt x="10" y="13"/>
                    <a:pt x="10" y="13"/>
                  </a:cubicBezTo>
                  <a:cubicBezTo>
                    <a:pt x="10" y="13"/>
                    <a:pt x="10" y="13"/>
                    <a:pt x="10" y="13"/>
                  </a:cubicBezTo>
                  <a:cubicBezTo>
                    <a:pt x="9" y="13"/>
                    <a:pt x="9" y="13"/>
                    <a:pt x="9" y="13"/>
                  </a:cubicBezTo>
                  <a:cubicBezTo>
                    <a:pt x="9" y="13"/>
                    <a:pt x="9" y="13"/>
                    <a:pt x="9" y="13"/>
                  </a:cubicBezTo>
                  <a:cubicBezTo>
                    <a:pt x="9" y="13"/>
                    <a:pt x="9" y="13"/>
                    <a:pt x="9" y="13"/>
                  </a:cubicBezTo>
                  <a:cubicBezTo>
                    <a:pt x="9" y="12"/>
                    <a:pt x="9" y="12"/>
                    <a:pt x="9" y="12"/>
                  </a:cubicBezTo>
                  <a:cubicBezTo>
                    <a:pt x="9" y="12"/>
                    <a:pt x="9" y="11"/>
                    <a:pt x="8" y="11"/>
                  </a:cubicBezTo>
                  <a:cubicBezTo>
                    <a:pt x="8" y="11"/>
                    <a:pt x="8" y="10"/>
                    <a:pt x="7" y="10"/>
                  </a:cubicBezTo>
                  <a:cubicBezTo>
                    <a:pt x="8" y="10"/>
                    <a:pt x="8" y="10"/>
                    <a:pt x="8"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6" y="10"/>
                    <a:pt x="6" y="10"/>
                    <a:pt x="7" y="10"/>
                  </a:cubicBezTo>
                  <a:cubicBezTo>
                    <a:pt x="6" y="10"/>
                    <a:pt x="6" y="10"/>
                    <a:pt x="6" y="11"/>
                  </a:cubicBezTo>
                  <a:cubicBezTo>
                    <a:pt x="5" y="11"/>
                    <a:pt x="5" y="11"/>
                    <a:pt x="5" y="12"/>
                  </a:cubicBezTo>
                  <a:cubicBezTo>
                    <a:pt x="5" y="12"/>
                    <a:pt x="5" y="12"/>
                    <a:pt x="5" y="12"/>
                  </a:cubicBezTo>
                  <a:cubicBezTo>
                    <a:pt x="4" y="12"/>
                    <a:pt x="4" y="13"/>
                    <a:pt x="5" y="13"/>
                  </a:cubicBezTo>
                  <a:cubicBezTo>
                    <a:pt x="5" y="13"/>
                    <a:pt x="4" y="13"/>
                    <a:pt x="4" y="13"/>
                  </a:cubicBezTo>
                  <a:cubicBezTo>
                    <a:pt x="4" y="13"/>
                    <a:pt x="4" y="13"/>
                    <a:pt x="4" y="13"/>
                  </a:cubicBezTo>
                  <a:cubicBezTo>
                    <a:pt x="4" y="13"/>
                    <a:pt x="4" y="13"/>
                    <a:pt x="4" y="12"/>
                  </a:cubicBezTo>
                  <a:cubicBezTo>
                    <a:pt x="4" y="12"/>
                    <a:pt x="4" y="12"/>
                    <a:pt x="4" y="12"/>
                  </a:cubicBezTo>
                  <a:cubicBezTo>
                    <a:pt x="4" y="12"/>
                    <a:pt x="4" y="12"/>
                    <a:pt x="4" y="12"/>
                  </a:cubicBezTo>
                  <a:cubicBezTo>
                    <a:pt x="4" y="12"/>
                    <a:pt x="4" y="12"/>
                    <a:pt x="5" y="12"/>
                  </a:cubicBezTo>
                  <a:cubicBezTo>
                    <a:pt x="5" y="11"/>
                    <a:pt x="5" y="11"/>
                    <a:pt x="5" y="11"/>
                  </a:cubicBezTo>
                  <a:cubicBezTo>
                    <a:pt x="6" y="10"/>
                    <a:pt x="6" y="10"/>
                    <a:pt x="6" y="9"/>
                  </a:cubicBezTo>
                  <a:cubicBezTo>
                    <a:pt x="6" y="9"/>
                    <a:pt x="6" y="9"/>
                    <a:pt x="6" y="9"/>
                  </a:cubicBezTo>
                  <a:cubicBezTo>
                    <a:pt x="7" y="9"/>
                    <a:pt x="7" y="9"/>
                    <a:pt x="7" y="9"/>
                  </a:cubicBezTo>
                  <a:cubicBezTo>
                    <a:pt x="7" y="9"/>
                    <a:pt x="7" y="9"/>
                    <a:pt x="7" y="9"/>
                  </a:cubicBezTo>
                  <a:cubicBezTo>
                    <a:pt x="6" y="9"/>
                    <a:pt x="6" y="9"/>
                    <a:pt x="6" y="9"/>
                  </a:cubicBezTo>
                  <a:cubicBezTo>
                    <a:pt x="7" y="8"/>
                    <a:pt x="7" y="8"/>
                    <a:pt x="7" y="8"/>
                  </a:cubicBezTo>
                  <a:cubicBezTo>
                    <a:pt x="7" y="8"/>
                    <a:pt x="7" y="8"/>
                    <a:pt x="7" y="8"/>
                  </a:cubicBezTo>
                  <a:cubicBezTo>
                    <a:pt x="6" y="8"/>
                    <a:pt x="6" y="8"/>
                    <a:pt x="6" y="8"/>
                  </a:cubicBezTo>
                  <a:cubicBezTo>
                    <a:pt x="6" y="8"/>
                    <a:pt x="5" y="8"/>
                    <a:pt x="5" y="9"/>
                  </a:cubicBezTo>
                  <a:cubicBezTo>
                    <a:pt x="5" y="8"/>
                    <a:pt x="5" y="8"/>
                    <a:pt x="4" y="8"/>
                  </a:cubicBezTo>
                  <a:cubicBezTo>
                    <a:pt x="4" y="8"/>
                    <a:pt x="3" y="8"/>
                    <a:pt x="3" y="8"/>
                  </a:cubicBezTo>
                  <a:cubicBezTo>
                    <a:pt x="3" y="8"/>
                    <a:pt x="3" y="8"/>
                    <a:pt x="2" y="8"/>
                  </a:cubicBezTo>
                  <a:cubicBezTo>
                    <a:pt x="2" y="8"/>
                    <a:pt x="2" y="8"/>
                    <a:pt x="2" y="8"/>
                  </a:cubicBezTo>
                  <a:cubicBezTo>
                    <a:pt x="2" y="8"/>
                    <a:pt x="2" y="8"/>
                    <a:pt x="2" y="8"/>
                  </a:cubicBezTo>
                  <a:cubicBezTo>
                    <a:pt x="2" y="8"/>
                    <a:pt x="2" y="8"/>
                    <a:pt x="2" y="8"/>
                  </a:cubicBezTo>
                  <a:cubicBezTo>
                    <a:pt x="2" y="8"/>
                    <a:pt x="2" y="8"/>
                    <a:pt x="2" y="7"/>
                  </a:cubicBezTo>
                  <a:cubicBezTo>
                    <a:pt x="2" y="7"/>
                    <a:pt x="2" y="7"/>
                    <a:pt x="2" y="7"/>
                  </a:cubicBezTo>
                  <a:cubicBezTo>
                    <a:pt x="2" y="7"/>
                    <a:pt x="2" y="8"/>
                    <a:pt x="2" y="8"/>
                  </a:cubicBezTo>
                  <a:cubicBezTo>
                    <a:pt x="3" y="8"/>
                    <a:pt x="3" y="8"/>
                    <a:pt x="3" y="8"/>
                  </a:cubicBezTo>
                  <a:cubicBezTo>
                    <a:pt x="3" y="8"/>
                    <a:pt x="4" y="8"/>
                    <a:pt x="4" y="8"/>
                  </a:cubicBezTo>
                  <a:cubicBezTo>
                    <a:pt x="5" y="8"/>
                    <a:pt x="5" y="8"/>
                    <a:pt x="5" y="7"/>
                  </a:cubicBezTo>
                  <a:cubicBezTo>
                    <a:pt x="5" y="8"/>
                    <a:pt x="6" y="8"/>
                    <a:pt x="6" y="8"/>
                  </a:cubicBezTo>
                  <a:cubicBezTo>
                    <a:pt x="6" y="8"/>
                    <a:pt x="6" y="8"/>
                    <a:pt x="7" y="8"/>
                  </a:cubicBezTo>
                  <a:cubicBezTo>
                    <a:pt x="7" y="8"/>
                    <a:pt x="7" y="8"/>
                    <a:pt x="7" y="8"/>
                  </a:cubicBezTo>
                  <a:cubicBezTo>
                    <a:pt x="7" y="8"/>
                    <a:pt x="7" y="8"/>
                    <a:pt x="7" y="8"/>
                  </a:cubicBezTo>
                  <a:cubicBezTo>
                    <a:pt x="7" y="8"/>
                    <a:pt x="7" y="8"/>
                    <a:pt x="7" y="8"/>
                  </a:cubicBezTo>
                  <a:cubicBezTo>
                    <a:pt x="7" y="8"/>
                    <a:pt x="7" y="8"/>
                    <a:pt x="7" y="8"/>
                  </a:cubicBezTo>
                  <a:cubicBezTo>
                    <a:pt x="7" y="7"/>
                    <a:pt x="7" y="7"/>
                    <a:pt x="7" y="7"/>
                  </a:cubicBezTo>
                  <a:cubicBezTo>
                    <a:pt x="6" y="7"/>
                    <a:pt x="6" y="7"/>
                    <a:pt x="6" y="7"/>
                  </a:cubicBezTo>
                  <a:cubicBezTo>
                    <a:pt x="6" y="6"/>
                    <a:pt x="6" y="6"/>
                    <a:pt x="6" y="6"/>
                  </a:cubicBezTo>
                  <a:cubicBezTo>
                    <a:pt x="6" y="5"/>
                    <a:pt x="5" y="5"/>
                    <a:pt x="5" y="4"/>
                  </a:cubicBezTo>
                  <a:cubicBezTo>
                    <a:pt x="5" y="4"/>
                    <a:pt x="5" y="4"/>
                    <a:pt x="5" y="4"/>
                  </a:cubicBezTo>
                  <a:cubicBezTo>
                    <a:pt x="5" y="4"/>
                    <a:pt x="5" y="4"/>
                    <a:pt x="4" y="4"/>
                  </a:cubicBezTo>
                  <a:cubicBezTo>
                    <a:pt x="4" y="4"/>
                    <a:pt x="5" y="3"/>
                    <a:pt x="5" y="3"/>
                  </a:cubicBezTo>
                  <a:cubicBezTo>
                    <a:pt x="5" y="3"/>
                    <a:pt x="5" y="3"/>
                    <a:pt x="5" y="3"/>
                  </a:cubicBezTo>
                  <a:cubicBezTo>
                    <a:pt x="5" y="3"/>
                    <a:pt x="5" y="3"/>
                    <a:pt x="5" y="3"/>
                  </a:cubicBezTo>
                  <a:cubicBezTo>
                    <a:pt x="5" y="3"/>
                    <a:pt x="5" y="3"/>
                    <a:pt x="6" y="3"/>
                  </a:cubicBezTo>
                  <a:cubicBezTo>
                    <a:pt x="5" y="3"/>
                    <a:pt x="5" y="3"/>
                    <a:pt x="5" y="4"/>
                  </a:cubicBezTo>
                  <a:cubicBezTo>
                    <a:pt x="5" y="4"/>
                    <a:pt x="5" y="4"/>
                    <a:pt x="5" y="4"/>
                  </a:cubicBezTo>
                  <a:cubicBezTo>
                    <a:pt x="6" y="4"/>
                    <a:pt x="6" y="5"/>
                    <a:pt x="6" y="5"/>
                  </a:cubicBezTo>
                  <a:cubicBezTo>
                    <a:pt x="6" y="6"/>
                    <a:pt x="7" y="6"/>
                    <a:pt x="7" y="6"/>
                  </a:cubicBezTo>
                  <a:cubicBezTo>
                    <a:pt x="7" y="6"/>
                    <a:pt x="7" y="7"/>
                    <a:pt x="7" y="7"/>
                  </a:cubicBezTo>
                  <a:cubicBezTo>
                    <a:pt x="7" y="7"/>
                    <a:pt x="7" y="7"/>
                    <a:pt x="7" y="8"/>
                  </a:cubicBezTo>
                  <a:cubicBezTo>
                    <a:pt x="7" y="7"/>
                    <a:pt x="7" y="7"/>
                    <a:pt x="7" y="7"/>
                  </a:cubicBezTo>
                  <a:cubicBezTo>
                    <a:pt x="7" y="7"/>
                    <a:pt x="7" y="7"/>
                    <a:pt x="7" y="7"/>
                  </a:cubicBezTo>
                  <a:cubicBezTo>
                    <a:pt x="7" y="8"/>
                    <a:pt x="7" y="8"/>
                    <a:pt x="7" y="8"/>
                  </a:cubicBezTo>
                  <a:cubicBezTo>
                    <a:pt x="7" y="8"/>
                    <a:pt x="7" y="8"/>
                    <a:pt x="7" y="8"/>
                  </a:cubicBezTo>
                  <a:cubicBezTo>
                    <a:pt x="7" y="7"/>
                    <a:pt x="8" y="7"/>
                    <a:pt x="8" y="7"/>
                  </a:cubicBezTo>
                  <a:cubicBezTo>
                    <a:pt x="8" y="7"/>
                    <a:pt x="8" y="6"/>
                    <a:pt x="8" y="6"/>
                  </a:cubicBezTo>
                  <a:cubicBezTo>
                    <a:pt x="8" y="6"/>
                    <a:pt x="8" y="6"/>
                    <a:pt x="9" y="6"/>
                  </a:cubicBezTo>
                  <a:cubicBezTo>
                    <a:pt x="9" y="5"/>
                    <a:pt x="9" y="5"/>
                    <a:pt x="10" y="4"/>
                  </a:cubicBezTo>
                  <a:cubicBezTo>
                    <a:pt x="10" y="4"/>
                    <a:pt x="10" y="4"/>
                    <a:pt x="10" y="4"/>
                  </a:cubicBezTo>
                  <a:cubicBezTo>
                    <a:pt x="10" y="4"/>
                    <a:pt x="10" y="4"/>
                    <a:pt x="10" y="3"/>
                  </a:cubicBezTo>
                  <a:cubicBezTo>
                    <a:pt x="10" y="3"/>
                    <a:pt x="10" y="4"/>
                    <a:pt x="10" y="4"/>
                  </a:cubicBezTo>
                  <a:cubicBezTo>
                    <a:pt x="10" y="4"/>
                    <a:pt x="10" y="4"/>
                    <a:pt x="10" y="3"/>
                  </a:cubicBezTo>
                  <a:cubicBezTo>
                    <a:pt x="10" y="4"/>
                    <a:pt x="10" y="4"/>
                    <a:pt x="10" y="4"/>
                  </a:cubicBezTo>
                  <a:cubicBezTo>
                    <a:pt x="11" y="4"/>
                    <a:pt x="11" y="4"/>
                    <a:pt x="11" y="4"/>
                  </a:cubicBezTo>
                  <a:cubicBezTo>
                    <a:pt x="10" y="4"/>
                    <a:pt x="10" y="4"/>
                    <a:pt x="10" y="4"/>
                  </a:cubicBezTo>
                  <a:cubicBezTo>
                    <a:pt x="10" y="4"/>
                    <a:pt x="10" y="4"/>
                    <a:pt x="10" y="4"/>
                  </a:cubicBezTo>
                  <a:cubicBezTo>
                    <a:pt x="9" y="5"/>
                    <a:pt x="9" y="5"/>
                    <a:pt x="9" y="6"/>
                  </a:cubicBezTo>
                  <a:cubicBezTo>
                    <a:pt x="9" y="6"/>
                    <a:pt x="9" y="7"/>
                    <a:pt x="9" y="7"/>
                  </a:cubicBezTo>
                  <a:cubicBezTo>
                    <a:pt x="8" y="7"/>
                    <a:pt x="8" y="7"/>
                    <a:pt x="8" y="7"/>
                  </a:cubicBezTo>
                  <a:cubicBezTo>
                    <a:pt x="8" y="7"/>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9" y="8"/>
                    <a:pt x="9" y="8"/>
                    <a:pt x="9" y="8"/>
                  </a:cubicBezTo>
                  <a:cubicBezTo>
                    <a:pt x="9" y="8"/>
                    <a:pt x="10" y="8"/>
                    <a:pt x="10" y="8"/>
                  </a:cubicBezTo>
                  <a:cubicBezTo>
                    <a:pt x="11" y="8"/>
                    <a:pt x="11" y="8"/>
                    <a:pt x="12" y="9"/>
                  </a:cubicBezTo>
                  <a:cubicBezTo>
                    <a:pt x="12" y="8"/>
                    <a:pt x="12" y="8"/>
                    <a:pt x="12" y="8"/>
                  </a:cubicBezTo>
                  <a:cubicBezTo>
                    <a:pt x="12" y="8"/>
                    <a:pt x="12" y="8"/>
                    <a:pt x="12" y="8"/>
                  </a:cubicBezTo>
                  <a:cubicBezTo>
                    <a:pt x="12" y="8"/>
                    <a:pt x="12" y="8"/>
                    <a:pt x="12" y="8"/>
                  </a:cubicBezTo>
                  <a:cubicBezTo>
                    <a:pt x="13" y="8"/>
                    <a:pt x="13" y="9"/>
                    <a:pt x="13" y="9"/>
                  </a:cubicBezTo>
                  <a:close/>
                  <a:moveTo>
                    <a:pt x="0" y="11"/>
                  </a:move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1"/>
                  </a:cubicBezTo>
                  <a:cubicBezTo>
                    <a:pt x="1" y="11"/>
                    <a:pt x="1" y="11"/>
                    <a:pt x="1" y="12"/>
                  </a:cubicBezTo>
                  <a:cubicBezTo>
                    <a:pt x="1" y="12"/>
                    <a:pt x="1" y="11"/>
                    <a:pt x="1" y="11"/>
                  </a:cubicBezTo>
                  <a:cubicBezTo>
                    <a:pt x="1" y="11"/>
                    <a:pt x="1" y="11"/>
                    <a:pt x="0" y="11"/>
                  </a:cubicBezTo>
                  <a:close/>
                  <a:moveTo>
                    <a:pt x="3" y="10"/>
                  </a:moveTo>
                  <a:cubicBezTo>
                    <a:pt x="3" y="10"/>
                    <a:pt x="3" y="10"/>
                    <a:pt x="3" y="10"/>
                  </a:cubicBezTo>
                  <a:cubicBezTo>
                    <a:pt x="3" y="10"/>
                    <a:pt x="3" y="10"/>
                    <a:pt x="3" y="10"/>
                  </a:cubicBezTo>
                  <a:cubicBezTo>
                    <a:pt x="3" y="10"/>
                    <a:pt x="4" y="10"/>
                    <a:pt x="4" y="10"/>
                  </a:cubicBezTo>
                  <a:cubicBezTo>
                    <a:pt x="4" y="9"/>
                    <a:pt x="4" y="9"/>
                    <a:pt x="4" y="9"/>
                  </a:cubicBezTo>
                  <a:cubicBezTo>
                    <a:pt x="4" y="8"/>
                    <a:pt x="4" y="8"/>
                    <a:pt x="4" y="9"/>
                  </a:cubicBezTo>
                  <a:cubicBezTo>
                    <a:pt x="4" y="9"/>
                    <a:pt x="4" y="9"/>
                    <a:pt x="4" y="9"/>
                  </a:cubicBezTo>
                  <a:cubicBezTo>
                    <a:pt x="4" y="9"/>
                    <a:pt x="4"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4" y="10"/>
                    <a:pt x="4" y="10"/>
                  </a:cubicBezTo>
                  <a:cubicBezTo>
                    <a:pt x="4" y="10"/>
                    <a:pt x="3" y="10"/>
                    <a:pt x="3" y="10"/>
                  </a:cubicBezTo>
                  <a:cubicBezTo>
                    <a:pt x="3" y="10"/>
                    <a:pt x="3" y="10"/>
                    <a:pt x="3" y="10"/>
                  </a:cubicBezTo>
                  <a:close/>
                  <a:moveTo>
                    <a:pt x="6" y="9"/>
                  </a:moveTo>
                  <a:cubicBezTo>
                    <a:pt x="6" y="9"/>
                    <a:pt x="6" y="9"/>
                    <a:pt x="6" y="9"/>
                  </a:cubicBezTo>
                  <a:cubicBezTo>
                    <a:pt x="6" y="9"/>
                    <a:pt x="6" y="9"/>
                    <a:pt x="5" y="9"/>
                  </a:cubicBezTo>
                  <a:cubicBezTo>
                    <a:pt x="5" y="9"/>
                    <a:pt x="6" y="9"/>
                    <a:pt x="6" y="9"/>
                  </a:cubicBezTo>
                  <a:cubicBezTo>
                    <a:pt x="6" y="9"/>
                    <a:pt x="6" y="9"/>
                    <a:pt x="6" y="9"/>
                  </a:cubicBezTo>
                  <a:close/>
                  <a:moveTo>
                    <a:pt x="13" y="12"/>
                  </a:moveTo>
                  <a:cubicBezTo>
                    <a:pt x="13" y="12"/>
                    <a:pt x="13" y="12"/>
                    <a:pt x="13" y="12"/>
                  </a:cubicBezTo>
                  <a:cubicBezTo>
                    <a:pt x="13" y="13"/>
                    <a:pt x="13" y="13"/>
                    <a:pt x="13" y="13"/>
                  </a:cubicBezTo>
                  <a:cubicBezTo>
                    <a:pt x="13" y="13"/>
                    <a:pt x="13" y="12"/>
                    <a:pt x="13"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3" y="12"/>
                    <a:pt x="13" y="12"/>
                  </a:cubicBezTo>
                  <a:cubicBezTo>
                    <a:pt x="13" y="12"/>
                    <a:pt x="13" y="12"/>
                    <a:pt x="13" y="12"/>
                  </a:cubicBezTo>
                  <a:cubicBezTo>
                    <a:pt x="13" y="12"/>
                    <a:pt x="13" y="12"/>
                    <a:pt x="13" y="12"/>
                  </a:cubicBezTo>
                  <a:cubicBezTo>
                    <a:pt x="13" y="12"/>
                    <a:pt x="13" y="12"/>
                    <a:pt x="13" y="12"/>
                  </a:cubicBezTo>
                  <a:close/>
                  <a:moveTo>
                    <a:pt x="11" y="11"/>
                  </a:moveTo>
                  <a:cubicBezTo>
                    <a:pt x="11" y="11"/>
                    <a:pt x="11" y="11"/>
                    <a:pt x="11" y="11"/>
                  </a:cubicBezTo>
                  <a:cubicBezTo>
                    <a:pt x="11" y="11"/>
                    <a:pt x="11" y="11"/>
                    <a:pt x="11" y="11"/>
                  </a:cubicBezTo>
                  <a:cubicBezTo>
                    <a:pt x="11" y="11"/>
                    <a:pt x="10" y="11"/>
                    <a:pt x="10" y="10"/>
                  </a:cubicBezTo>
                  <a:cubicBezTo>
                    <a:pt x="10" y="10"/>
                    <a:pt x="9" y="10"/>
                    <a:pt x="9" y="11"/>
                  </a:cubicBezTo>
                  <a:cubicBezTo>
                    <a:pt x="9" y="11"/>
                    <a:pt x="9" y="11"/>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9"/>
                    <a:pt x="9" y="9"/>
                    <a:pt x="9" y="10"/>
                  </a:cubicBezTo>
                  <a:cubicBezTo>
                    <a:pt x="10" y="9"/>
                    <a:pt x="9" y="9"/>
                    <a:pt x="9" y="9"/>
                  </a:cubicBezTo>
                  <a:cubicBezTo>
                    <a:pt x="9" y="9"/>
                    <a:pt x="9" y="9"/>
                    <a:pt x="10" y="9"/>
                  </a:cubicBezTo>
                  <a:cubicBezTo>
                    <a:pt x="10" y="9"/>
                    <a:pt x="10" y="9"/>
                    <a:pt x="10" y="10"/>
                  </a:cubicBezTo>
                  <a:cubicBezTo>
                    <a:pt x="10" y="10"/>
                    <a:pt x="10" y="10"/>
                    <a:pt x="10" y="9"/>
                  </a:cubicBezTo>
                  <a:cubicBezTo>
                    <a:pt x="10" y="9"/>
                    <a:pt x="10" y="9"/>
                    <a:pt x="10" y="9"/>
                  </a:cubicBezTo>
                  <a:cubicBezTo>
                    <a:pt x="10" y="9"/>
                    <a:pt x="10" y="9"/>
                    <a:pt x="10" y="9"/>
                  </a:cubicBezTo>
                  <a:cubicBezTo>
                    <a:pt x="10" y="10"/>
                    <a:pt x="10" y="10"/>
                    <a:pt x="10" y="10"/>
                  </a:cubicBezTo>
                  <a:cubicBezTo>
                    <a:pt x="10" y="10"/>
                    <a:pt x="11" y="11"/>
                    <a:pt x="11" y="11"/>
                  </a:cubicBezTo>
                  <a:cubicBezTo>
                    <a:pt x="11" y="11"/>
                    <a:pt x="11" y="11"/>
                    <a:pt x="11" y="11"/>
                  </a:cubicBezTo>
                  <a:close/>
                  <a:moveTo>
                    <a:pt x="8" y="9"/>
                  </a:moveTo>
                  <a:cubicBezTo>
                    <a:pt x="8" y="9"/>
                    <a:pt x="8" y="9"/>
                    <a:pt x="8" y="9"/>
                  </a:cubicBezTo>
                  <a:cubicBezTo>
                    <a:pt x="9" y="9"/>
                    <a:pt x="9" y="9"/>
                    <a:pt x="9" y="9"/>
                  </a:cubicBezTo>
                  <a:cubicBezTo>
                    <a:pt x="9" y="9"/>
                    <a:pt x="8" y="9"/>
                    <a:pt x="8" y="9"/>
                  </a:cubicBezTo>
                  <a:cubicBezTo>
                    <a:pt x="8" y="9"/>
                    <a:pt x="8" y="9"/>
                    <a:pt x="8" y="9"/>
                  </a:cubicBezTo>
                  <a:close/>
                  <a:moveTo>
                    <a:pt x="7" y="16"/>
                  </a:moveTo>
                  <a:cubicBezTo>
                    <a:pt x="6" y="15"/>
                    <a:pt x="6" y="15"/>
                    <a:pt x="6" y="15"/>
                  </a:cubicBezTo>
                  <a:cubicBezTo>
                    <a:pt x="6" y="15"/>
                    <a:pt x="6" y="15"/>
                    <a:pt x="6" y="15"/>
                  </a:cubicBezTo>
                  <a:cubicBezTo>
                    <a:pt x="6" y="15"/>
                    <a:pt x="6" y="15"/>
                    <a:pt x="6" y="15"/>
                  </a:cubicBezTo>
                  <a:cubicBezTo>
                    <a:pt x="6" y="15"/>
                    <a:pt x="6" y="15"/>
                    <a:pt x="7" y="15"/>
                  </a:cubicBezTo>
                  <a:cubicBezTo>
                    <a:pt x="7" y="15"/>
                    <a:pt x="7" y="15"/>
                    <a:pt x="7" y="15"/>
                  </a:cubicBezTo>
                  <a:cubicBezTo>
                    <a:pt x="7" y="15"/>
                    <a:pt x="7" y="15"/>
                    <a:pt x="7" y="15"/>
                  </a:cubicBezTo>
                  <a:cubicBezTo>
                    <a:pt x="7" y="15"/>
                    <a:pt x="7" y="15"/>
                    <a:pt x="7" y="15"/>
                  </a:cubicBezTo>
                  <a:cubicBezTo>
                    <a:pt x="7" y="15"/>
                    <a:pt x="7" y="16"/>
                    <a:pt x="7" y="16"/>
                  </a:cubicBezTo>
                  <a:close/>
                  <a:moveTo>
                    <a:pt x="7" y="13"/>
                  </a:moveTo>
                  <a:cubicBezTo>
                    <a:pt x="7" y="13"/>
                    <a:pt x="7" y="13"/>
                    <a:pt x="7" y="13"/>
                  </a:cubicBezTo>
                  <a:cubicBezTo>
                    <a:pt x="7" y="13"/>
                    <a:pt x="7" y="13"/>
                    <a:pt x="7" y="13"/>
                  </a:cubicBezTo>
                  <a:cubicBezTo>
                    <a:pt x="7" y="12"/>
                    <a:pt x="7" y="12"/>
                    <a:pt x="7" y="12"/>
                  </a:cubicBezTo>
                  <a:cubicBezTo>
                    <a:pt x="7" y="11"/>
                    <a:pt x="6" y="11"/>
                    <a:pt x="6" y="11"/>
                  </a:cubicBezTo>
                  <a:cubicBezTo>
                    <a:pt x="6" y="11"/>
                    <a:pt x="6" y="11"/>
                    <a:pt x="6" y="11"/>
                  </a:cubicBezTo>
                  <a:cubicBezTo>
                    <a:pt x="6" y="11"/>
                    <a:pt x="6" y="11"/>
                    <a:pt x="6" y="11"/>
                  </a:cubicBezTo>
                  <a:cubicBezTo>
                    <a:pt x="7" y="11"/>
                    <a:pt x="7" y="11"/>
                    <a:pt x="7" y="11"/>
                  </a:cubicBezTo>
                  <a:cubicBezTo>
                    <a:pt x="6" y="11"/>
                    <a:pt x="6" y="11"/>
                    <a:pt x="6" y="11"/>
                  </a:cubicBezTo>
                  <a:cubicBezTo>
                    <a:pt x="6" y="10"/>
                    <a:pt x="6" y="10"/>
                    <a:pt x="6" y="11"/>
                  </a:cubicBezTo>
                  <a:cubicBezTo>
                    <a:pt x="7" y="11"/>
                    <a:pt x="7" y="11"/>
                    <a:pt x="7" y="11"/>
                  </a:cubicBezTo>
                  <a:cubicBezTo>
                    <a:pt x="7" y="11"/>
                    <a:pt x="7" y="10"/>
                    <a:pt x="7"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7" y="10"/>
                    <a:pt x="7" y="11"/>
                    <a:pt x="7" y="11"/>
                  </a:cubicBezTo>
                  <a:cubicBezTo>
                    <a:pt x="7" y="11"/>
                    <a:pt x="7" y="11"/>
                    <a:pt x="7" y="11"/>
                  </a:cubicBezTo>
                  <a:cubicBezTo>
                    <a:pt x="8" y="11"/>
                    <a:pt x="8" y="11"/>
                    <a:pt x="8" y="11"/>
                  </a:cubicBezTo>
                  <a:cubicBezTo>
                    <a:pt x="8" y="11"/>
                    <a:pt x="7" y="11"/>
                    <a:pt x="7" y="11"/>
                  </a:cubicBezTo>
                  <a:cubicBezTo>
                    <a:pt x="7" y="11"/>
                    <a:pt x="7" y="11"/>
                    <a:pt x="7" y="11"/>
                  </a:cubicBezTo>
                  <a:cubicBezTo>
                    <a:pt x="8" y="11"/>
                    <a:pt x="8" y="11"/>
                    <a:pt x="8" y="11"/>
                  </a:cubicBezTo>
                  <a:cubicBezTo>
                    <a:pt x="8" y="11"/>
                    <a:pt x="8" y="11"/>
                    <a:pt x="8" y="11"/>
                  </a:cubicBezTo>
                  <a:cubicBezTo>
                    <a:pt x="7" y="11"/>
                    <a:pt x="7" y="12"/>
                    <a:pt x="7" y="12"/>
                  </a:cubicBezTo>
                  <a:cubicBezTo>
                    <a:pt x="7" y="12"/>
                    <a:pt x="7" y="12"/>
                    <a:pt x="7" y="13"/>
                  </a:cubicBezTo>
                  <a:cubicBezTo>
                    <a:pt x="7" y="13"/>
                    <a:pt x="7" y="13"/>
                    <a:pt x="7" y="13"/>
                  </a:cubicBezTo>
                  <a:close/>
                  <a:moveTo>
                    <a:pt x="7" y="9"/>
                  </a:moveTo>
                  <a:cubicBezTo>
                    <a:pt x="7" y="9"/>
                    <a:pt x="7" y="10"/>
                    <a:pt x="7" y="10"/>
                  </a:cubicBezTo>
                  <a:cubicBezTo>
                    <a:pt x="7" y="10"/>
                    <a:pt x="7" y="10"/>
                    <a:pt x="7" y="10"/>
                  </a:cubicBezTo>
                  <a:cubicBezTo>
                    <a:pt x="7" y="10"/>
                    <a:pt x="7" y="10"/>
                    <a:pt x="7" y="10"/>
                  </a:cubicBezTo>
                  <a:cubicBezTo>
                    <a:pt x="7" y="10"/>
                    <a:pt x="7" y="9"/>
                    <a:pt x="7" y="9"/>
                  </a:cubicBezTo>
                  <a:close/>
                  <a:moveTo>
                    <a:pt x="1" y="4"/>
                  </a:move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4"/>
                  </a:cubicBezTo>
                  <a:cubicBezTo>
                    <a:pt x="1" y="4"/>
                    <a:pt x="1" y="4"/>
                    <a:pt x="1" y="5"/>
                  </a:cubicBezTo>
                  <a:cubicBezTo>
                    <a:pt x="1" y="4"/>
                    <a:pt x="1" y="4"/>
                    <a:pt x="1" y="4"/>
                  </a:cubicBezTo>
                  <a:cubicBezTo>
                    <a:pt x="1" y="4"/>
                    <a:pt x="1" y="4"/>
                    <a:pt x="1" y="4"/>
                  </a:cubicBezTo>
                  <a:close/>
                  <a:moveTo>
                    <a:pt x="3" y="5"/>
                  </a:moveTo>
                  <a:cubicBezTo>
                    <a:pt x="3" y="5"/>
                    <a:pt x="3" y="5"/>
                    <a:pt x="3" y="5"/>
                  </a:cubicBezTo>
                  <a:cubicBezTo>
                    <a:pt x="4" y="6"/>
                    <a:pt x="4" y="6"/>
                    <a:pt x="4" y="6"/>
                  </a:cubicBezTo>
                  <a:cubicBezTo>
                    <a:pt x="5" y="6"/>
                    <a:pt x="5" y="6"/>
                    <a:pt x="5" y="6"/>
                  </a:cubicBezTo>
                  <a:cubicBezTo>
                    <a:pt x="5" y="6"/>
                    <a:pt x="6" y="6"/>
                    <a:pt x="5" y="6"/>
                  </a:cubicBezTo>
                  <a:cubicBezTo>
                    <a:pt x="5" y="6"/>
                    <a:pt x="5" y="6"/>
                    <a:pt x="5" y="6"/>
                  </a:cubicBezTo>
                  <a:cubicBezTo>
                    <a:pt x="5" y="6"/>
                    <a:pt x="5" y="6"/>
                    <a:pt x="5" y="6"/>
                  </a:cubicBezTo>
                  <a:cubicBezTo>
                    <a:pt x="5" y="6"/>
                    <a:pt x="5" y="6"/>
                    <a:pt x="6" y="6"/>
                  </a:cubicBezTo>
                  <a:cubicBezTo>
                    <a:pt x="6" y="6"/>
                    <a:pt x="6" y="6"/>
                    <a:pt x="6" y="6"/>
                  </a:cubicBezTo>
                  <a:cubicBezTo>
                    <a:pt x="5" y="6"/>
                    <a:pt x="5" y="6"/>
                    <a:pt x="5" y="6"/>
                  </a:cubicBezTo>
                  <a:cubicBezTo>
                    <a:pt x="5" y="6"/>
                    <a:pt x="5" y="7"/>
                    <a:pt x="5" y="7"/>
                  </a:cubicBezTo>
                  <a:cubicBezTo>
                    <a:pt x="5" y="7"/>
                    <a:pt x="5" y="6"/>
                    <a:pt x="5" y="6"/>
                  </a:cubicBezTo>
                  <a:cubicBezTo>
                    <a:pt x="5" y="6"/>
                    <a:pt x="5" y="6"/>
                    <a:pt x="5" y="6"/>
                  </a:cubicBezTo>
                  <a:cubicBezTo>
                    <a:pt x="5" y="6"/>
                    <a:pt x="5" y="6"/>
                    <a:pt x="5" y="6"/>
                  </a:cubicBezTo>
                  <a:cubicBezTo>
                    <a:pt x="5" y="6"/>
                    <a:pt x="5" y="6"/>
                    <a:pt x="5" y="6"/>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4" y="7"/>
                    <a:pt x="4" y="7"/>
                    <a:pt x="4" y="7"/>
                  </a:cubicBezTo>
                  <a:cubicBezTo>
                    <a:pt x="4" y="7"/>
                    <a:pt x="4" y="7"/>
                    <a:pt x="4" y="6"/>
                  </a:cubicBezTo>
                  <a:cubicBezTo>
                    <a:pt x="4" y="6"/>
                    <a:pt x="4" y="6"/>
                    <a:pt x="3" y="5"/>
                  </a:cubicBezTo>
                  <a:cubicBezTo>
                    <a:pt x="3" y="5"/>
                    <a:pt x="3" y="5"/>
                    <a:pt x="3" y="5"/>
                  </a:cubicBezTo>
                  <a:cubicBezTo>
                    <a:pt x="3" y="5"/>
                    <a:pt x="3" y="5"/>
                    <a:pt x="3" y="5"/>
                  </a:cubicBezTo>
                  <a:close/>
                  <a:moveTo>
                    <a:pt x="6" y="8"/>
                  </a:moveTo>
                  <a:cubicBezTo>
                    <a:pt x="6" y="8"/>
                    <a:pt x="6" y="8"/>
                    <a:pt x="6" y="7"/>
                  </a:cubicBezTo>
                  <a:cubicBezTo>
                    <a:pt x="6" y="7"/>
                    <a:pt x="6" y="7"/>
                    <a:pt x="5" y="7"/>
                  </a:cubicBezTo>
                  <a:cubicBezTo>
                    <a:pt x="6" y="7"/>
                    <a:pt x="6" y="7"/>
                    <a:pt x="6" y="7"/>
                  </a:cubicBezTo>
                  <a:cubicBezTo>
                    <a:pt x="6" y="7"/>
                    <a:pt x="6" y="7"/>
                    <a:pt x="6" y="8"/>
                  </a:cubicBezTo>
                  <a:close/>
                  <a:moveTo>
                    <a:pt x="14" y="5"/>
                  </a:moveTo>
                  <a:cubicBezTo>
                    <a:pt x="14" y="5"/>
                    <a:pt x="14" y="5"/>
                    <a:pt x="14" y="5"/>
                  </a:cubicBezTo>
                  <a:cubicBezTo>
                    <a:pt x="14" y="5"/>
                    <a:pt x="14" y="6"/>
                    <a:pt x="14" y="6"/>
                  </a:cubicBezTo>
                  <a:cubicBezTo>
                    <a:pt x="14" y="6"/>
                    <a:pt x="14" y="6"/>
                    <a:pt x="13" y="6"/>
                  </a:cubicBezTo>
                  <a:cubicBezTo>
                    <a:pt x="13" y="6"/>
                    <a:pt x="13" y="6"/>
                    <a:pt x="13" y="5"/>
                  </a:cubicBezTo>
                  <a:cubicBezTo>
                    <a:pt x="13" y="5"/>
                    <a:pt x="13" y="5"/>
                    <a:pt x="13" y="5"/>
                  </a:cubicBezTo>
                  <a:cubicBezTo>
                    <a:pt x="13" y="5"/>
                    <a:pt x="13" y="5"/>
                    <a:pt x="13" y="5"/>
                  </a:cubicBezTo>
                  <a:cubicBezTo>
                    <a:pt x="13" y="5"/>
                    <a:pt x="13" y="5"/>
                    <a:pt x="13" y="5"/>
                  </a:cubicBezTo>
                  <a:cubicBezTo>
                    <a:pt x="13" y="5"/>
                    <a:pt x="13" y="5"/>
                    <a:pt x="13" y="5"/>
                  </a:cubicBezTo>
                  <a:cubicBezTo>
                    <a:pt x="13" y="5"/>
                    <a:pt x="13" y="5"/>
                    <a:pt x="13" y="5"/>
                  </a:cubicBezTo>
                  <a:cubicBezTo>
                    <a:pt x="13" y="5"/>
                    <a:pt x="13" y="5"/>
                    <a:pt x="13" y="5"/>
                  </a:cubicBezTo>
                  <a:cubicBezTo>
                    <a:pt x="13" y="5"/>
                    <a:pt x="14" y="5"/>
                    <a:pt x="14" y="5"/>
                  </a:cubicBezTo>
                  <a:close/>
                  <a:moveTo>
                    <a:pt x="11" y="6"/>
                  </a:moveTo>
                  <a:cubicBezTo>
                    <a:pt x="11" y="6"/>
                    <a:pt x="11" y="6"/>
                    <a:pt x="11" y="6"/>
                  </a:cubicBezTo>
                  <a:cubicBezTo>
                    <a:pt x="11" y="6"/>
                    <a:pt x="11" y="7"/>
                    <a:pt x="11" y="7"/>
                  </a:cubicBezTo>
                  <a:cubicBezTo>
                    <a:pt x="10" y="7"/>
                    <a:pt x="10" y="7"/>
                    <a:pt x="10" y="8"/>
                  </a:cubicBezTo>
                  <a:cubicBezTo>
                    <a:pt x="10" y="8"/>
                    <a:pt x="10" y="8"/>
                    <a:pt x="10" y="8"/>
                  </a:cubicBezTo>
                  <a:cubicBezTo>
                    <a:pt x="10" y="8"/>
                    <a:pt x="10" y="8"/>
                    <a:pt x="10" y="7"/>
                  </a:cubicBezTo>
                  <a:cubicBezTo>
                    <a:pt x="10" y="7"/>
                    <a:pt x="10" y="7"/>
                    <a:pt x="10" y="7"/>
                  </a:cubicBezTo>
                  <a:cubicBezTo>
                    <a:pt x="10" y="7"/>
                    <a:pt x="10" y="8"/>
                    <a:pt x="10" y="8"/>
                  </a:cubicBezTo>
                  <a:cubicBezTo>
                    <a:pt x="10" y="8"/>
                    <a:pt x="9" y="8"/>
                    <a:pt x="9" y="8"/>
                  </a:cubicBezTo>
                  <a:cubicBezTo>
                    <a:pt x="10" y="7"/>
                    <a:pt x="10" y="7"/>
                    <a:pt x="10" y="7"/>
                  </a:cubicBezTo>
                  <a:cubicBezTo>
                    <a:pt x="9" y="7"/>
                    <a:pt x="9" y="7"/>
                    <a:pt x="9"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9" y="7"/>
                    <a:pt x="9" y="7"/>
                  </a:cubicBezTo>
                  <a:cubicBezTo>
                    <a:pt x="9" y="7"/>
                    <a:pt x="9" y="7"/>
                    <a:pt x="9" y="7"/>
                  </a:cubicBezTo>
                  <a:cubicBezTo>
                    <a:pt x="9" y="7"/>
                    <a:pt x="9" y="7"/>
                    <a:pt x="9" y="7"/>
                  </a:cubicBezTo>
                  <a:cubicBezTo>
                    <a:pt x="9" y="7"/>
                    <a:pt x="9" y="6"/>
                    <a:pt x="9" y="6"/>
                  </a:cubicBezTo>
                  <a:cubicBezTo>
                    <a:pt x="9" y="7"/>
                    <a:pt x="9" y="7"/>
                    <a:pt x="9" y="7"/>
                  </a:cubicBezTo>
                  <a:cubicBezTo>
                    <a:pt x="10" y="7"/>
                    <a:pt x="10" y="7"/>
                    <a:pt x="10" y="6"/>
                  </a:cubicBezTo>
                  <a:cubicBezTo>
                    <a:pt x="9" y="6"/>
                    <a:pt x="9" y="6"/>
                    <a:pt x="9" y="6"/>
                  </a:cubicBezTo>
                  <a:cubicBezTo>
                    <a:pt x="9" y="6"/>
                    <a:pt x="9" y="6"/>
                    <a:pt x="9" y="6"/>
                  </a:cubicBezTo>
                  <a:cubicBezTo>
                    <a:pt x="10" y="6"/>
                    <a:pt x="10" y="6"/>
                    <a:pt x="10" y="6"/>
                  </a:cubicBezTo>
                  <a:cubicBezTo>
                    <a:pt x="11" y="6"/>
                    <a:pt x="11" y="6"/>
                    <a:pt x="11" y="6"/>
                  </a:cubicBezTo>
                  <a:cubicBezTo>
                    <a:pt x="11" y="6"/>
                    <a:pt x="11" y="6"/>
                    <a:pt x="11" y="6"/>
                  </a:cubicBezTo>
                  <a:cubicBezTo>
                    <a:pt x="11" y="6"/>
                    <a:pt x="11" y="6"/>
                    <a:pt x="11" y="6"/>
                  </a:cubicBezTo>
                  <a:close/>
                  <a:moveTo>
                    <a:pt x="8" y="8"/>
                  </a:moveTo>
                  <a:cubicBezTo>
                    <a:pt x="8" y="7"/>
                    <a:pt x="8" y="7"/>
                    <a:pt x="8" y="7"/>
                  </a:cubicBezTo>
                  <a:cubicBezTo>
                    <a:pt x="9" y="7"/>
                    <a:pt x="9" y="7"/>
                    <a:pt x="9" y="7"/>
                  </a:cubicBezTo>
                  <a:cubicBezTo>
                    <a:pt x="9" y="7"/>
                    <a:pt x="9" y="7"/>
                    <a:pt x="9" y="8"/>
                  </a:cubicBezTo>
                  <a:cubicBezTo>
                    <a:pt x="8" y="8"/>
                    <a:pt x="8" y="8"/>
                    <a:pt x="8" y="8"/>
                  </a:cubicBezTo>
                  <a:close/>
                  <a:moveTo>
                    <a:pt x="8" y="1"/>
                  </a:moveTo>
                  <a:cubicBezTo>
                    <a:pt x="8" y="1"/>
                    <a:pt x="8" y="1"/>
                    <a:pt x="8" y="1"/>
                  </a:cubicBezTo>
                  <a:cubicBezTo>
                    <a:pt x="8" y="1"/>
                    <a:pt x="8" y="1"/>
                    <a:pt x="8" y="1"/>
                  </a:cubicBezTo>
                  <a:cubicBezTo>
                    <a:pt x="8" y="1"/>
                    <a:pt x="8" y="1"/>
                    <a:pt x="8" y="1"/>
                  </a:cubicBezTo>
                  <a:cubicBezTo>
                    <a:pt x="8" y="2"/>
                    <a:pt x="8" y="2"/>
                    <a:pt x="8" y="2"/>
                  </a:cubicBezTo>
                  <a:cubicBezTo>
                    <a:pt x="8" y="2"/>
                    <a:pt x="8" y="2"/>
                    <a:pt x="8" y="2"/>
                  </a:cubicBezTo>
                  <a:cubicBezTo>
                    <a:pt x="8" y="2"/>
                    <a:pt x="8" y="2"/>
                    <a:pt x="8" y="2"/>
                  </a:cubicBezTo>
                  <a:cubicBezTo>
                    <a:pt x="8" y="2"/>
                    <a:pt x="8" y="2"/>
                    <a:pt x="8" y="2"/>
                  </a:cubicBezTo>
                  <a:cubicBezTo>
                    <a:pt x="8" y="2"/>
                    <a:pt x="8" y="2"/>
                    <a:pt x="8" y="1"/>
                  </a:cubicBezTo>
                  <a:cubicBezTo>
                    <a:pt x="7" y="1"/>
                    <a:pt x="7" y="1"/>
                    <a:pt x="7" y="1"/>
                  </a:cubicBezTo>
                  <a:cubicBezTo>
                    <a:pt x="7" y="1"/>
                    <a:pt x="7" y="1"/>
                    <a:pt x="8" y="1"/>
                  </a:cubicBezTo>
                  <a:cubicBezTo>
                    <a:pt x="8" y="1"/>
                    <a:pt x="8" y="1"/>
                    <a:pt x="8" y="1"/>
                  </a:cubicBezTo>
                  <a:close/>
                  <a:moveTo>
                    <a:pt x="8" y="3"/>
                  </a:moveTo>
                  <a:cubicBezTo>
                    <a:pt x="8" y="4"/>
                    <a:pt x="8" y="4"/>
                    <a:pt x="8" y="4"/>
                  </a:cubicBezTo>
                  <a:cubicBezTo>
                    <a:pt x="8" y="4"/>
                    <a:pt x="8" y="4"/>
                    <a:pt x="8" y="5"/>
                  </a:cubicBezTo>
                  <a:cubicBezTo>
                    <a:pt x="8" y="5"/>
                    <a:pt x="8" y="5"/>
                    <a:pt x="8" y="5"/>
                  </a:cubicBezTo>
                  <a:cubicBezTo>
                    <a:pt x="8" y="5"/>
                    <a:pt x="8" y="6"/>
                    <a:pt x="8" y="6"/>
                  </a:cubicBezTo>
                  <a:cubicBezTo>
                    <a:pt x="8" y="6"/>
                    <a:pt x="8" y="5"/>
                    <a:pt x="8" y="5"/>
                  </a:cubicBezTo>
                  <a:cubicBezTo>
                    <a:pt x="8" y="5"/>
                    <a:pt x="8" y="5"/>
                    <a:pt x="8" y="5"/>
                  </a:cubicBezTo>
                  <a:cubicBezTo>
                    <a:pt x="8" y="6"/>
                    <a:pt x="8" y="6"/>
                    <a:pt x="8" y="6"/>
                  </a:cubicBezTo>
                  <a:cubicBezTo>
                    <a:pt x="8" y="6"/>
                    <a:pt x="8" y="6"/>
                    <a:pt x="8" y="6"/>
                  </a:cubicBezTo>
                  <a:cubicBezTo>
                    <a:pt x="8" y="6"/>
                    <a:pt x="8" y="6"/>
                    <a:pt x="8" y="6"/>
                  </a:cubicBezTo>
                  <a:cubicBezTo>
                    <a:pt x="8" y="6"/>
                    <a:pt x="7" y="6"/>
                    <a:pt x="7" y="6"/>
                  </a:cubicBezTo>
                  <a:cubicBezTo>
                    <a:pt x="8" y="6"/>
                    <a:pt x="7" y="5"/>
                    <a:pt x="7" y="5"/>
                  </a:cubicBezTo>
                  <a:cubicBezTo>
                    <a:pt x="7" y="5"/>
                    <a:pt x="7" y="5"/>
                    <a:pt x="7" y="5"/>
                  </a:cubicBezTo>
                  <a:cubicBezTo>
                    <a:pt x="7" y="5"/>
                    <a:pt x="7" y="5"/>
                    <a:pt x="7" y="5"/>
                  </a:cubicBezTo>
                  <a:cubicBezTo>
                    <a:pt x="7" y="5"/>
                    <a:pt x="7" y="5"/>
                    <a:pt x="7" y="5"/>
                  </a:cubicBezTo>
                  <a:cubicBezTo>
                    <a:pt x="7" y="5"/>
                    <a:pt x="7" y="5"/>
                    <a:pt x="7" y="5"/>
                  </a:cubicBezTo>
                  <a:cubicBezTo>
                    <a:pt x="7" y="5"/>
                    <a:pt x="7" y="6"/>
                    <a:pt x="7" y="6"/>
                  </a:cubicBezTo>
                  <a:cubicBezTo>
                    <a:pt x="7" y="6"/>
                    <a:pt x="7" y="6"/>
                    <a:pt x="7" y="5"/>
                  </a:cubicBezTo>
                  <a:cubicBezTo>
                    <a:pt x="7" y="5"/>
                    <a:pt x="7" y="6"/>
                    <a:pt x="7" y="6"/>
                  </a:cubicBezTo>
                  <a:cubicBezTo>
                    <a:pt x="7" y="6"/>
                    <a:pt x="7" y="6"/>
                    <a:pt x="7" y="6"/>
                  </a:cubicBezTo>
                  <a:cubicBezTo>
                    <a:pt x="7" y="6"/>
                    <a:pt x="7" y="5"/>
                    <a:pt x="7" y="5"/>
                  </a:cubicBezTo>
                  <a:cubicBezTo>
                    <a:pt x="7" y="5"/>
                    <a:pt x="7" y="5"/>
                    <a:pt x="7" y="5"/>
                  </a:cubicBezTo>
                  <a:cubicBezTo>
                    <a:pt x="7" y="5"/>
                    <a:pt x="7" y="5"/>
                    <a:pt x="7" y="5"/>
                  </a:cubicBezTo>
                  <a:cubicBezTo>
                    <a:pt x="6" y="5"/>
                    <a:pt x="6" y="5"/>
                    <a:pt x="7" y="5"/>
                  </a:cubicBezTo>
                  <a:cubicBezTo>
                    <a:pt x="7" y="5"/>
                    <a:pt x="7" y="5"/>
                    <a:pt x="7" y="4"/>
                  </a:cubicBezTo>
                  <a:cubicBezTo>
                    <a:pt x="7" y="4"/>
                    <a:pt x="7" y="4"/>
                    <a:pt x="8" y="4"/>
                  </a:cubicBezTo>
                  <a:cubicBezTo>
                    <a:pt x="8" y="3"/>
                    <a:pt x="8" y="3"/>
                    <a:pt x="8" y="3"/>
                  </a:cubicBezTo>
                  <a:cubicBezTo>
                    <a:pt x="8" y="3"/>
                    <a:pt x="8" y="3"/>
                    <a:pt x="8" y="3"/>
                  </a:cubicBezTo>
                  <a:close/>
                  <a:moveTo>
                    <a:pt x="7" y="7"/>
                  </a:moveTo>
                  <a:cubicBezTo>
                    <a:pt x="7" y="7"/>
                    <a:pt x="7" y="7"/>
                    <a:pt x="7" y="7"/>
                  </a:cubicBezTo>
                  <a:cubicBezTo>
                    <a:pt x="7" y="7"/>
                    <a:pt x="7" y="6"/>
                    <a:pt x="7" y="6"/>
                  </a:cubicBezTo>
                  <a:cubicBezTo>
                    <a:pt x="7" y="6"/>
                    <a:pt x="7" y="7"/>
                    <a:pt x="8" y="7"/>
                  </a:cubicBezTo>
                  <a:cubicBezTo>
                    <a:pt x="7" y="7"/>
                    <a:pt x="7" y="7"/>
                    <a:pt x="7" y="7"/>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57"/>
            <p:cNvSpPr/>
            <p:nvPr/>
          </p:nvSpPr>
          <p:spPr bwMode="auto">
            <a:xfrm>
              <a:off x="4776788" y="4811713"/>
              <a:ext cx="168275" cy="131763"/>
            </a:xfrm>
            <a:custGeom>
              <a:avLst/>
              <a:gdLst>
                <a:gd name="T0" fmla="*/ 3 w 14"/>
                <a:gd name="T1" fmla="*/ 6 h 11"/>
                <a:gd name="T2" fmla="*/ 7 w 14"/>
                <a:gd name="T3" fmla="*/ 0 h 11"/>
                <a:gd name="T4" fmla="*/ 14 w 14"/>
                <a:gd name="T5" fmla="*/ 4 h 11"/>
                <a:gd name="T6" fmla="*/ 9 w 14"/>
                <a:gd name="T7" fmla="*/ 10 h 11"/>
                <a:gd name="T8" fmla="*/ 7 w 14"/>
                <a:gd name="T9" fmla="*/ 10 h 11"/>
                <a:gd name="T10" fmla="*/ 7 w 14"/>
                <a:gd name="T11" fmla="*/ 8 h 11"/>
                <a:gd name="T12" fmla="*/ 9 w 14"/>
                <a:gd name="T13" fmla="*/ 8 h 11"/>
                <a:gd name="T14" fmla="*/ 9 w 14"/>
                <a:gd name="T15" fmla="*/ 9 h 11"/>
                <a:gd name="T16" fmla="*/ 12 w 14"/>
                <a:gd name="T17" fmla="*/ 5 h 11"/>
                <a:gd name="T18" fmla="*/ 6 w 14"/>
                <a:gd name="T19" fmla="*/ 3 h 11"/>
                <a:gd name="T20" fmla="*/ 3 w 14"/>
                <a:gd name="T21" fmla="*/ 7 h 11"/>
                <a:gd name="T22" fmla="*/ 1 w 14"/>
                <a:gd name="T23" fmla="*/ 7 h 11"/>
                <a:gd name="T24" fmla="*/ 1 w 14"/>
                <a:gd name="T25" fmla="*/ 5 h 11"/>
                <a:gd name="T26" fmla="*/ 3 w 14"/>
                <a:gd name="T27" fmla="*/ 5 h 11"/>
                <a:gd name="T28" fmla="*/ 3 w 14"/>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1">
                  <a:moveTo>
                    <a:pt x="3" y="6"/>
                  </a:moveTo>
                  <a:cubicBezTo>
                    <a:pt x="7" y="0"/>
                    <a:pt x="7" y="0"/>
                    <a:pt x="7" y="0"/>
                  </a:cubicBezTo>
                  <a:cubicBezTo>
                    <a:pt x="14" y="4"/>
                    <a:pt x="14" y="4"/>
                    <a:pt x="14" y="4"/>
                  </a:cubicBezTo>
                  <a:cubicBezTo>
                    <a:pt x="12" y="6"/>
                    <a:pt x="11" y="9"/>
                    <a:pt x="9" y="10"/>
                  </a:cubicBezTo>
                  <a:cubicBezTo>
                    <a:pt x="9" y="11"/>
                    <a:pt x="8" y="11"/>
                    <a:pt x="7" y="10"/>
                  </a:cubicBezTo>
                  <a:cubicBezTo>
                    <a:pt x="7" y="10"/>
                    <a:pt x="7" y="9"/>
                    <a:pt x="7" y="8"/>
                  </a:cubicBezTo>
                  <a:cubicBezTo>
                    <a:pt x="8" y="8"/>
                    <a:pt x="9" y="8"/>
                    <a:pt x="9" y="8"/>
                  </a:cubicBezTo>
                  <a:cubicBezTo>
                    <a:pt x="9" y="9"/>
                    <a:pt x="9" y="9"/>
                    <a:pt x="9" y="9"/>
                  </a:cubicBezTo>
                  <a:cubicBezTo>
                    <a:pt x="12" y="5"/>
                    <a:pt x="12" y="5"/>
                    <a:pt x="12" y="5"/>
                  </a:cubicBezTo>
                  <a:cubicBezTo>
                    <a:pt x="6" y="3"/>
                    <a:pt x="6" y="3"/>
                    <a:pt x="6" y="3"/>
                  </a:cubicBezTo>
                  <a:cubicBezTo>
                    <a:pt x="5" y="4"/>
                    <a:pt x="4" y="6"/>
                    <a:pt x="3" y="7"/>
                  </a:cubicBezTo>
                  <a:cubicBezTo>
                    <a:pt x="2" y="8"/>
                    <a:pt x="1" y="8"/>
                    <a:pt x="1" y="7"/>
                  </a:cubicBezTo>
                  <a:cubicBezTo>
                    <a:pt x="0" y="6"/>
                    <a:pt x="0" y="6"/>
                    <a:pt x="1" y="5"/>
                  </a:cubicBezTo>
                  <a:cubicBezTo>
                    <a:pt x="1" y="5"/>
                    <a:pt x="2" y="5"/>
                    <a:pt x="3" y="5"/>
                  </a:cubicBezTo>
                  <a:cubicBezTo>
                    <a:pt x="3" y="5"/>
                    <a:pt x="3" y="5"/>
                    <a:pt x="3" y="6"/>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58"/>
            <p:cNvSpPr>
              <a:spLocks noEditPoints="1"/>
            </p:cNvSpPr>
            <p:nvPr/>
          </p:nvSpPr>
          <p:spPr bwMode="auto">
            <a:xfrm>
              <a:off x="5089525" y="4414838"/>
              <a:ext cx="230188" cy="252413"/>
            </a:xfrm>
            <a:custGeom>
              <a:avLst/>
              <a:gdLst>
                <a:gd name="T0" fmla="*/ 8 w 19"/>
                <a:gd name="T1" fmla="*/ 7 h 21"/>
                <a:gd name="T2" fmla="*/ 7 w 19"/>
                <a:gd name="T3" fmla="*/ 4 h 21"/>
                <a:gd name="T4" fmla="*/ 6 w 19"/>
                <a:gd name="T5" fmla="*/ 6 h 21"/>
                <a:gd name="T6" fmla="*/ 3 w 19"/>
                <a:gd name="T7" fmla="*/ 5 h 21"/>
                <a:gd name="T8" fmla="*/ 4 w 19"/>
                <a:gd name="T9" fmla="*/ 8 h 21"/>
                <a:gd name="T10" fmla="*/ 3 w 19"/>
                <a:gd name="T11" fmla="*/ 9 h 21"/>
                <a:gd name="T12" fmla="*/ 3 w 19"/>
                <a:gd name="T13" fmla="*/ 12 h 21"/>
                <a:gd name="T14" fmla="*/ 2 w 19"/>
                <a:gd name="T15" fmla="*/ 14 h 21"/>
                <a:gd name="T16" fmla="*/ 3 w 19"/>
                <a:gd name="T17" fmla="*/ 15 h 21"/>
                <a:gd name="T18" fmla="*/ 6 w 19"/>
                <a:gd name="T19" fmla="*/ 15 h 21"/>
                <a:gd name="T20" fmla="*/ 6 w 19"/>
                <a:gd name="T21" fmla="*/ 15 h 21"/>
                <a:gd name="T22" fmla="*/ 7 w 19"/>
                <a:gd name="T23" fmla="*/ 18 h 21"/>
                <a:gd name="T24" fmla="*/ 9 w 19"/>
                <a:gd name="T25" fmla="*/ 19 h 21"/>
                <a:gd name="T26" fmla="*/ 10 w 19"/>
                <a:gd name="T27" fmla="*/ 17 h 21"/>
                <a:gd name="T28" fmla="*/ 13 w 19"/>
                <a:gd name="T29" fmla="*/ 16 h 21"/>
                <a:gd name="T30" fmla="*/ 14 w 19"/>
                <a:gd name="T31" fmla="*/ 15 h 21"/>
                <a:gd name="T32" fmla="*/ 17 w 19"/>
                <a:gd name="T33" fmla="*/ 15 h 21"/>
                <a:gd name="T34" fmla="*/ 14 w 19"/>
                <a:gd name="T35" fmla="*/ 13 h 21"/>
                <a:gd name="T36" fmla="*/ 16 w 19"/>
                <a:gd name="T37" fmla="*/ 11 h 21"/>
                <a:gd name="T38" fmla="*/ 13 w 19"/>
                <a:gd name="T39" fmla="*/ 11 h 21"/>
                <a:gd name="T40" fmla="*/ 19 w 19"/>
                <a:gd name="T41" fmla="*/ 6 h 21"/>
                <a:gd name="T42" fmla="*/ 12 w 19"/>
                <a:gd name="T43" fmla="*/ 7 h 21"/>
                <a:gd name="T44" fmla="*/ 14 w 19"/>
                <a:gd name="T45" fmla="*/ 5 h 21"/>
                <a:gd name="T46" fmla="*/ 11 w 19"/>
                <a:gd name="T47" fmla="*/ 6 h 21"/>
                <a:gd name="T48" fmla="*/ 11 w 19"/>
                <a:gd name="T49" fmla="*/ 2 h 21"/>
                <a:gd name="T50" fmla="*/ 11 w 19"/>
                <a:gd name="T51" fmla="*/ 11 h 21"/>
                <a:gd name="T52" fmla="*/ 13 w 19"/>
                <a:gd name="T53" fmla="*/ 17 h 21"/>
                <a:gd name="T54" fmla="*/ 9 w 19"/>
                <a:gd name="T55" fmla="*/ 12 h 21"/>
                <a:gd name="T56" fmla="*/ 6 w 19"/>
                <a:gd name="T57" fmla="*/ 17 h 21"/>
                <a:gd name="T58" fmla="*/ 8 w 19"/>
                <a:gd name="T59" fmla="*/ 11 h 21"/>
                <a:gd name="T60" fmla="*/ 3 w 19"/>
                <a:gd name="T61" fmla="*/ 10 h 21"/>
                <a:gd name="T62" fmla="*/ 9 w 19"/>
                <a:gd name="T63" fmla="*/ 10 h 21"/>
                <a:gd name="T64" fmla="*/ 7 w 19"/>
                <a:gd name="T65" fmla="*/ 5 h 21"/>
                <a:gd name="T66" fmla="*/ 10 w 19"/>
                <a:gd name="T67" fmla="*/ 8 h 21"/>
                <a:gd name="T68" fmla="*/ 11 w 19"/>
                <a:gd name="T69" fmla="*/ 8 h 21"/>
                <a:gd name="T70" fmla="*/ 15 w 19"/>
                <a:gd name="T71" fmla="*/ 11 h 21"/>
                <a:gd name="T72" fmla="*/ 2 w 19"/>
                <a:gd name="T73" fmla="*/ 14 h 21"/>
                <a:gd name="T74" fmla="*/ 6 w 19"/>
                <a:gd name="T75" fmla="*/ 11 h 21"/>
                <a:gd name="T76" fmla="*/ 6 w 19"/>
                <a:gd name="T77" fmla="*/ 12 h 21"/>
                <a:gd name="T78" fmla="*/ 4 w 19"/>
                <a:gd name="T79" fmla="*/ 13 h 21"/>
                <a:gd name="T80" fmla="*/ 16 w 19"/>
                <a:gd name="T81" fmla="*/ 16 h 21"/>
                <a:gd name="T82" fmla="*/ 12 w 19"/>
                <a:gd name="T83" fmla="*/ 14 h 21"/>
                <a:gd name="T84" fmla="*/ 12 w 19"/>
                <a:gd name="T85" fmla="*/ 13 h 21"/>
                <a:gd name="T86" fmla="*/ 14 w 19"/>
                <a:gd name="T87" fmla="*/ 14 h 21"/>
                <a:gd name="T88" fmla="*/ 9 w 19"/>
                <a:gd name="T89" fmla="*/ 19 h 21"/>
                <a:gd name="T90" fmla="*/ 8 w 19"/>
                <a:gd name="T91" fmla="*/ 14 h 21"/>
                <a:gd name="T92" fmla="*/ 9 w 19"/>
                <a:gd name="T93" fmla="*/ 14 h 21"/>
                <a:gd name="T94" fmla="*/ 9 w 19"/>
                <a:gd name="T95" fmla="*/ 12 h 21"/>
                <a:gd name="T96" fmla="*/ 3 w 19"/>
                <a:gd name="T97" fmla="*/ 6 h 21"/>
                <a:gd name="T98" fmla="*/ 7 w 19"/>
                <a:gd name="T99" fmla="*/ 8 h 21"/>
                <a:gd name="T100" fmla="*/ 7 w 19"/>
                <a:gd name="T101" fmla="*/ 9 h 21"/>
                <a:gd name="T102" fmla="*/ 4 w 19"/>
                <a:gd name="T103" fmla="*/ 7 h 21"/>
                <a:gd name="T104" fmla="*/ 17 w 19"/>
                <a:gd name="T105" fmla="*/ 7 h 21"/>
                <a:gd name="T106" fmla="*/ 13 w 19"/>
                <a:gd name="T107" fmla="*/ 10 h 21"/>
                <a:gd name="T108" fmla="*/ 12 w 19"/>
                <a:gd name="T109" fmla="*/ 9 h 21"/>
                <a:gd name="T110" fmla="*/ 15 w 19"/>
                <a:gd name="T111" fmla="*/ 8 h 21"/>
                <a:gd name="T112" fmla="*/ 10 w 19"/>
                <a:gd name="T113" fmla="*/ 3 h 21"/>
                <a:gd name="T114" fmla="*/ 11 w 19"/>
                <a:gd name="T115" fmla="*/ 7 h 21"/>
                <a:gd name="T116" fmla="*/ 9 w 19"/>
                <a:gd name="T117" fmla="*/ 7 h 21"/>
                <a:gd name="T118" fmla="*/ 10 w 19"/>
                <a:gd name="T1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 h="21">
                  <a:moveTo>
                    <a:pt x="10" y="2"/>
                  </a:moveTo>
                  <a:cubicBezTo>
                    <a:pt x="9" y="1"/>
                    <a:pt x="9" y="1"/>
                    <a:pt x="9" y="2"/>
                  </a:cubicBezTo>
                  <a:cubicBezTo>
                    <a:pt x="9" y="2"/>
                    <a:pt x="9" y="2"/>
                    <a:pt x="9" y="2"/>
                  </a:cubicBezTo>
                  <a:cubicBezTo>
                    <a:pt x="9" y="3"/>
                    <a:pt x="9" y="3"/>
                    <a:pt x="10" y="3"/>
                  </a:cubicBezTo>
                  <a:cubicBezTo>
                    <a:pt x="10" y="4"/>
                    <a:pt x="9" y="4"/>
                    <a:pt x="9" y="3"/>
                  </a:cubicBezTo>
                  <a:cubicBezTo>
                    <a:pt x="9" y="3"/>
                    <a:pt x="8" y="2"/>
                    <a:pt x="8" y="3"/>
                  </a:cubicBezTo>
                  <a:cubicBezTo>
                    <a:pt x="8" y="3"/>
                    <a:pt x="8" y="4"/>
                    <a:pt x="8" y="3"/>
                  </a:cubicBezTo>
                  <a:cubicBezTo>
                    <a:pt x="9" y="3"/>
                    <a:pt x="9" y="3"/>
                    <a:pt x="9" y="4"/>
                  </a:cubicBezTo>
                  <a:cubicBezTo>
                    <a:pt x="10" y="4"/>
                    <a:pt x="10" y="4"/>
                    <a:pt x="9" y="5"/>
                  </a:cubicBezTo>
                  <a:cubicBezTo>
                    <a:pt x="9" y="5"/>
                    <a:pt x="9" y="6"/>
                    <a:pt x="8" y="7"/>
                  </a:cubicBezTo>
                  <a:cubicBezTo>
                    <a:pt x="8" y="7"/>
                    <a:pt x="8" y="7"/>
                    <a:pt x="8" y="7"/>
                  </a:cubicBezTo>
                  <a:cubicBezTo>
                    <a:pt x="8" y="7"/>
                    <a:pt x="8" y="7"/>
                    <a:pt x="8" y="6"/>
                  </a:cubicBezTo>
                  <a:cubicBezTo>
                    <a:pt x="8" y="6"/>
                    <a:pt x="8" y="6"/>
                    <a:pt x="8" y="5"/>
                  </a:cubicBezTo>
                  <a:cubicBezTo>
                    <a:pt x="8" y="5"/>
                    <a:pt x="8" y="5"/>
                    <a:pt x="8" y="5"/>
                  </a:cubicBezTo>
                  <a:cubicBezTo>
                    <a:pt x="9" y="5"/>
                    <a:pt x="8" y="5"/>
                    <a:pt x="8" y="5"/>
                  </a:cubicBezTo>
                  <a:cubicBezTo>
                    <a:pt x="8" y="5"/>
                    <a:pt x="8" y="5"/>
                    <a:pt x="8" y="5"/>
                  </a:cubicBezTo>
                  <a:cubicBezTo>
                    <a:pt x="8" y="6"/>
                    <a:pt x="8" y="6"/>
                    <a:pt x="7" y="6"/>
                  </a:cubicBezTo>
                  <a:cubicBezTo>
                    <a:pt x="7" y="6"/>
                    <a:pt x="7" y="6"/>
                    <a:pt x="7" y="6"/>
                  </a:cubicBezTo>
                  <a:cubicBezTo>
                    <a:pt x="7" y="6"/>
                    <a:pt x="7" y="5"/>
                    <a:pt x="7" y="5"/>
                  </a:cubicBezTo>
                  <a:cubicBezTo>
                    <a:pt x="7" y="5"/>
                    <a:pt x="7" y="5"/>
                    <a:pt x="7" y="5"/>
                  </a:cubicBezTo>
                  <a:cubicBezTo>
                    <a:pt x="7" y="4"/>
                    <a:pt x="8" y="4"/>
                    <a:pt x="8" y="4"/>
                  </a:cubicBezTo>
                  <a:cubicBezTo>
                    <a:pt x="8" y="4"/>
                    <a:pt x="7" y="4"/>
                    <a:pt x="7" y="4"/>
                  </a:cubicBezTo>
                  <a:cubicBezTo>
                    <a:pt x="6" y="4"/>
                    <a:pt x="6" y="4"/>
                    <a:pt x="6" y="3"/>
                  </a:cubicBezTo>
                  <a:cubicBezTo>
                    <a:pt x="6" y="4"/>
                    <a:pt x="6" y="4"/>
                    <a:pt x="6" y="5"/>
                  </a:cubicBezTo>
                  <a:cubicBezTo>
                    <a:pt x="5" y="5"/>
                    <a:pt x="5" y="5"/>
                    <a:pt x="5" y="6"/>
                  </a:cubicBezTo>
                  <a:cubicBezTo>
                    <a:pt x="5" y="5"/>
                    <a:pt x="6" y="5"/>
                    <a:pt x="6" y="5"/>
                  </a:cubicBezTo>
                  <a:cubicBezTo>
                    <a:pt x="6" y="5"/>
                    <a:pt x="6" y="5"/>
                    <a:pt x="6" y="6"/>
                  </a:cubicBezTo>
                  <a:cubicBezTo>
                    <a:pt x="6" y="6"/>
                    <a:pt x="7" y="6"/>
                    <a:pt x="7" y="6"/>
                  </a:cubicBezTo>
                  <a:cubicBezTo>
                    <a:pt x="7" y="6"/>
                    <a:pt x="7" y="6"/>
                    <a:pt x="7" y="7"/>
                  </a:cubicBezTo>
                  <a:cubicBezTo>
                    <a:pt x="7" y="7"/>
                    <a:pt x="6" y="7"/>
                    <a:pt x="6" y="6"/>
                  </a:cubicBezTo>
                  <a:cubicBezTo>
                    <a:pt x="6" y="6"/>
                    <a:pt x="5" y="6"/>
                    <a:pt x="5" y="6"/>
                  </a:cubicBezTo>
                  <a:cubicBezTo>
                    <a:pt x="5" y="6"/>
                    <a:pt x="5" y="6"/>
                    <a:pt x="5" y="6"/>
                  </a:cubicBezTo>
                  <a:cubicBezTo>
                    <a:pt x="6" y="6"/>
                    <a:pt x="6" y="6"/>
                    <a:pt x="6" y="6"/>
                  </a:cubicBezTo>
                  <a:cubicBezTo>
                    <a:pt x="6" y="7"/>
                    <a:pt x="6" y="7"/>
                    <a:pt x="7" y="7"/>
                  </a:cubicBezTo>
                  <a:cubicBezTo>
                    <a:pt x="7" y="7"/>
                    <a:pt x="7" y="7"/>
                    <a:pt x="7" y="7"/>
                  </a:cubicBezTo>
                  <a:cubicBezTo>
                    <a:pt x="7" y="7"/>
                    <a:pt x="7" y="8"/>
                    <a:pt x="7" y="8"/>
                  </a:cubicBezTo>
                  <a:cubicBezTo>
                    <a:pt x="6" y="8"/>
                    <a:pt x="5" y="7"/>
                    <a:pt x="4" y="7"/>
                  </a:cubicBezTo>
                  <a:cubicBezTo>
                    <a:pt x="4" y="7"/>
                    <a:pt x="4" y="7"/>
                    <a:pt x="4" y="6"/>
                  </a:cubicBezTo>
                  <a:cubicBezTo>
                    <a:pt x="4" y="6"/>
                    <a:pt x="4" y="5"/>
                    <a:pt x="4" y="5"/>
                  </a:cubicBezTo>
                  <a:cubicBezTo>
                    <a:pt x="5" y="5"/>
                    <a:pt x="4" y="5"/>
                    <a:pt x="4" y="5"/>
                  </a:cubicBezTo>
                  <a:cubicBezTo>
                    <a:pt x="3" y="5"/>
                    <a:pt x="3" y="5"/>
                    <a:pt x="3" y="6"/>
                  </a:cubicBezTo>
                  <a:cubicBezTo>
                    <a:pt x="4" y="6"/>
                    <a:pt x="3" y="7"/>
                    <a:pt x="3" y="6"/>
                  </a:cubicBezTo>
                  <a:cubicBezTo>
                    <a:pt x="3" y="6"/>
                    <a:pt x="3" y="6"/>
                    <a:pt x="3" y="6"/>
                  </a:cubicBezTo>
                  <a:cubicBezTo>
                    <a:pt x="2" y="5"/>
                    <a:pt x="2" y="5"/>
                    <a:pt x="3" y="5"/>
                  </a:cubicBezTo>
                  <a:cubicBezTo>
                    <a:pt x="2" y="5"/>
                    <a:pt x="2" y="5"/>
                    <a:pt x="2" y="5"/>
                  </a:cubicBezTo>
                  <a:cubicBezTo>
                    <a:pt x="2" y="5"/>
                    <a:pt x="1" y="5"/>
                    <a:pt x="1" y="5"/>
                  </a:cubicBezTo>
                  <a:cubicBezTo>
                    <a:pt x="1" y="5"/>
                    <a:pt x="1" y="6"/>
                    <a:pt x="1" y="6"/>
                  </a:cubicBezTo>
                  <a:cubicBezTo>
                    <a:pt x="1" y="6"/>
                    <a:pt x="1" y="6"/>
                    <a:pt x="1" y="7"/>
                  </a:cubicBezTo>
                  <a:cubicBezTo>
                    <a:pt x="2" y="6"/>
                    <a:pt x="2" y="6"/>
                    <a:pt x="2" y="6"/>
                  </a:cubicBezTo>
                  <a:cubicBezTo>
                    <a:pt x="2" y="7"/>
                    <a:pt x="3" y="7"/>
                    <a:pt x="3" y="6"/>
                  </a:cubicBezTo>
                  <a:cubicBezTo>
                    <a:pt x="3" y="7"/>
                    <a:pt x="3" y="7"/>
                    <a:pt x="3" y="7"/>
                  </a:cubicBezTo>
                  <a:cubicBezTo>
                    <a:pt x="2" y="7"/>
                    <a:pt x="2" y="7"/>
                    <a:pt x="2" y="8"/>
                  </a:cubicBezTo>
                  <a:cubicBezTo>
                    <a:pt x="2" y="8"/>
                    <a:pt x="2" y="8"/>
                    <a:pt x="2" y="8"/>
                  </a:cubicBezTo>
                  <a:cubicBezTo>
                    <a:pt x="2" y="8"/>
                    <a:pt x="3" y="7"/>
                    <a:pt x="3" y="7"/>
                  </a:cubicBezTo>
                  <a:cubicBezTo>
                    <a:pt x="3" y="7"/>
                    <a:pt x="4" y="7"/>
                    <a:pt x="4" y="8"/>
                  </a:cubicBezTo>
                  <a:cubicBezTo>
                    <a:pt x="5" y="8"/>
                    <a:pt x="5" y="9"/>
                    <a:pt x="5" y="9"/>
                  </a:cubicBezTo>
                  <a:cubicBezTo>
                    <a:pt x="5" y="10"/>
                    <a:pt x="5" y="10"/>
                    <a:pt x="5" y="10"/>
                  </a:cubicBezTo>
                  <a:cubicBezTo>
                    <a:pt x="5" y="10"/>
                    <a:pt x="5" y="10"/>
                    <a:pt x="5" y="10"/>
                  </a:cubicBezTo>
                  <a:cubicBezTo>
                    <a:pt x="5" y="9"/>
                    <a:pt x="4" y="9"/>
                    <a:pt x="4" y="9"/>
                  </a:cubicBezTo>
                  <a:cubicBezTo>
                    <a:pt x="4" y="9"/>
                    <a:pt x="4" y="9"/>
                    <a:pt x="4" y="9"/>
                  </a:cubicBezTo>
                  <a:cubicBezTo>
                    <a:pt x="4" y="8"/>
                    <a:pt x="3" y="8"/>
                    <a:pt x="3" y="9"/>
                  </a:cubicBezTo>
                  <a:cubicBezTo>
                    <a:pt x="3" y="9"/>
                    <a:pt x="3" y="9"/>
                    <a:pt x="4" y="9"/>
                  </a:cubicBezTo>
                  <a:cubicBezTo>
                    <a:pt x="4" y="9"/>
                    <a:pt x="5" y="10"/>
                    <a:pt x="4" y="10"/>
                  </a:cubicBezTo>
                  <a:cubicBezTo>
                    <a:pt x="4" y="10"/>
                    <a:pt x="4" y="10"/>
                    <a:pt x="4" y="10"/>
                  </a:cubicBezTo>
                  <a:cubicBezTo>
                    <a:pt x="4" y="10"/>
                    <a:pt x="4" y="10"/>
                    <a:pt x="3" y="10"/>
                  </a:cubicBezTo>
                  <a:cubicBezTo>
                    <a:pt x="3" y="10"/>
                    <a:pt x="3" y="10"/>
                    <a:pt x="3" y="9"/>
                  </a:cubicBezTo>
                  <a:cubicBezTo>
                    <a:pt x="3" y="9"/>
                    <a:pt x="3" y="9"/>
                    <a:pt x="3" y="9"/>
                  </a:cubicBezTo>
                  <a:cubicBezTo>
                    <a:pt x="3" y="9"/>
                    <a:pt x="2" y="9"/>
                    <a:pt x="2" y="10"/>
                  </a:cubicBezTo>
                  <a:cubicBezTo>
                    <a:pt x="2" y="10"/>
                    <a:pt x="2" y="10"/>
                    <a:pt x="1" y="10"/>
                  </a:cubicBezTo>
                  <a:cubicBezTo>
                    <a:pt x="2" y="10"/>
                    <a:pt x="2" y="10"/>
                    <a:pt x="2" y="11"/>
                  </a:cubicBezTo>
                  <a:cubicBezTo>
                    <a:pt x="2" y="11"/>
                    <a:pt x="2" y="12"/>
                    <a:pt x="3" y="12"/>
                  </a:cubicBezTo>
                  <a:cubicBezTo>
                    <a:pt x="3" y="11"/>
                    <a:pt x="3" y="11"/>
                    <a:pt x="3" y="11"/>
                  </a:cubicBezTo>
                  <a:cubicBezTo>
                    <a:pt x="3" y="11"/>
                    <a:pt x="3" y="11"/>
                    <a:pt x="3" y="11"/>
                  </a:cubicBezTo>
                  <a:cubicBezTo>
                    <a:pt x="4" y="11"/>
                    <a:pt x="4" y="11"/>
                    <a:pt x="4" y="11"/>
                  </a:cubicBezTo>
                  <a:cubicBezTo>
                    <a:pt x="4" y="11"/>
                    <a:pt x="4" y="11"/>
                    <a:pt x="4" y="11"/>
                  </a:cubicBezTo>
                  <a:cubicBezTo>
                    <a:pt x="5" y="11"/>
                    <a:pt x="4" y="11"/>
                    <a:pt x="3" y="11"/>
                  </a:cubicBezTo>
                  <a:cubicBezTo>
                    <a:pt x="3" y="11"/>
                    <a:pt x="3" y="12"/>
                    <a:pt x="3" y="12"/>
                  </a:cubicBezTo>
                  <a:cubicBezTo>
                    <a:pt x="3" y="12"/>
                    <a:pt x="3" y="12"/>
                    <a:pt x="4" y="12"/>
                  </a:cubicBezTo>
                  <a:cubicBezTo>
                    <a:pt x="4" y="12"/>
                    <a:pt x="4" y="12"/>
                    <a:pt x="4" y="12"/>
                  </a:cubicBezTo>
                  <a:cubicBezTo>
                    <a:pt x="4" y="12"/>
                    <a:pt x="5" y="11"/>
                    <a:pt x="5" y="11"/>
                  </a:cubicBezTo>
                  <a:cubicBezTo>
                    <a:pt x="5" y="11"/>
                    <a:pt x="5" y="11"/>
                    <a:pt x="5" y="11"/>
                  </a:cubicBezTo>
                  <a:cubicBezTo>
                    <a:pt x="5" y="11"/>
                    <a:pt x="5" y="11"/>
                    <a:pt x="5" y="12"/>
                  </a:cubicBezTo>
                  <a:cubicBezTo>
                    <a:pt x="5" y="12"/>
                    <a:pt x="4" y="13"/>
                    <a:pt x="4" y="13"/>
                  </a:cubicBezTo>
                  <a:cubicBezTo>
                    <a:pt x="3" y="13"/>
                    <a:pt x="3" y="13"/>
                    <a:pt x="3" y="13"/>
                  </a:cubicBezTo>
                  <a:cubicBezTo>
                    <a:pt x="2" y="13"/>
                    <a:pt x="2" y="13"/>
                    <a:pt x="2" y="12"/>
                  </a:cubicBezTo>
                  <a:cubicBezTo>
                    <a:pt x="2" y="12"/>
                    <a:pt x="1" y="12"/>
                    <a:pt x="1" y="12"/>
                  </a:cubicBezTo>
                  <a:cubicBezTo>
                    <a:pt x="1" y="13"/>
                    <a:pt x="1" y="13"/>
                    <a:pt x="2" y="13"/>
                  </a:cubicBezTo>
                  <a:cubicBezTo>
                    <a:pt x="3" y="13"/>
                    <a:pt x="3" y="14"/>
                    <a:pt x="2" y="14"/>
                  </a:cubicBezTo>
                  <a:cubicBezTo>
                    <a:pt x="2" y="14"/>
                    <a:pt x="2" y="14"/>
                    <a:pt x="2" y="14"/>
                  </a:cubicBezTo>
                  <a:cubicBezTo>
                    <a:pt x="1" y="14"/>
                    <a:pt x="1" y="14"/>
                    <a:pt x="1" y="13"/>
                  </a:cubicBezTo>
                  <a:cubicBezTo>
                    <a:pt x="1" y="14"/>
                    <a:pt x="0" y="14"/>
                    <a:pt x="1" y="14"/>
                  </a:cubicBezTo>
                  <a:cubicBezTo>
                    <a:pt x="1" y="14"/>
                    <a:pt x="0" y="15"/>
                    <a:pt x="0" y="15"/>
                  </a:cubicBezTo>
                  <a:cubicBezTo>
                    <a:pt x="0" y="15"/>
                    <a:pt x="1" y="15"/>
                    <a:pt x="1" y="15"/>
                  </a:cubicBezTo>
                  <a:cubicBezTo>
                    <a:pt x="1" y="15"/>
                    <a:pt x="1" y="16"/>
                    <a:pt x="2" y="16"/>
                  </a:cubicBezTo>
                  <a:cubicBezTo>
                    <a:pt x="2" y="15"/>
                    <a:pt x="2" y="15"/>
                    <a:pt x="2" y="15"/>
                  </a:cubicBezTo>
                  <a:cubicBezTo>
                    <a:pt x="2" y="15"/>
                    <a:pt x="2" y="15"/>
                    <a:pt x="2" y="14"/>
                  </a:cubicBezTo>
                  <a:cubicBezTo>
                    <a:pt x="3" y="14"/>
                    <a:pt x="3" y="14"/>
                    <a:pt x="3" y="15"/>
                  </a:cubicBezTo>
                  <a:cubicBezTo>
                    <a:pt x="2" y="15"/>
                    <a:pt x="2" y="16"/>
                    <a:pt x="3" y="16"/>
                  </a:cubicBezTo>
                  <a:cubicBezTo>
                    <a:pt x="3" y="16"/>
                    <a:pt x="4" y="16"/>
                    <a:pt x="3" y="15"/>
                  </a:cubicBezTo>
                  <a:cubicBezTo>
                    <a:pt x="3" y="15"/>
                    <a:pt x="3" y="15"/>
                    <a:pt x="3" y="14"/>
                  </a:cubicBezTo>
                  <a:cubicBezTo>
                    <a:pt x="3" y="14"/>
                    <a:pt x="3" y="14"/>
                    <a:pt x="4" y="14"/>
                  </a:cubicBezTo>
                  <a:cubicBezTo>
                    <a:pt x="5" y="13"/>
                    <a:pt x="5" y="13"/>
                    <a:pt x="6" y="13"/>
                  </a:cubicBezTo>
                  <a:cubicBezTo>
                    <a:pt x="6" y="14"/>
                    <a:pt x="7" y="14"/>
                    <a:pt x="7" y="14"/>
                  </a:cubicBezTo>
                  <a:cubicBezTo>
                    <a:pt x="7" y="14"/>
                    <a:pt x="6" y="14"/>
                    <a:pt x="6" y="14"/>
                  </a:cubicBezTo>
                  <a:cubicBezTo>
                    <a:pt x="6" y="14"/>
                    <a:pt x="5" y="14"/>
                    <a:pt x="5" y="14"/>
                  </a:cubicBezTo>
                  <a:cubicBezTo>
                    <a:pt x="5" y="15"/>
                    <a:pt x="5" y="15"/>
                    <a:pt x="5" y="14"/>
                  </a:cubicBezTo>
                  <a:cubicBezTo>
                    <a:pt x="4" y="14"/>
                    <a:pt x="4" y="15"/>
                    <a:pt x="4" y="15"/>
                  </a:cubicBezTo>
                  <a:cubicBezTo>
                    <a:pt x="5" y="15"/>
                    <a:pt x="5" y="15"/>
                    <a:pt x="5" y="15"/>
                  </a:cubicBezTo>
                  <a:cubicBezTo>
                    <a:pt x="5" y="14"/>
                    <a:pt x="6" y="14"/>
                    <a:pt x="6" y="15"/>
                  </a:cubicBezTo>
                  <a:cubicBezTo>
                    <a:pt x="6" y="15"/>
                    <a:pt x="6" y="15"/>
                    <a:pt x="6" y="15"/>
                  </a:cubicBezTo>
                  <a:cubicBezTo>
                    <a:pt x="6" y="15"/>
                    <a:pt x="6" y="15"/>
                    <a:pt x="5" y="15"/>
                  </a:cubicBezTo>
                  <a:cubicBezTo>
                    <a:pt x="5" y="16"/>
                    <a:pt x="5" y="16"/>
                    <a:pt x="5" y="16"/>
                  </a:cubicBezTo>
                  <a:cubicBezTo>
                    <a:pt x="5" y="16"/>
                    <a:pt x="5" y="15"/>
                    <a:pt x="4" y="15"/>
                  </a:cubicBezTo>
                  <a:cubicBezTo>
                    <a:pt x="4" y="16"/>
                    <a:pt x="4" y="16"/>
                    <a:pt x="5" y="16"/>
                  </a:cubicBezTo>
                  <a:cubicBezTo>
                    <a:pt x="5" y="16"/>
                    <a:pt x="5" y="17"/>
                    <a:pt x="5" y="17"/>
                  </a:cubicBezTo>
                  <a:cubicBezTo>
                    <a:pt x="5" y="17"/>
                    <a:pt x="5" y="17"/>
                    <a:pt x="5" y="17"/>
                  </a:cubicBezTo>
                  <a:cubicBezTo>
                    <a:pt x="5" y="17"/>
                    <a:pt x="5" y="17"/>
                    <a:pt x="6" y="17"/>
                  </a:cubicBezTo>
                  <a:cubicBezTo>
                    <a:pt x="6" y="17"/>
                    <a:pt x="6" y="17"/>
                    <a:pt x="7" y="17"/>
                  </a:cubicBezTo>
                  <a:cubicBezTo>
                    <a:pt x="7" y="17"/>
                    <a:pt x="6" y="17"/>
                    <a:pt x="6" y="17"/>
                  </a:cubicBezTo>
                  <a:cubicBezTo>
                    <a:pt x="6" y="16"/>
                    <a:pt x="6" y="16"/>
                    <a:pt x="6" y="16"/>
                  </a:cubicBezTo>
                  <a:cubicBezTo>
                    <a:pt x="6" y="16"/>
                    <a:pt x="6" y="16"/>
                    <a:pt x="6" y="15"/>
                  </a:cubicBezTo>
                  <a:cubicBezTo>
                    <a:pt x="6" y="15"/>
                    <a:pt x="7" y="15"/>
                    <a:pt x="7" y="15"/>
                  </a:cubicBezTo>
                  <a:cubicBezTo>
                    <a:pt x="7" y="15"/>
                    <a:pt x="7" y="16"/>
                    <a:pt x="7" y="16"/>
                  </a:cubicBezTo>
                  <a:cubicBezTo>
                    <a:pt x="7" y="17"/>
                    <a:pt x="7" y="17"/>
                    <a:pt x="7" y="17"/>
                  </a:cubicBezTo>
                  <a:cubicBezTo>
                    <a:pt x="7" y="17"/>
                    <a:pt x="8" y="17"/>
                    <a:pt x="7" y="16"/>
                  </a:cubicBezTo>
                  <a:cubicBezTo>
                    <a:pt x="7" y="16"/>
                    <a:pt x="7" y="16"/>
                    <a:pt x="7" y="16"/>
                  </a:cubicBezTo>
                  <a:cubicBezTo>
                    <a:pt x="7" y="16"/>
                    <a:pt x="7" y="15"/>
                    <a:pt x="7" y="15"/>
                  </a:cubicBezTo>
                  <a:cubicBezTo>
                    <a:pt x="7" y="15"/>
                    <a:pt x="7" y="15"/>
                    <a:pt x="7" y="14"/>
                  </a:cubicBezTo>
                  <a:cubicBezTo>
                    <a:pt x="7" y="14"/>
                    <a:pt x="8" y="14"/>
                    <a:pt x="8" y="15"/>
                  </a:cubicBezTo>
                  <a:cubicBezTo>
                    <a:pt x="8" y="15"/>
                    <a:pt x="8" y="16"/>
                    <a:pt x="8" y="17"/>
                  </a:cubicBezTo>
                  <a:cubicBezTo>
                    <a:pt x="8" y="17"/>
                    <a:pt x="8" y="18"/>
                    <a:pt x="8" y="18"/>
                  </a:cubicBezTo>
                  <a:cubicBezTo>
                    <a:pt x="8" y="18"/>
                    <a:pt x="7" y="18"/>
                    <a:pt x="7" y="18"/>
                  </a:cubicBezTo>
                  <a:cubicBezTo>
                    <a:pt x="7" y="18"/>
                    <a:pt x="6" y="18"/>
                    <a:pt x="7" y="19"/>
                  </a:cubicBezTo>
                  <a:cubicBezTo>
                    <a:pt x="7" y="19"/>
                    <a:pt x="8" y="19"/>
                    <a:pt x="8" y="18"/>
                  </a:cubicBezTo>
                  <a:cubicBezTo>
                    <a:pt x="8" y="18"/>
                    <a:pt x="9" y="18"/>
                    <a:pt x="8" y="19"/>
                  </a:cubicBezTo>
                  <a:cubicBezTo>
                    <a:pt x="8" y="19"/>
                    <a:pt x="8" y="19"/>
                    <a:pt x="8" y="19"/>
                  </a:cubicBezTo>
                  <a:cubicBezTo>
                    <a:pt x="8" y="19"/>
                    <a:pt x="8" y="20"/>
                    <a:pt x="7" y="20"/>
                  </a:cubicBezTo>
                  <a:cubicBezTo>
                    <a:pt x="7" y="20"/>
                    <a:pt x="8" y="20"/>
                    <a:pt x="8" y="20"/>
                  </a:cubicBezTo>
                  <a:cubicBezTo>
                    <a:pt x="8" y="20"/>
                    <a:pt x="8" y="21"/>
                    <a:pt x="8" y="21"/>
                  </a:cubicBezTo>
                  <a:cubicBezTo>
                    <a:pt x="8" y="21"/>
                    <a:pt x="9" y="20"/>
                    <a:pt x="9" y="20"/>
                  </a:cubicBezTo>
                  <a:cubicBezTo>
                    <a:pt x="9" y="20"/>
                    <a:pt x="9" y="20"/>
                    <a:pt x="10" y="20"/>
                  </a:cubicBezTo>
                  <a:cubicBezTo>
                    <a:pt x="9" y="20"/>
                    <a:pt x="9" y="19"/>
                    <a:pt x="9" y="19"/>
                  </a:cubicBezTo>
                  <a:cubicBezTo>
                    <a:pt x="9" y="19"/>
                    <a:pt x="9" y="19"/>
                    <a:pt x="9" y="19"/>
                  </a:cubicBezTo>
                  <a:cubicBezTo>
                    <a:pt x="9" y="18"/>
                    <a:pt x="9" y="18"/>
                    <a:pt x="9" y="18"/>
                  </a:cubicBezTo>
                  <a:cubicBezTo>
                    <a:pt x="10" y="19"/>
                    <a:pt x="10" y="19"/>
                    <a:pt x="10" y="19"/>
                  </a:cubicBezTo>
                  <a:cubicBezTo>
                    <a:pt x="11" y="19"/>
                    <a:pt x="10" y="18"/>
                    <a:pt x="10" y="18"/>
                  </a:cubicBezTo>
                  <a:cubicBezTo>
                    <a:pt x="10" y="18"/>
                    <a:pt x="10" y="18"/>
                    <a:pt x="9" y="18"/>
                  </a:cubicBezTo>
                  <a:cubicBezTo>
                    <a:pt x="9" y="18"/>
                    <a:pt x="9" y="17"/>
                    <a:pt x="9" y="17"/>
                  </a:cubicBezTo>
                  <a:cubicBezTo>
                    <a:pt x="9" y="16"/>
                    <a:pt x="9" y="15"/>
                    <a:pt x="10" y="15"/>
                  </a:cubicBezTo>
                  <a:cubicBezTo>
                    <a:pt x="10" y="15"/>
                    <a:pt x="10" y="15"/>
                    <a:pt x="11" y="15"/>
                  </a:cubicBezTo>
                  <a:cubicBezTo>
                    <a:pt x="11" y="15"/>
                    <a:pt x="11" y="15"/>
                    <a:pt x="11" y="15"/>
                  </a:cubicBezTo>
                  <a:cubicBezTo>
                    <a:pt x="10" y="15"/>
                    <a:pt x="10" y="16"/>
                    <a:pt x="10" y="16"/>
                  </a:cubicBezTo>
                  <a:cubicBezTo>
                    <a:pt x="10" y="16"/>
                    <a:pt x="10" y="16"/>
                    <a:pt x="10" y="17"/>
                  </a:cubicBezTo>
                  <a:cubicBezTo>
                    <a:pt x="10" y="17"/>
                    <a:pt x="10" y="17"/>
                    <a:pt x="10" y="17"/>
                  </a:cubicBezTo>
                  <a:cubicBezTo>
                    <a:pt x="11" y="17"/>
                    <a:pt x="11" y="17"/>
                    <a:pt x="11" y="17"/>
                  </a:cubicBezTo>
                  <a:cubicBezTo>
                    <a:pt x="10" y="16"/>
                    <a:pt x="11" y="15"/>
                    <a:pt x="11" y="15"/>
                  </a:cubicBezTo>
                  <a:cubicBezTo>
                    <a:pt x="11" y="15"/>
                    <a:pt x="11" y="16"/>
                    <a:pt x="11" y="16"/>
                  </a:cubicBezTo>
                  <a:cubicBezTo>
                    <a:pt x="11" y="16"/>
                    <a:pt x="11" y="16"/>
                    <a:pt x="11" y="16"/>
                  </a:cubicBezTo>
                  <a:cubicBezTo>
                    <a:pt x="11" y="17"/>
                    <a:pt x="11" y="17"/>
                    <a:pt x="11" y="17"/>
                  </a:cubicBezTo>
                  <a:cubicBezTo>
                    <a:pt x="11" y="17"/>
                    <a:pt x="11" y="17"/>
                    <a:pt x="11" y="17"/>
                  </a:cubicBezTo>
                  <a:cubicBezTo>
                    <a:pt x="11" y="18"/>
                    <a:pt x="11" y="18"/>
                    <a:pt x="12" y="17"/>
                  </a:cubicBezTo>
                  <a:cubicBezTo>
                    <a:pt x="12" y="18"/>
                    <a:pt x="12" y="18"/>
                    <a:pt x="13" y="18"/>
                  </a:cubicBezTo>
                  <a:cubicBezTo>
                    <a:pt x="13" y="18"/>
                    <a:pt x="13" y="17"/>
                    <a:pt x="13" y="17"/>
                  </a:cubicBezTo>
                  <a:cubicBezTo>
                    <a:pt x="13" y="17"/>
                    <a:pt x="13" y="17"/>
                    <a:pt x="13" y="16"/>
                  </a:cubicBezTo>
                  <a:cubicBezTo>
                    <a:pt x="13" y="16"/>
                    <a:pt x="13" y="16"/>
                    <a:pt x="13" y="16"/>
                  </a:cubicBezTo>
                  <a:cubicBezTo>
                    <a:pt x="12" y="16"/>
                    <a:pt x="12" y="16"/>
                    <a:pt x="12" y="16"/>
                  </a:cubicBezTo>
                  <a:cubicBezTo>
                    <a:pt x="12" y="16"/>
                    <a:pt x="12" y="16"/>
                    <a:pt x="12" y="16"/>
                  </a:cubicBezTo>
                  <a:cubicBezTo>
                    <a:pt x="12" y="15"/>
                    <a:pt x="12" y="15"/>
                    <a:pt x="11" y="15"/>
                  </a:cubicBezTo>
                  <a:cubicBezTo>
                    <a:pt x="12" y="15"/>
                    <a:pt x="12" y="15"/>
                    <a:pt x="13" y="16"/>
                  </a:cubicBezTo>
                  <a:cubicBezTo>
                    <a:pt x="13" y="16"/>
                    <a:pt x="13" y="16"/>
                    <a:pt x="13" y="16"/>
                  </a:cubicBezTo>
                  <a:cubicBezTo>
                    <a:pt x="13" y="15"/>
                    <a:pt x="13" y="15"/>
                    <a:pt x="13" y="15"/>
                  </a:cubicBezTo>
                  <a:cubicBezTo>
                    <a:pt x="13" y="15"/>
                    <a:pt x="13" y="15"/>
                    <a:pt x="13" y="15"/>
                  </a:cubicBezTo>
                  <a:cubicBezTo>
                    <a:pt x="12" y="15"/>
                    <a:pt x="12" y="15"/>
                    <a:pt x="12" y="15"/>
                  </a:cubicBezTo>
                  <a:cubicBezTo>
                    <a:pt x="11" y="15"/>
                    <a:pt x="11" y="15"/>
                    <a:pt x="11" y="15"/>
                  </a:cubicBezTo>
                  <a:cubicBezTo>
                    <a:pt x="11" y="14"/>
                    <a:pt x="11" y="14"/>
                    <a:pt x="12" y="14"/>
                  </a:cubicBezTo>
                  <a:cubicBezTo>
                    <a:pt x="13" y="14"/>
                    <a:pt x="13" y="14"/>
                    <a:pt x="14" y="15"/>
                  </a:cubicBezTo>
                  <a:cubicBezTo>
                    <a:pt x="14" y="15"/>
                    <a:pt x="15" y="15"/>
                    <a:pt x="15" y="15"/>
                  </a:cubicBezTo>
                  <a:cubicBezTo>
                    <a:pt x="15" y="16"/>
                    <a:pt x="15" y="16"/>
                    <a:pt x="14" y="16"/>
                  </a:cubicBezTo>
                  <a:cubicBezTo>
                    <a:pt x="14" y="16"/>
                    <a:pt x="14" y="17"/>
                    <a:pt x="15" y="17"/>
                  </a:cubicBezTo>
                  <a:cubicBezTo>
                    <a:pt x="15" y="17"/>
                    <a:pt x="15" y="16"/>
                    <a:pt x="15" y="16"/>
                  </a:cubicBezTo>
                  <a:cubicBezTo>
                    <a:pt x="15" y="15"/>
                    <a:pt x="15" y="15"/>
                    <a:pt x="15" y="15"/>
                  </a:cubicBezTo>
                  <a:cubicBezTo>
                    <a:pt x="15" y="16"/>
                    <a:pt x="15" y="16"/>
                    <a:pt x="16" y="16"/>
                  </a:cubicBezTo>
                  <a:cubicBezTo>
                    <a:pt x="16" y="16"/>
                    <a:pt x="16" y="17"/>
                    <a:pt x="16" y="17"/>
                  </a:cubicBezTo>
                  <a:cubicBezTo>
                    <a:pt x="16" y="17"/>
                    <a:pt x="16" y="17"/>
                    <a:pt x="17" y="16"/>
                  </a:cubicBezTo>
                  <a:cubicBezTo>
                    <a:pt x="17" y="16"/>
                    <a:pt x="18" y="17"/>
                    <a:pt x="18" y="17"/>
                  </a:cubicBezTo>
                  <a:cubicBezTo>
                    <a:pt x="18" y="17"/>
                    <a:pt x="17" y="16"/>
                    <a:pt x="17" y="16"/>
                  </a:cubicBezTo>
                  <a:cubicBezTo>
                    <a:pt x="17" y="16"/>
                    <a:pt x="17" y="15"/>
                    <a:pt x="17" y="15"/>
                  </a:cubicBezTo>
                  <a:cubicBezTo>
                    <a:pt x="17" y="15"/>
                    <a:pt x="17" y="15"/>
                    <a:pt x="16" y="15"/>
                  </a:cubicBezTo>
                  <a:cubicBezTo>
                    <a:pt x="16" y="15"/>
                    <a:pt x="16" y="15"/>
                    <a:pt x="16" y="15"/>
                  </a:cubicBezTo>
                  <a:cubicBezTo>
                    <a:pt x="15" y="15"/>
                    <a:pt x="15" y="15"/>
                    <a:pt x="16" y="15"/>
                  </a:cubicBezTo>
                  <a:cubicBezTo>
                    <a:pt x="16" y="15"/>
                    <a:pt x="17" y="14"/>
                    <a:pt x="17" y="14"/>
                  </a:cubicBezTo>
                  <a:cubicBezTo>
                    <a:pt x="17" y="14"/>
                    <a:pt x="16" y="13"/>
                    <a:pt x="16" y="14"/>
                  </a:cubicBezTo>
                  <a:cubicBezTo>
                    <a:pt x="16" y="14"/>
                    <a:pt x="16" y="14"/>
                    <a:pt x="15" y="14"/>
                  </a:cubicBezTo>
                  <a:cubicBezTo>
                    <a:pt x="15" y="15"/>
                    <a:pt x="15" y="14"/>
                    <a:pt x="14" y="14"/>
                  </a:cubicBezTo>
                  <a:cubicBezTo>
                    <a:pt x="14" y="14"/>
                    <a:pt x="13" y="13"/>
                    <a:pt x="13" y="12"/>
                  </a:cubicBezTo>
                  <a:cubicBezTo>
                    <a:pt x="13" y="12"/>
                    <a:pt x="13" y="12"/>
                    <a:pt x="13" y="12"/>
                  </a:cubicBezTo>
                  <a:cubicBezTo>
                    <a:pt x="13" y="12"/>
                    <a:pt x="14" y="12"/>
                    <a:pt x="14" y="12"/>
                  </a:cubicBezTo>
                  <a:cubicBezTo>
                    <a:pt x="14" y="12"/>
                    <a:pt x="14" y="13"/>
                    <a:pt x="14" y="13"/>
                  </a:cubicBezTo>
                  <a:cubicBezTo>
                    <a:pt x="15" y="13"/>
                    <a:pt x="15" y="13"/>
                    <a:pt x="15" y="13"/>
                  </a:cubicBezTo>
                  <a:cubicBezTo>
                    <a:pt x="15" y="13"/>
                    <a:pt x="15" y="13"/>
                    <a:pt x="15" y="13"/>
                  </a:cubicBezTo>
                  <a:cubicBezTo>
                    <a:pt x="15" y="13"/>
                    <a:pt x="15" y="13"/>
                    <a:pt x="15" y="12"/>
                  </a:cubicBezTo>
                  <a:cubicBezTo>
                    <a:pt x="14" y="12"/>
                    <a:pt x="14" y="12"/>
                    <a:pt x="14" y="12"/>
                  </a:cubicBezTo>
                  <a:cubicBezTo>
                    <a:pt x="14" y="12"/>
                    <a:pt x="14" y="12"/>
                    <a:pt x="14" y="12"/>
                  </a:cubicBezTo>
                  <a:cubicBezTo>
                    <a:pt x="15" y="12"/>
                    <a:pt x="15" y="12"/>
                    <a:pt x="15" y="12"/>
                  </a:cubicBezTo>
                  <a:cubicBezTo>
                    <a:pt x="15" y="12"/>
                    <a:pt x="16" y="12"/>
                    <a:pt x="16" y="12"/>
                  </a:cubicBezTo>
                  <a:cubicBezTo>
                    <a:pt x="16" y="12"/>
                    <a:pt x="15" y="13"/>
                    <a:pt x="15" y="13"/>
                  </a:cubicBezTo>
                  <a:cubicBezTo>
                    <a:pt x="16" y="13"/>
                    <a:pt x="16" y="12"/>
                    <a:pt x="16" y="12"/>
                  </a:cubicBezTo>
                  <a:cubicBezTo>
                    <a:pt x="16" y="12"/>
                    <a:pt x="17" y="12"/>
                    <a:pt x="17" y="12"/>
                  </a:cubicBezTo>
                  <a:cubicBezTo>
                    <a:pt x="17" y="11"/>
                    <a:pt x="16" y="11"/>
                    <a:pt x="16" y="11"/>
                  </a:cubicBezTo>
                  <a:cubicBezTo>
                    <a:pt x="16" y="10"/>
                    <a:pt x="16" y="10"/>
                    <a:pt x="16" y="10"/>
                  </a:cubicBezTo>
                  <a:cubicBezTo>
                    <a:pt x="16" y="10"/>
                    <a:pt x="16" y="10"/>
                    <a:pt x="16" y="11"/>
                  </a:cubicBezTo>
                  <a:cubicBezTo>
                    <a:pt x="16" y="11"/>
                    <a:pt x="15" y="11"/>
                    <a:pt x="15" y="11"/>
                  </a:cubicBezTo>
                  <a:cubicBezTo>
                    <a:pt x="15" y="11"/>
                    <a:pt x="15" y="11"/>
                    <a:pt x="14" y="11"/>
                  </a:cubicBezTo>
                  <a:cubicBezTo>
                    <a:pt x="14" y="11"/>
                    <a:pt x="14" y="11"/>
                    <a:pt x="14" y="11"/>
                  </a:cubicBezTo>
                  <a:cubicBezTo>
                    <a:pt x="14" y="10"/>
                    <a:pt x="14" y="10"/>
                    <a:pt x="15" y="10"/>
                  </a:cubicBezTo>
                  <a:cubicBezTo>
                    <a:pt x="15" y="10"/>
                    <a:pt x="15" y="10"/>
                    <a:pt x="15" y="10"/>
                  </a:cubicBezTo>
                  <a:cubicBezTo>
                    <a:pt x="15" y="9"/>
                    <a:pt x="15" y="9"/>
                    <a:pt x="15" y="10"/>
                  </a:cubicBezTo>
                  <a:cubicBezTo>
                    <a:pt x="15" y="10"/>
                    <a:pt x="15" y="10"/>
                    <a:pt x="15" y="10"/>
                  </a:cubicBezTo>
                  <a:cubicBezTo>
                    <a:pt x="14" y="10"/>
                    <a:pt x="14" y="10"/>
                    <a:pt x="14" y="11"/>
                  </a:cubicBezTo>
                  <a:cubicBezTo>
                    <a:pt x="14" y="11"/>
                    <a:pt x="13" y="11"/>
                    <a:pt x="13" y="11"/>
                  </a:cubicBezTo>
                  <a:cubicBezTo>
                    <a:pt x="13" y="11"/>
                    <a:pt x="13" y="10"/>
                    <a:pt x="13" y="10"/>
                  </a:cubicBezTo>
                  <a:cubicBezTo>
                    <a:pt x="13" y="9"/>
                    <a:pt x="14" y="9"/>
                    <a:pt x="15" y="8"/>
                  </a:cubicBezTo>
                  <a:cubicBezTo>
                    <a:pt x="15" y="8"/>
                    <a:pt x="15" y="8"/>
                    <a:pt x="16" y="8"/>
                  </a:cubicBezTo>
                  <a:cubicBezTo>
                    <a:pt x="16" y="9"/>
                    <a:pt x="17" y="9"/>
                    <a:pt x="16" y="9"/>
                  </a:cubicBezTo>
                  <a:cubicBezTo>
                    <a:pt x="16" y="10"/>
                    <a:pt x="17" y="9"/>
                    <a:pt x="17" y="9"/>
                  </a:cubicBezTo>
                  <a:cubicBezTo>
                    <a:pt x="17" y="9"/>
                    <a:pt x="17" y="8"/>
                    <a:pt x="16" y="8"/>
                  </a:cubicBezTo>
                  <a:cubicBezTo>
                    <a:pt x="16" y="8"/>
                    <a:pt x="16" y="8"/>
                    <a:pt x="16" y="8"/>
                  </a:cubicBezTo>
                  <a:cubicBezTo>
                    <a:pt x="16" y="8"/>
                    <a:pt x="17" y="8"/>
                    <a:pt x="17" y="8"/>
                  </a:cubicBezTo>
                  <a:cubicBezTo>
                    <a:pt x="17" y="8"/>
                    <a:pt x="17" y="8"/>
                    <a:pt x="18" y="8"/>
                  </a:cubicBezTo>
                  <a:cubicBezTo>
                    <a:pt x="18" y="8"/>
                    <a:pt x="18" y="8"/>
                    <a:pt x="18" y="7"/>
                  </a:cubicBezTo>
                  <a:cubicBezTo>
                    <a:pt x="18" y="7"/>
                    <a:pt x="18" y="7"/>
                    <a:pt x="19" y="6"/>
                  </a:cubicBezTo>
                  <a:cubicBezTo>
                    <a:pt x="19" y="6"/>
                    <a:pt x="17" y="7"/>
                    <a:pt x="17" y="7"/>
                  </a:cubicBezTo>
                  <a:cubicBezTo>
                    <a:pt x="17" y="6"/>
                    <a:pt x="17" y="6"/>
                    <a:pt x="17" y="6"/>
                  </a:cubicBezTo>
                  <a:cubicBezTo>
                    <a:pt x="17" y="6"/>
                    <a:pt x="17" y="7"/>
                    <a:pt x="16" y="7"/>
                  </a:cubicBezTo>
                  <a:cubicBezTo>
                    <a:pt x="16" y="7"/>
                    <a:pt x="16" y="7"/>
                    <a:pt x="16" y="7"/>
                  </a:cubicBezTo>
                  <a:cubicBezTo>
                    <a:pt x="16" y="8"/>
                    <a:pt x="15" y="7"/>
                    <a:pt x="16" y="7"/>
                  </a:cubicBezTo>
                  <a:cubicBezTo>
                    <a:pt x="16" y="6"/>
                    <a:pt x="16" y="6"/>
                    <a:pt x="16" y="6"/>
                  </a:cubicBezTo>
                  <a:cubicBezTo>
                    <a:pt x="15" y="6"/>
                    <a:pt x="15" y="6"/>
                    <a:pt x="15" y="6"/>
                  </a:cubicBezTo>
                  <a:cubicBezTo>
                    <a:pt x="15" y="6"/>
                    <a:pt x="15" y="7"/>
                    <a:pt x="15" y="7"/>
                  </a:cubicBezTo>
                  <a:cubicBezTo>
                    <a:pt x="15" y="8"/>
                    <a:pt x="15" y="8"/>
                    <a:pt x="15" y="8"/>
                  </a:cubicBezTo>
                  <a:cubicBezTo>
                    <a:pt x="14" y="8"/>
                    <a:pt x="13" y="8"/>
                    <a:pt x="12" y="8"/>
                  </a:cubicBezTo>
                  <a:cubicBezTo>
                    <a:pt x="12" y="8"/>
                    <a:pt x="12" y="8"/>
                    <a:pt x="12" y="7"/>
                  </a:cubicBezTo>
                  <a:cubicBezTo>
                    <a:pt x="12" y="7"/>
                    <a:pt x="12" y="7"/>
                    <a:pt x="12" y="7"/>
                  </a:cubicBezTo>
                  <a:cubicBezTo>
                    <a:pt x="13" y="7"/>
                    <a:pt x="13" y="7"/>
                    <a:pt x="13" y="7"/>
                  </a:cubicBezTo>
                  <a:cubicBezTo>
                    <a:pt x="13" y="7"/>
                    <a:pt x="14" y="7"/>
                    <a:pt x="14" y="7"/>
                  </a:cubicBezTo>
                  <a:cubicBezTo>
                    <a:pt x="14" y="7"/>
                    <a:pt x="14" y="7"/>
                    <a:pt x="14" y="7"/>
                  </a:cubicBezTo>
                  <a:cubicBezTo>
                    <a:pt x="14" y="6"/>
                    <a:pt x="14" y="6"/>
                    <a:pt x="13" y="7"/>
                  </a:cubicBezTo>
                  <a:cubicBezTo>
                    <a:pt x="13" y="7"/>
                    <a:pt x="13" y="7"/>
                    <a:pt x="12" y="7"/>
                  </a:cubicBezTo>
                  <a:cubicBezTo>
                    <a:pt x="12" y="7"/>
                    <a:pt x="12" y="7"/>
                    <a:pt x="12" y="7"/>
                  </a:cubicBezTo>
                  <a:cubicBezTo>
                    <a:pt x="13" y="7"/>
                    <a:pt x="13" y="6"/>
                    <a:pt x="13" y="6"/>
                  </a:cubicBezTo>
                  <a:cubicBezTo>
                    <a:pt x="13" y="6"/>
                    <a:pt x="13" y="6"/>
                    <a:pt x="14" y="6"/>
                  </a:cubicBezTo>
                  <a:cubicBezTo>
                    <a:pt x="14" y="6"/>
                    <a:pt x="14" y="6"/>
                    <a:pt x="14" y="6"/>
                  </a:cubicBezTo>
                  <a:cubicBezTo>
                    <a:pt x="14" y="6"/>
                    <a:pt x="14" y="6"/>
                    <a:pt x="14" y="5"/>
                  </a:cubicBezTo>
                  <a:cubicBezTo>
                    <a:pt x="14" y="5"/>
                    <a:pt x="14" y="5"/>
                    <a:pt x="14" y="4"/>
                  </a:cubicBezTo>
                  <a:cubicBezTo>
                    <a:pt x="14" y="4"/>
                    <a:pt x="13" y="5"/>
                    <a:pt x="13" y="5"/>
                  </a:cubicBezTo>
                  <a:cubicBezTo>
                    <a:pt x="12" y="4"/>
                    <a:pt x="12" y="4"/>
                    <a:pt x="12" y="5"/>
                  </a:cubicBezTo>
                  <a:cubicBezTo>
                    <a:pt x="12" y="5"/>
                    <a:pt x="12" y="5"/>
                    <a:pt x="12" y="5"/>
                  </a:cubicBezTo>
                  <a:cubicBezTo>
                    <a:pt x="12" y="5"/>
                    <a:pt x="12" y="5"/>
                    <a:pt x="12" y="6"/>
                  </a:cubicBezTo>
                  <a:cubicBezTo>
                    <a:pt x="12" y="6"/>
                    <a:pt x="12" y="6"/>
                    <a:pt x="12" y="6"/>
                  </a:cubicBezTo>
                  <a:cubicBezTo>
                    <a:pt x="12" y="6"/>
                    <a:pt x="12" y="7"/>
                    <a:pt x="12" y="7"/>
                  </a:cubicBezTo>
                  <a:cubicBezTo>
                    <a:pt x="11" y="6"/>
                    <a:pt x="11" y="6"/>
                    <a:pt x="12" y="5"/>
                  </a:cubicBezTo>
                  <a:cubicBezTo>
                    <a:pt x="12" y="5"/>
                    <a:pt x="12" y="5"/>
                    <a:pt x="11" y="5"/>
                  </a:cubicBezTo>
                  <a:cubicBezTo>
                    <a:pt x="11" y="5"/>
                    <a:pt x="11" y="5"/>
                    <a:pt x="11" y="5"/>
                  </a:cubicBezTo>
                  <a:cubicBezTo>
                    <a:pt x="11" y="5"/>
                    <a:pt x="11" y="5"/>
                    <a:pt x="11" y="6"/>
                  </a:cubicBezTo>
                  <a:cubicBezTo>
                    <a:pt x="11" y="6"/>
                    <a:pt x="11" y="6"/>
                    <a:pt x="11" y="7"/>
                  </a:cubicBezTo>
                  <a:cubicBezTo>
                    <a:pt x="11" y="7"/>
                    <a:pt x="11" y="7"/>
                    <a:pt x="11" y="7"/>
                  </a:cubicBezTo>
                  <a:cubicBezTo>
                    <a:pt x="11" y="7"/>
                    <a:pt x="11" y="7"/>
                    <a:pt x="11" y="7"/>
                  </a:cubicBezTo>
                  <a:cubicBezTo>
                    <a:pt x="10" y="6"/>
                    <a:pt x="10" y="6"/>
                    <a:pt x="10" y="5"/>
                  </a:cubicBezTo>
                  <a:cubicBezTo>
                    <a:pt x="10" y="4"/>
                    <a:pt x="10" y="4"/>
                    <a:pt x="10" y="4"/>
                  </a:cubicBezTo>
                  <a:cubicBezTo>
                    <a:pt x="11" y="4"/>
                    <a:pt x="11" y="3"/>
                    <a:pt x="11" y="4"/>
                  </a:cubicBezTo>
                  <a:cubicBezTo>
                    <a:pt x="12" y="4"/>
                    <a:pt x="12" y="3"/>
                    <a:pt x="12" y="3"/>
                  </a:cubicBezTo>
                  <a:cubicBezTo>
                    <a:pt x="11" y="3"/>
                    <a:pt x="11" y="3"/>
                    <a:pt x="11" y="3"/>
                  </a:cubicBezTo>
                  <a:cubicBezTo>
                    <a:pt x="10" y="4"/>
                    <a:pt x="10" y="4"/>
                    <a:pt x="10" y="3"/>
                  </a:cubicBezTo>
                  <a:cubicBezTo>
                    <a:pt x="10" y="3"/>
                    <a:pt x="10" y="3"/>
                    <a:pt x="10" y="3"/>
                  </a:cubicBezTo>
                  <a:cubicBezTo>
                    <a:pt x="10" y="2"/>
                    <a:pt x="11" y="2"/>
                    <a:pt x="11" y="2"/>
                  </a:cubicBezTo>
                  <a:cubicBezTo>
                    <a:pt x="11" y="2"/>
                    <a:pt x="11" y="2"/>
                    <a:pt x="10" y="2"/>
                  </a:cubicBezTo>
                  <a:cubicBezTo>
                    <a:pt x="10" y="1"/>
                    <a:pt x="10" y="1"/>
                    <a:pt x="10" y="0"/>
                  </a:cubicBezTo>
                  <a:cubicBezTo>
                    <a:pt x="10" y="0"/>
                    <a:pt x="10" y="1"/>
                    <a:pt x="10" y="2"/>
                  </a:cubicBezTo>
                  <a:close/>
                  <a:moveTo>
                    <a:pt x="17" y="11"/>
                  </a:moveTo>
                  <a:cubicBezTo>
                    <a:pt x="16" y="12"/>
                    <a:pt x="16" y="12"/>
                    <a:pt x="16" y="12"/>
                  </a:cubicBezTo>
                  <a:cubicBezTo>
                    <a:pt x="16" y="12"/>
                    <a:pt x="16" y="12"/>
                    <a:pt x="16" y="12"/>
                  </a:cubicBezTo>
                  <a:cubicBezTo>
                    <a:pt x="16" y="12"/>
                    <a:pt x="16" y="12"/>
                    <a:pt x="15" y="12"/>
                  </a:cubicBezTo>
                  <a:cubicBezTo>
                    <a:pt x="15" y="12"/>
                    <a:pt x="15" y="11"/>
                    <a:pt x="15" y="11"/>
                  </a:cubicBezTo>
                  <a:cubicBezTo>
                    <a:pt x="14" y="11"/>
                    <a:pt x="14" y="11"/>
                    <a:pt x="13" y="11"/>
                  </a:cubicBezTo>
                  <a:cubicBezTo>
                    <a:pt x="12" y="11"/>
                    <a:pt x="12" y="12"/>
                    <a:pt x="11" y="12"/>
                  </a:cubicBezTo>
                  <a:cubicBezTo>
                    <a:pt x="11" y="12"/>
                    <a:pt x="11" y="11"/>
                    <a:pt x="11" y="11"/>
                  </a:cubicBezTo>
                  <a:cubicBezTo>
                    <a:pt x="10" y="11"/>
                    <a:pt x="10" y="11"/>
                    <a:pt x="10" y="11"/>
                  </a:cubicBezTo>
                  <a:cubicBezTo>
                    <a:pt x="10" y="11"/>
                    <a:pt x="10" y="11"/>
                    <a:pt x="10" y="11"/>
                  </a:cubicBezTo>
                  <a:cubicBezTo>
                    <a:pt x="10" y="12"/>
                    <a:pt x="10" y="12"/>
                    <a:pt x="10" y="12"/>
                  </a:cubicBezTo>
                  <a:cubicBezTo>
                    <a:pt x="10" y="12"/>
                    <a:pt x="10" y="12"/>
                    <a:pt x="10" y="12"/>
                  </a:cubicBezTo>
                  <a:cubicBezTo>
                    <a:pt x="10" y="11"/>
                    <a:pt x="10" y="11"/>
                    <a:pt x="10" y="11"/>
                  </a:cubicBezTo>
                  <a:cubicBezTo>
                    <a:pt x="10" y="12"/>
                    <a:pt x="10" y="12"/>
                    <a:pt x="10" y="12"/>
                  </a:cubicBezTo>
                  <a:cubicBezTo>
                    <a:pt x="10" y="13"/>
                    <a:pt x="11" y="13"/>
                    <a:pt x="11" y="13"/>
                  </a:cubicBezTo>
                  <a:cubicBezTo>
                    <a:pt x="11" y="13"/>
                    <a:pt x="11" y="14"/>
                    <a:pt x="11" y="14"/>
                  </a:cubicBezTo>
                  <a:cubicBezTo>
                    <a:pt x="11" y="15"/>
                    <a:pt x="11" y="15"/>
                    <a:pt x="12" y="16"/>
                  </a:cubicBezTo>
                  <a:cubicBezTo>
                    <a:pt x="12" y="16"/>
                    <a:pt x="12" y="16"/>
                    <a:pt x="12" y="16"/>
                  </a:cubicBezTo>
                  <a:cubicBezTo>
                    <a:pt x="12" y="17"/>
                    <a:pt x="12" y="17"/>
                    <a:pt x="13" y="17"/>
                  </a:cubicBezTo>
                  <a:cubicBezTo>
                    <a:pt x="13" y="17"/>
                    <a:pt x="13" y="17"/>
                    <a:pt x="12" y="17"/>
                  </a:cubicBezTo>
                  <a:cubicBezTo>
                    <a:pt x="12" y="17"/>
                    <a:pt x="12" y="17"/>
                    <a:pt x="12" y="18"/>
                  </a:cubicBezTo>
                  <a:cubicBezTo>
                    <a:pt x="12" y="18"/>
                    <a:pt x="12" y="18"/>
                    <a:pt x="12" y="18"/>
                  </a:cubicBezTo>
                  <a:cubicBezTo>
                    <a:pt x="12" y="17"/>
                    <a:pt x="12" y="17"/>
                    <a:pt x="12" y="17"/>
                  </a:cubicBezTo>
                  <a:cubicBezTo>
                    <a:pt x="12" y="17"/>
                    <a:pt x="11" y="17"/>
                    <a:pt x="11" y="17"/>
                  </a:cubicBezTo>
                  <a:cubicBezTo>
                    <a:pt x="12" y="17"/>
                    <a:pt x="12" y="17"/>
                    <a:pt x="12" y="16"/>
                  </a:cubicBezTo>
                  <a:cubicBezTo>
                    <a:pt x="11" y="16"/>
                    <a:pt x="11" y="16"/>
                    <a:pt x="12" y="16"/>
                  </a:cubicBezTo>
                  <a:cubicBezTo>
                    <a:pt x="11" y="15"/>
                    <a:pt x="11" y="15"/>
                    <a:pt x="11" y="14"/>
                  </a:cubicBezTo>
                  <a:cubicBezTo>
                    <a:pt x="10" y="14"/>
                    <a:pt x="10" y="14"/>
                    <a:pt x="9" y="13"/>
                  </a:cubicBezTo>
                  <a:cubicBezTo>
                    <a:pt x="10" y="13"/>
                    <a:pt x="10" y="13"/>
                    <a:pt x="10" y="12"/>
                  </a:cubicBezTo>
                  <a:cubicBezTo>
                    <a:pt x="10"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8" y="12"/>
                  </a:cubicBezTo>
                  <a:cubicBezTo>
                    <a:pt x="8" y="13"/>
                    <a:pt x="8" y="13"/>
                    <a:pt x="9" y="13"/>
                  </a:cubicBezTo>
                  <a:cubicBezTo>
                    <a:pt x="8" y="13"/>
                    <a:pt x="8" y="14"/>
                    <a:pt x="7" y="14"/>
                  </a:cubicBezTo>
                  <a:cubicBezTo>
                    <a:pt x="7" y="14"/>
                    <a:pt x="6" y="15"/>
                    <a:pt x="6" y="15"/>
                  </a:cubicBezTo>
                  <a:cubicBezTo>
                    <a:pt x="6" y="16"/>
                    <a:pt x="6" y="16"/>
                    <a:pt x="6" y="16"/>
                  </a:cubicBezTo>
                  <a:cubicBezTo>
                    <a:pt x="6" y="16"/>
                    <a:pt x="6" y="17"/>
                    <a:pt x="6" y="17"/>
                  </a:cubicBezTo>
                  <a:cubicBezTo>
                    <a:pt x="6" y="17"/>
                    <a:pt x="6" y="17"/>
                    <a:pt x="6" y="17"/>
                  </a:cubicBezTo>
                  <a:cubicBezTo>
                    <a:pt x="5" y="17"/>
                    <a:pt x="5" y="17"/>
                    <a:pt x="5" y="17"/>
                  </a:cubicBezTo>
                  <a:cubicBezTo>
                    <a:pt x="5" y="17"/>
                    <a:pt x="5" y="16"/>
                    <a:pt x="5" y="16"/>
                  </a:cubicBezTo>
                  <a:cubicBezTo>
                    <a:pt x="5" y="16"/>
                    <a:pt x="5" y="16"/>
                    <a:pt x="5" y="16"/>
                  </a:cubicBezTo>
                  <a:cubicBezTo>
                    <a:pt x="5" y="16"/>
                    <a:pt x="5" y="16"/>
                    <a:pt x="6" y="16"/>
                  </a:cubicBezTo>
                  <a:cubicBezTo>
                    <a:pt x="6" y="16"/>
                    <a:pt x="6" y="15"/>
                    <a:pt x="6" y="15"/>
                  </a:cubicBezTo>
                  <a:cubicBezTo>
                    <a:pt x="6" y="15"/>
                    <a:pt x="7" y="14"/>
                    <a:pt x="7" y="14"/>
                  </a:cubicBezTo>
                  <a:cubicBezTo>
                    <a:pt x="7" y="13"/>
                    <a:pt x="7" y="13"/>
                    <a:pt x="7" y="12"/>
                  </a:cubicBezTo>
                  <a:cubicBezTo>
                    <a:pt x="8" y="12"/>
                    <a:pt x="8" y="12"/>
                    <a:pt x="8" y="12"/>
                  </a:cubicBezTo>
                  <a:cubicBezTo>
                    <a:pt x="8" y="12"/>
                    <a:pt x="9" y="12"/>
                    <a:pt x="9" y="11"/>
                  </a:cubicBezTo>
                  <a:cubicBezTo>
                    <a:pt x="9" y="11"/>
                    <a:pt x="9" y="11"/>
                    <a:pt x="9" y="11"/>
                  </a:cubicBezTo>
                  <a:cubicBezTo>
                    <a:pt x="8" y="11"/>
                    <a:pt x="8" y="11"/>
                    <a:pt x="8" y="11"/>
                  </a:cubicBezTo>
                  <a:cubicBezTo>
                    <a:pt x="8" y="11"/>
                    <a:pt x="8" y="11"/>
                    <a:pt x="8" y="11"/>
                  </a:cubicBezTo>
                  <a:cubicBezTo>
                    <a:pt x="9" y="11"/>
                    <a:pt x="9" y="11"/>
                    <a:pt x="9" y="11"/>
                  </a:cubicBezTo>
                  <a:cubicBezTo>
                    <a:pt x="8" y="11"/>
                    <a:pt x="8" y="11"/>
                    <a:pt x="8" y="11"/>
                  </a:cubicBezTo>
                  <a:cubicBezTo>
                    <a:pt x="7" y="11"/>
                    <a:pt x="7" y="11"/>
                    <a:pt x="7" y="11"/>
                  </a:cubicBezTo>
                  <a:cubicBezTo>
                    <a:pt x="6" y="11"/>
                    <a:pt x="6" y="11"/>
                    <a:pt x="6" y="11"/>
                  </a:cubicBezTo>
                  <a:cubicBezTo>
                    <a:pt x="5" y="11"/>
                    <a:pt x="4" y="10"/>
                    <a:pt x="4" y="10"/>
                  </a:cubicBezTo>
                  <a:cubicBezTo>
                    <a:pt x="3" y="10"/>
                    <a:pt x="3" y="11"/>
                    <a:pt x="3" y="11"/>
                  </a:cubicBezTo>
                  <a:cubicBezTo>
                    <a:pt x="3" y="10"/>
                    <a:pt x="3" y="11"/>
                    <a:pt x="3" y="11"/>
                  </a:cubicBezTo>
                  <a:cubicBezTo>
                    <a:pt x="2" y="11"/>
                    <a:pt x="2" y="11"/>
                    <a:pt x="3" y="10"/>
                  </a:cubicBezTo>
                  <a:cubicBezTo>
                    <a:pt x="2" y="10"/>
                    <a:pt x="2" y="10"/>
                    <a:pt x="2" y="10"/>
                  </a:cubicBezTo>
                  <a:cubicBezTo>
                    <a:pt x="2" y="10"/>
                    <a:pt x="2" y="10"/>
                    <a:pt x="3" y="10"/>
                  </a:cubicBezTo>
                  <a:cubicBezTo>
                    <a:pt x="2" y="10"/>
                    <a:pt x="3" y="9"/>
                    <a:pt x="3" y="9"/>
                  </a:cubicBezTo>
                  <a:cubicBezTo>
                    <a:pt x="3" y="10"/>
                    <a:pt x="3" y="10"/>
                    <a:pt x="3" y="10"/>
                  </a:cubicBezTo>
                  <a:cubicBezTo>
                    <a:pt x="3" y="10"/>
                    <a:pt x="3" y="10"/>
                    <a:pt x="4" y="10"/>
                  </a:cubicBezTo>
                  <a:cubicBezTo>
                    <a:pt x="4" y="10"/>
                    <a:pt x="5" y="10"/>
                    <a:pt x="6" y="10"/>
                  </a:cubicBezTo>
                  <a:cubicBezTo>
                    <a:pt x="6" y="10"/>
                    <a:pt x="7" y="10"/>
                    <a:pt x="7" y="10"/>
                  </a:cubicBezTo>
                  <a:cubicBezTo>
                    <a:pt x="7" y="10"/>
                    <a:pt x="7" y="10"/>
                    <a:pt x="8" y="10"/>
                  </a:cubicBezTo>
                  <a:cubicBezTo>
                    <a:pt x="8" y="10"/>
                    <a:pt x="8" y="10"/>
                    <a:pt x="9" y="11"/>
                  </a:cubicBezTo>
                  <a:cubicBezTo>
                    <a:pt x="8" y="10"/>
                    <a:pt x="8" y="10"/>
                    <a:pt x="8" y="10"/>
                  </a:cubicBezTo>
                  <a:cubicBezTo>
                    <a:pt x="8" y="10"/>
                    <a:pt x="8" y="10"/>
                    <a:pt x="8" y="10"/>
                  </a:cubicBezTo>
                  <a:cubicBezTo>
                    <a:pt x="9" y="10"/>
                    <a:pt x="9" y="10"/>
                    <a:pt x="9" y="10"/>
                  </a:cubicBezTo>
                  <a:cubicBezTo>
                    <a:pt x="9" y="10"/>
                    <a:pt x="9" y="10"/>
                    <a:pt x="9" y="10"/>
                  </a:cubicBezTo>
                  <a:cubicBezTo>
                    <a:pt x="9" y="10"/>
                    <a:pt x="9" y="10"/>
                    <a:pt x="8" y="9"/>
                  </a:cubicBezTo>
                  <a:cubicBezTo>
                    <a:pt x="8" y="9"/>
                    <a:pt x="8" y="9"/>
                    <a:pt x="7" y="9"/>
                  </a:cubicBezTo>
                  <a:cubicBezTo>
                    <a:pt x="8" y="8"/>
                    <a:pt x="8" y="8"/>
                    <a:pt x="8" y="7"/>
                  </a:cubicBezTo>
                  <a:cubicBezTo>
                    <a:pt x="7" y="7"/>
                    <a:pt x="7" y="6"/>
                    <a:pt x="7" y="6"/>
                  </a:cubicBezTo>
                  <a:cubicBezTo>
                    <a:pt x="7" y="6"/>
                    <a:pt x="7" y="5"/>
                    <a:pt x="6" y="5"/>
                  </a:cubicBezTo>
                  <a:cubicBezTo>
                    <a:pt x="6" y="5"/>
                    <a:pt x="6" y="5"/>
                    <a:pt x="6" y="5"/>
                  </a:cubicBezTo>
                  <a:cubicBezTo>
                    <a:pt x="6" y="5"/>
                    <a:pt x="6" y="5"/>
                    <a:pt x="6" y="5"/>
                  </a:cubicBezTo>
                  <a:cubicBezTo>
                    <a:pt x="6" y="5"/>
                    <a:pt x="6" y="4"/>
                    <a:pt x="6" y="4"/>
                  </a:cubicBezTo>
                  <a:cubicBezTo>
                    <a:pt x="6" y="4"/>
                    <a:pt x="6" y="4"/>
                    <a:pt x="7" y="4"/>
                  </a:cubicBezTo>
                  <a:cubicBezTo>
                    <a:pt x="7" y="4"/>
                    <a:pt x="7" y="4"/>
                    <a:pt x="7" y="4"/>
                  </a:cubicBezTo>
                  <a:cubicBezTo>
                    <a:pt x="7" y="4"/>
                    <a:pt x="7" y="5"/>
                    <a:pt x="7" y="5"/>
                  </a:cubicBezTo>
                  <a:cubicBezTo>
                    <a:pt x="7" y="5"/>
                    <a:pt x="7" y="5"/>
                    <a:pt x="7" y="6"/>
                  </a:cubicBezTo>
                  <a:cubicBezTo>
                    <a:pt x="7" y="6"/>
                    <a:pt x="7" y="7"/>
                    <a:pt x="8" y="7"/>
                  </a:cubicBezTo>
                  <a:cubicBezTo>
                    <a:pt x="8" y="8"/>
                    <a:pt x="8" y="8"/>
                    <a:pt x="9" y="8"/>
                  </a:cubicBezTo>
                  <a:cubicBezTo>
                    <a:pt x="9" y="9"/>
                    <a:pt x="9" y="9"/>
                    <a:pt x="9" y="9"/>
                  </a:cubicBezTo>
                  <a:cubicBezTo>
                    <a:pt x="9" y="9"/>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10" y="10"/>
                    <a:pt x="10" y="10"/>
                    <a:pt x="10" y="9"/>
                  </a:cubicBezTo>
                  <a:cubicBezTo>
                    <a:pt x="10" y="9"/>
                    <a:pt x="10" y="9"/>
                    <a:pt x="10" y="8"/>
                  </a:cubicBezTo>
                  <a:cubicBezTo>
                    <a:pt x="10" y="8"/>
                    <a:pt x="11" y="8"/>
                    <a:pt x="11" y="8"/>
                  </a:cubicBezTo>
                  <a:cubicBezTo>
                    <a:pt x="12" y="7"/>
                    <a:pt x="12" y="7"/>
                    <a:pt x="12" y="6"/>
                  </a:cubicBezTo>
                  <a:cubicBezTo>
                    <a:pt x="12" y="6"/>
                    <a:pt x="12" y="6"/>
                    <a:pt x="12" y="6"/>
                  </a:cubicBezTo>
                  <a:cubicBezTo>
                    <a:pt x="13" y="5"/>
                    <a:pt x="13" y="5"/>
                    <a:pt x="12" y="5"/>
                  </a:cubicBezTo>
                  <a:cubicBezTo>
                    <a:pt x="13" y="5"/>
                    <a:pt x="13" y="5"/>
                    <a:pt x="13" y="5"/>
                  </a:cubicBezTo>
                  <a:cubicBezTo>
                    <a:pt x="13" y="5"/>
                    <a:pt x="13" y="5"/>
                    <a:pt x="13" y="5"/>
                  </a:cubicBezTo>
                  <a:cubicBezTo>
                    <a:pt x="13" y="5"/>
                    <a:pt x="13" y="5"/>
                    <a:pt x="13" y="5"/>
                  </a:cubicBezTo>
                  <a:cubicBezTo>
                    <a:pt x="14" y="5"/>
                    <a:pt x="14" y="6"/>
                    <a:pt x="14" y="6"/>
                  </a:cubicBezTo>
                  <a:cubicBezTo>
                    <a:pt x="13" y="6"/>
                    <a:pt x="13" y="6"/>
                    <a:pt x="13" y="6"/>
                  </a:cubicBezTo>
                  <a:cubicBezTo>
                    <a:pt x="13" y="6"/>
                    <a:pt x="13" y="6"/>
                    <a:pt x="12" y="6"/>
                  </a:cubicBezTo>
                  <a:cubicBezTo>
                    <a:pt x="12" y="7"/>
                    <a:pt x="12" y="7"/>
                    <a:pt x="11" y="8"/>
                  </a:cubicBezTo>
                  <a:cubicBezTo>
                    <a:pt x="11" y="8"/>
                    <a:pt x="11" y="9"/>
                    <a:pt x="11" y="9"/>
                  </a:cubicBezTo>
                  <a:cubicBezTo>
                    <a:pt x="11" y="9"/>
                    <a:pt x="10" y="9"/>
                    <a:pt x="10" y="9"/>
                  </a:cubicBezTo>
                  <a:cubicBezTo>
                    <a:pt x="10" y="10"/>
                    <a:pt x="10" y="10"/>
                    <a:pt x="10" y="10"/>
                  </a:cubicBezTo>
                  <a:cubicBezTo>
                    <a:pt x="10" y="10"/>
                    <a:pt x="10" y="10"/>
                    <a:pt x="10" y="10"/>
                  </a:cubicBezTo>
                  <a:cubicBezTo>
                    <a:pt x="10" y="10"/>
                    <a:pt x="10" y="10"/>
                    <a:pt x="10" y="10"/>
                  </a:cubicBezTo>
                  <a:cubicBezTo>
                    <a:pt x="10" y="11"/>
                    <a:pt x="10" y="11"/>
                    <a:pt x="10" y="11"/>
                  </a:cubicBezTo>
                  <a:cubicBezTo>
                    <a:pt x="10" y="11"/>
                    <a:pt x="10" y="11"/>
                    <a:pt x="10" y="11"/>
                  </a:cubicBezTo>
                  <a:cubicBezTo>
                    <a:pt x="10" y="11"/>
                    <a:pt x="10" y="11"/>
                    <a:pt x="11" y="11"/>
                  </a:cubicBezTo>
                  <a:cubicBezTo>
                    <a:pt x="11" y="11"/>
                    <a:pt x="11" y="10"/>
                    <a:pt x="12" y="10"/>
                  </a:cubicBezTo>
                  <a:cubicBezTo>
                    <a:pt x="12" y="11"/>
                    <a:pt x="12" y="11"/>
                    <a:pt x="13" y="11"/>
                  </a:cubicBezTo>
                  <a:cubicBezTo>
                    <a:pt x="14" y="11"/>
                    <a:pt x="14" y="11"/>
                    <a:pt x="15" y="11"/>
                  </a:cubicBezTo>
                  <a:cubicBezTo>
                    <a:pt x="15" y="11"/>
                    <a:pt x="15" y="11"/>
                    <a:pt x="15" y="11"/>
                  </a:cubicBezTo>
                  <a:cubicBezTo>
                    <a:pt x="16" y="11"/>
                    <a:pt x="16" y="11"/>
                    <a:pt x="16" y="11"/>
                  </a:cubicBezTo>
                  <a:cubicBezTo>
                    <a:pt x="16" y="11"/>
                    <a:pt x="16" y="11"/>
                    <a:pt x="16" y="11"/>
                  </a:cubicBezTo>
                  <a:cubicBezTo>
                    <a:pt x="16" y="11"/>
                    <a:pt x="16" y="11"/>
                    <a:pt x="17" y="11"/>
                  </a:cubicBezTo>
                  <a:close/>
                  <a:moveTo>
                    <a:pt x="1" y="15"/>
                  </a:moveTo>
                  <a:cubicBezTo>
                    <a:pt x="1" y="15"/>
                    <a:pt x="1" y="14"/>
                    <a:pt x="1" y="14"/>
                  </a:cubicBezTo>
                  <a:cubicBezTo>
                    <a:pt x="1" y="14"/>
                    <a:pt x="1" y="14"/>
                    <a:pt x="1" y="14"/>
                  </a:cubicBezTo>
                  <a:cubicBezTo>
                    <a:pt x="1" y="14"/>
                    <a:pt x="1" y="14"/>
                    <a:pt x="1" y="14"/>
                  </a:cubicBezTo>
                  <a:cubicBezTo>
                    <a:pt x="2" y="14"/>
                    <a:pt x="2" y="14"/>
                    <a:pt x="2" y="14"/>
                  </a:cubicBezTo>
                  <a:cubicBezTo>
                    <a:pt x="2" y="14"/>
                    <a:pt x="2" y="14"/>
                    <a:pt x="2" y="14"/>
                  </a:cubicBezTo>
                  <a:cubicBezTo>
                    <a:pt x="2" y="14"/>
                    <a:pt x="2" y="14"/>
                    <a:pt x="2" y="14"/>
                  </a:cubicBezTo>
                  <a:cubicBezTo>
                    <a:pt x="2" y="14"/>
                    <a:pt x="2" y="14"/>
                    <a:pt x="2" y="14"/>
                  </a:cubicBezTo>
                  <a:cubicBezTo>
                    <a:pt x="2" y="14"/>
                    <a:pt x="2" y="15"/>
                    <a:pt x="2" y="15"/>
                  </a:cubicBezTo>
                  <a:cubicBezTo>
                    <a:pt x="1" y="15"/>
                    <a:pt x="1" y="15"/>
                    <a:pt x="1" y="15"/>
                  </a:cubicBezTo>
                  <a:cubicBezTo>
                    <a:pt x="1" y="15"/>
                    <a:pt x="1" y="15"/>
                    <a:pt x="1" y="15"/>
                  </a:cubicBezTo>
                  <a:cubicBezTo>
                    <a:pt x="1" y="15"/>
                    <a:pt x="1" y="15"/>
                    <a:pt x="1" y="15"/>
                  </a:cubicBezTo>
                  <a:close/>
                  <a:moveTo>
                    <a:pt x="4" y="13"/>
                  </a:moveTo>
                  <a:cubicBezTo>
                    <a:pt x="4" y="13"/>
                    <a:pt x="4" y="13"/>
                    <a:pt x="4" y="13"/>
                  </a:cubicBezTo>
                  <a:cubicBezTo>
                    <a:pt x="4" y="13"/>
                    <a:pt x="4" y="13"/>
                    <a:pt x="4" y="13"/>
                  </a:cubicBezTo>
                  <a:cubicBezTo>
                    <a:pt x="4" y="13"/>
                    <a:pt x="5" y="13"/>
                    <a:pt x="5" y="13"/>
                  </a:cubicBezTo>
                  <a:cubicBezTo>
                    <a:pt x="5" y="12"/>
                    <a:pt x="6" y="12"/>
                    <a:pt x="5" y="11"/>
                  </a:cubicBezTo>
                  <a:cubicBezTo>
                    <a:pt x="5" y="11"/>
                    <a:pt x="6" y="11"/>
                    <a:pt x="6" y="11"/>
                  </a:cubicBezTo>
                  <a:cubicBezTo>
                    <a:pt x="6" y="11"/>
                    <a:pt x="6" y="12"/>
                    <a:pt x="6" y="12"/>
                  </a:cubicBezTo>
                  <a:cubicBezTo>
                    <a:pt x="6" y="12"/>
                    <a:pt x="6" y="12"/>
                    <a:pt x="6" y="12"/>
                  </a:cubicBezTo>
                  <a:cubicBezTo>
                    <a:pt x="6" y="12"/>
                    <a:pt x="6" y="12"/>
                    <a:pt x="6" y="11"/>
                  </a:cubicBezTo>
                  <a:cubicBezTo>
                    <a:pt x="6" y="11"/>
                    <a:pt x="6" y="11"/>
                    <a:pt x="6" y="12"/>
                  </a:cubicBezTo>
                  <a:cubicBezTo>
                    <a:pt x="6" y="12"/>
                    <a:pt x="6" y="12"/>
                    <a:pt x="6" y="12"/>
                  </a:cubicBezTo>
                  <a:cubicBezTo>
                    <a:pt x="6" y="12"/>
                    <a:pt x="7"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7" y="12"/>
                    <a:pt x="7" y="13"/>
                    <a:pt x="6" y="13"/>
                  </a:cubicBezTo>
                  <a:cubicBezTo>
                    <a:pt x="6" y="13"/>
                    <a:pt x="7" y="13"/>
                    <a:pt x="7" y="13"/>
                  </a:cubicBezTo>
                  <a:cubicBezTo>
                    <a:pt x="7" y="13"/>
                    <a:pt x="7" y="13"/>
                    <a:pt x="7" y="13"/>
                  </a:cubicBezTo>
                  <a:cubicBezTo>
                    <a:pt x="7" y="13"/>
                    <a:pt x="6" y="13"/>
                    <a:pt x="6" y="13"/>
                  </a:cubicBezTo>
                  <a:cubicBezTo>
                    <a:pt x="6" y="13"/>
                    <a:pt x="6" y="13"/>
                    <a:pt x="6" y="13"/>
                  </a:cubicBezTo>
                  <a:cubicBezTo>
                    <a:pt x="6" y="13"/>
                    <a:pt x="7" y="13"/>
                    <a:pt x="7" y="13"/>
                  </a:cubicBezTo>
                  <a:cubicBezTo>
                    <a:pt x="7" y="13"/>
                    <a:pt x="7" y="14"/>
                    <a:pt x="6" y="13"/>
                  </a:cubicBezTo>
                  <a:cubicBezTo>
                    <a:pt x="6" y="13"/>
                    <a:pt x="6" y="13"/>
                    <a:pt x="5" y="13"/>
                  </a:cubicBezTo>
                  <a:cubicBezTo>
                    <a:pt x="5" y="13"/>
                    <a:pt x="4" y="13"/>
                    <a:pt x="4" y="13"/>
                  </a:cubicBezTo>
                  <a:cubicBezTo>
                    <a:pt x="4" y="13"/>
                    <a:pt x="4" y="13"/>
                    <a:pt x="4" y="13"/>
                  </a:cubicBezTo>
                  <a:close/>
                  <a:moveTo>
                    <a:pt x="8" y="11"/>
                  </a:moveTo>
                  <a:cubicBezTo>
                    <a:pt x="8" y="12"/>
                    <a:pt x="8" y="12"/>
                    <a:pt x="8" y="12"/>
                  </a:cubicBezTo>
                  <a:cubicBezTo>
                    <a:pt x="7" y="12"/>
                    <a:pt x="7" y="12"/>
                    <a:pt x="7" y="12"/>
                  </a:cubicBezTo>
                  <a:cubicBezTo>
                    <a:pt x="7" y="12"/>
                    <a:pt x="7" y="12"/>
                    <a:pt x="7" y="11"/>
                  </a:cubicBezTo>
                  <a:cubicBezTo>
                    <a:pt x="8" y="11"/>
                    <a:pt x="8" y="11"/>
                    <a:pt x="8" y="11"/>
                  </a:cubicBezTo>
                  <a:close/>
                  <a:moveTo>
                    <a:pt x="17" y="16"/>
                  </a:moveTo>
                  <a:cubicBezTo>
                    <a:pt x="17" y="16"/>
                    <a:pt x="17" y="16"/>
                    <a:pt x="16" y="16"/>
                  </a:cubicBezTo>
                  <a:cubicBezTo>
                    <a:pt x="16" y="16"/>
                    <a:pt x="16" y="16"/>
                    <a:pt x="16" y="17"/>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5"/>
                    <a:pt x="16" y="15"/>
                    <a:pt x="16" y="15"/>
                  </a:cubicBezTo>
                  <a:cubicBezTo>
                    <a:pt x="17" y="16"/>
                    <a:pt x="17" y="16"/>
                    <a:pt x="17" y="15"/>
                  </a:cubicBezTo>
                  <a:cubicBezTo>
                    <a:pt x="17" y="16"/>
                    <a:pt x="17" y="16"/>
                    <a:pt x="17" y="16"/>
                  </a:cubicBezTo>
                  <a:cubicBezTo>
                    <a:pt x="17" y="16"/>
                    <a:pt x="17" y="16"/>
                    <a:pt x="17" y="16"/>
                  </a:cubicBezTo>
                  <a:close/>
                  <a:moveTo>
                    <a:pt x="14" y="14"/>
                  </a:moveTo>
                  <a:cubicBezTo>
                    <a:pt x="14" y="14"/>
                    <a:pt x="14" y="14"/>
                    <a:pt x="14" y="14"/>
                  </a:cubicBezTo>
                  <a:cubicBezTo>
                    <a:pt x="14" y="14"/>
                    <a:pt x="14" y="14"/>
                    <a:pt x="14" y="14"/>
                  </a:cubicBezTo>
                  <a:cubicBezTo>
                    <a:pt x="14" y="14"/>
                    <a:pt x="13" y="14"/>
                    <a:pt x="13" y="14"/>
                  </a:cubicBezTo>
                  <a:cubicBezTo>
                    <a:pt x="12" y="14"/>
                    <a:pt x="12" y="14"/>
                    <a:pt x="12" y="14"/>
                  </a:cubicBezTo>
                  <a:cubicBezTo>
                    <a:pt x="11" y="14"/>
                    <a:pt x="11" y="14"/>
                    <a:pt x="11" y="14"/>
                  </a:cubicBezTo>
                  <a:cubicBezTo>
                    <a:pt x="12" y="14"/>
                    <a:pt x="12" y="14"/>
                    <a:pt x="12" y="14"/>
                  </a:cubicBezTo>
                  <a:cubicBezTo>
                    <a:pt x="12" y="13"/>
                    <a:pt x="12" y="13"/>
                    <a:pt x="12" y="13"/>
                  </a:cubicBezTo>
                  <a:cubicBezTo>
                    <a:pt x="12" y="13"/>
                    <a:pt x="11" y="13"/>
                    <a:pt x="11" y="13"/>
                  </a:cubicBezTo>
                  <a:cubicBezTo>
                    <a:pt x="11" y="13"/>
                    <a:pt x="11" y="13"/>
                    <a:pt x="11" y="13"/>
                  </a:cubicBezTo>
                  <a:cubicBezTo>
                    <a:pt x="11" y="13"/>
                    <a:pt x="12" y="13"/>
                    <a:pt x="12" y="13"/>
                  </a:cubicBezTo>
                  <a:cubicBezTo>
                    <a:pt x="11" y="13"/>
                    <a:pt x="11"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2"/>
                    <a:pt x="12" y="12"/>
                    <a:pt x="12" y="13"/>
                  </a:cubicBezTo>
                  <a:cubicBezTo>
                    <a:pt x="12" y="12"/>
                    <a:pt x="12" y="12"/>
                    <a:pt x="12" y="12"/>
                  </a:cubicBezTo>
                  <a:cubicBezTo>
                    <a:pt x="12" y="12"/>
                    <a:pt x="12" y="12"/>
                    <a:pt x="12" y="12"/>
                  </a:cubicBezTo>
                  <a:cubicBezTo>
                    <a:pt x="12" y="12"/>
                    <a:pt x="12" y="12"/>
                    <a:pt x="12" y="12"/>
                  </a:cubicBezTo>
                  <a:cubicBezTo>
                    <a:pt x="12" y="13"/>
                    <a:pt x="13" y="13"/>
                    <a:pt x="13" y="12"/>
                  </a:cubicBezTo>
                  <a:cubicBezTo>
                    <a:pt x="13" y="12"/>
                    <a:pt x="13" y="12"/>
                    <a:pt x="13" y="12"/>
                  </a:cubicBezTo>
                  <a:cubicBezTo>
                    <a:pt x="13" y="12"/>
                    <a:pt x="13" y="12"/>
                    <a:pt x="13" y="12"/>
                  </a:cubicBezTo>
                  <a:cubicBezTo>
                    <a:pt x="13" y="13"/>
                    <a:pt x="13" y="13"/>
                    <a:pt x="13" y="13"/>
                  </a:cubicBezTo>
                  <a:cubicBezTo>
                    <a:pt x="13" y="14"/>
                    <a:pt x="14" y="14"/>
                    <a:pt x="14" y="14"/>
                  </a:cubicBezTo>
                  <a:cubicBezTo>
                    <a:pt x="14" y="14"/>
                    <a:pt x="14" y="14"/>
                    <a:pt x="14" y="14"/>
                  </a:cubicBezTo>
                  <a:close/>
                  <a:moveTo>
                    <a:pt x="10" y="12"/>
                  </a:moveTo>
                  <a:cubicBezTo>
                    <a:pt x="11" y="12"/>
                    <a:pt x="11" y="12"/>
                    <a:pt x="11" y="12"/>
                  </a:cubicBezTo>
                  <a:cubicBezTo>
                    <a:pt x="11" y="12"/>
                    <a:pt x="11" y="12"/>
                    <a:pt x="11" y="12"/>
                  </a:cubicBezTo>
                  <a:cubicBezTo>
                    <a:pt x="11" y="12"/>
                    <a:pt x="11" y="12"/>
                    <a:pt x="11" y="12"/>
                  </a:cubicBezTo>
                  <a:cubicBezTo>
                    <a:pt x="10" y="12"/>
                    <a:pt x="10" y="12"/>
                    <a:pt x="10" y="12"/>
                  </a:cubicBezTo>
                  <a:close/>
                  <a:moveTo>
                    <a:pt x="8" y="20"/>
                  </a:moveTo>
                  <a:cubicBezTo>
                    <a:pt x="8" y="20"/>
                    <a:pt x="8" y="20"/>
                    <a:pt x="8" y="20"/>
                  </a:cubicBezTo>
                  <a:cubicBezTo>
                    <a:pt x="8" y="20"/>
                    <a:pt x="8" y="20"/>
                    <a:pt x="8" y="20"/>
                  </a:cubicBezTo>
                  <a:cubicBezTo>
                    <a:pt x="8" y="20"/>
                    <a:pt x="8" y="20"/>
                    <a:pt x="8" y="19"/>
                  </a:cubicBezTo>
                  <a:cubicBezTo>
                    <a:pt x="8" y="19"/>
                    <a:pt x="8" y="19"/>
                    <a:pt x="9" y="19"/>
                  </a:cubicBezTo>
                  <a:cubicBezTo>
                    <a:pt x="9" y="19"/>
                    <a:pt x="9" y="19"/>
                    <a:pt x="9" y="19"/>
                  </a:cubicBezTo>
                  <a:cubicBezTo>
                    <a:pt x="9" y="20"/>
                    <a:pt x="9" y="20"/>
                    <a:pt x="9" y="20"/>
                  </a:cubicBezTo>
                  <a:cubicBezTo>
                    <a:pt x="9" y="20"/>
                    <a:pt x="9" y="20"/>
                    <a:pt x="9" y="20"/>
                  </a:cubicBezTo>
                  <a:cubicBezTo>
                    <a:pt x="9" y="20"/>
                    <a:pt x="9" y="20"/>
                    <a:pt x="8" y="20"/>
                  </a:cubicBezTo>
                  <a:close/>
                  <a:moveTo>
                    <a:pt x="9" y="17"/>
                  </a:moveTo>
                  <a:cubicBezTo>
                    <a:pt x="9" y="17"/>
                    <a:pt x="9" y="17"/>
                    <a:pt x="9" y="17"/>
                  </a:cubicBezTo>
                  <a:cubicBezTo>
                    <a:pt x="9" y="17"/>
                    <a:pt x="9" y="17"/>
                    <a:pt x="9" y="17"/>
                  </a:cubicBezTo>
                  <a:cubicBezTo>
                    <a:pt x="9" y="16"/>
                    <a:pt x="9" y="16"/>
                    <a:pt x="9" y="15"/>
                  </a:cubicBezTo>
                  <a:cubicBezTo>
                    <a:pt x="8" y="15"/>
                    <a:pt x="8" y="15"/>
                    <a:pt x="8" y="14"/>
                  </a:cubicBezTo>
                  <a:cubicBezTo>
                    <a:pt x="8" y="14"/>
                    <a:pt x="8" y="14"/>
                    <a:pt x="8" y="14"/>
                  </a:cubicBezTo>
                  <a:cubicBezTo>
                    <a:pt x="8" y="14"/>
                    <a:pt x="8" y="14"/>
                    <a:pt x="8" y="14"/>
                  </a:cubicBezTo>
                  <a:cubicBezTo>
                    <a:pt x="8" y="15"/>
                    <a:pt x="9" y="15"/>
                    <a:pt x="8" y="14"/>
                  </a:cubicBezTo>
                  <a:cubicBezTo>
                    <a:pt x="8" y="14"/>
                    <a:pt x="8" y="14"/>
                    <a:pt x="8" y="14"/>
                  </a:cubicBezTo>
                  <a:cubicBezTo>
                    <a:pt x="8" y="14"/>
                    <a:pt x="8" y="14"/>
                    <a:pt x="8" y="14"/>
                  </a:cubicBezTo>
                  <a:cubicBezTo>
                    <a:pt x="8" y="14"/>
                    <a:pt x="8" y="14"/>
                    <a:pt x="9" y="14"/>
                  </a:cubicBezTo>
                  <a:cubicBezTo>
                    <a:pt x="8" y="14"/>
                    <a:pt x="9" y="14"/>
                    <a:pt x="9" y="14"/>
                  </a:cubicBezTo>
                  <a:cubicBezTo>
                    <a:pt x="9" y="14"/>
                    <a:pt x="9" y="14"/>
                    <a:pt x="9" y="14"/>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4"/>
                  </a:cubicBezTo>
                  <a:cubicBezTo>
                    <a:pt x="9" y="14"/>
                    <a:pt x="9" y="14"/>
                    <a:pt x="9" y="14"/>
                  </a:cubicBezTo>
                  <a:cubicBezTo>
                    <a:pt x="9" y="14"/>
                    <a:pt x="9" y="14"/>
                    <a:pt x="10" y="14"/>
                  </a:cubicBezTo>
                  <a:cubicBezTo>
                    <a:pt x="10" y="14"/>
                    <a:pt x="10" y="14"/>
                    <a:pt x="10" y="14"/>
                  </a:cubicBezTo>
                  <a:cubicBezTo>
                    <a:pt x="10" y="14"/>
                    <a:pt x="10" y="14"/>
                    <a:pt x="9" y="14"/>
                  </a:cubicBezTo>
                  <a:cubicBezTo>
                    <a:pt x="9" y="15"/>
                    <a:pt x="9" y="15"/>
                    <a:pt x="10" y="15"/>
                  </a:cubicBezTo>
                  <a:cubicBezTo>
                    <a:pt x="10" y="14"/>
                    <a:pt x="10" y="14"/>
                    <a:pt x="10" y="14"/>
                  </a:cubicBezTo>
                  <a:cubicBezTo>
                    <a:pt x="10" y="14"/>
                    <a:pt x="10" y="15"/>
                    <a:pt x="10" y="15"/>
                  </a:cubicBezTo>
                  <a:cubicBezTo>
                    <a:pt x="9" y="15"/>
                    <a:pt x="9" y="15"/>
                    <a:pt x="9" y="16"/>
                  </a:cubicBezTo>
                  <a:cubicBezTo>
                    <a:pt x="9" y="16"/>
                    <a:pt x="9" y="16"/>
                    <a:pt x="9" y="17"/>
                  </a:cubicBezTo>
                  <a:cubicBezTo>
                    <a:pt x="9" y="17"/>
                    <a:pt x="9" y="17"/>
                    <a:pt x="9" y="17"/>
                  </a:cubicBezTo>
                  <a:close/>
                  <a:moveTo>
                    <a:pt x="9" y="12"/>
                  </a:moveTo>
                  <a:cubicBezTo>
                    <a:pt x="9" y="12"/>
                    <a:pt x="9" y="13"/>
                    <a:pt x="9" y="13"/>
                  </a:cubicBezTo>
                  <a:cubicBezTo>
                    <a:pt x="9" y="13"/>
                    <a:pt x="9" y="13"/>
                    <a:pt x="9" y="14"/>
                  </a:cubicBezTo>
                  <a:cubicBezTo>
                    <a:pt x="9" y="13"/>
                    <a:pt x="9" y="13"/>
                    <a:pt x="9" y="13"/>
                  </a:cubicBezTo>
                  <a:cubicBezTo>
                    <a:pt x="9" y="13"/>
                    <a:pt x="9" y="12"/>
                    <a:pt x="9" y="12"/>
                  </a:cubicBezTo>
                  <a:close/>
                  <a:moveTo>
                    <a:pt x="1" y="5"/>
                  </a:moveTo>
                  <a:cubicBezTo>
                    <a:pt x="2" y="5"/>
                    <a:pt x="2" y="5"/>
                    <a:pt x="2" y="5"/>
                  </a:cubicBezTo>
                  <a:cubicBezTo>
                    <a:pt x="2" y="5"/>
                    <a:pt x="2" y="5"/>
                    <a:pt x="2" y="5"/>
                  </a:cubicBezTo>
                  <a:cubicBezTo>
                    <a:pt x="2" y="5"/>
                    <a:pt x="2" y="5"/>
                    <a:pt x="2" y="6"/>
                  </a:cubicBezTo>
                  <a:cubicBezTo>
                    <a:pt x="3" y="6"/>
                    <a:pt x="3" y="6"/>
                    <a:pt x="3" y="6"/>
                  </a:cubicBezTo>
                  <a:cubicBezTo>
                    <a:pt x="3" y="6"/>
                    <a:pt x="3" y="6"/>
                    <a:pt x="3" y="6"/>
                  </a:cubicBezTo>
                  <a:cubicBezTo>
                    <a:pt x="3" y="6"/>
                    <a:pt x="3" y="6"/>
                    <a:pt x="3" y="6"/>
                  </a:cubicBezTo>
                  <a:cubicBezTo>
                    <a:pt x="3" y="6"/>
                    <a:pt x="3" y="6"/>
                    <a:pt x="3" y="6"/>
                  </a:cubicBezTo>
                  <a:cubicBezTo>
                    <a:pt x="2" y="6"/>
                    <a:pt x="2" y="6"/>
                    <a:pt x="2" y="6"/>
                  </a:cubicBezTo>
                  <a:cubicBezTo>
                    <a:pt x="2" y="6"/>
                    <a:pt x="2" y="6"/>
                    <a:pt x="1" y="6"/>
                  </a:cubicBezTo>
                  <a:cubicBezTo>
                    <a:pt x="1" y="6"/>
                    <a:pt x="2" y="6"/>
                    <a:pt x="2" y="6"/>
                  </a:cubicBezTo>
                  <a:cubicBezTo>
                    <a:pt x="2" y="6"/>
                    <a:pt x="2" y="5"/>
                    <a:pt x="1" y="5"/>
                  </a:cubicBezTo>
                  <a:close/>
                  <a:moveTo>
                    <a:pt x="4" y="7"/>
                  </a:moveTo>
                  <a:cubicBezTo>
                    <a:pt x="4" y="7"/>
                    <a:pt x="4" y="7"/>
                    <a:pt x="4" y="7"/>
                  </a:cubicBezTo>
                  <a:cubicBezTo>
                    <a:pt x="5" y="7"/>
                    <a:pt x="5" y="8"/>
                    <a:pt x="6" y="8"/>
                  </a:cubicBezTo>
                  <a:cubicBezTo>
                    <a:pt x="6" y="8"/>
                    <a:pt x="6" y="8"/>
                    <a:pt x="7" y="8"/>
                  </a:cubicBezTo>
                  <a:cubicBezTo>
                    <a:pt x="7" y="8"/>
                    <a:pt x="7" y="8"/>
                    <a:pt x="7" y="8"/>
                  </a:cubicBezTo>
                  <a:cubicBezTo>
                    <a:pt x="7" y="8"/>
                    <a:pt x="7" y="8"/>
                    <a:pt x="7" y="8"/>
                  </a:cubicBezTo>
                  <a:cubicBezTo>
                    <a:pt x="6" y="8"/>
                    <a:pt x="6" y="8"/>
                    <a:pt x="7" y="8"/>
                  </a:cubicBezTo>
                  <a:cubicBezTo>
                    <a:pt x="7" y="8"/>
                    <a:pt x="7" y="8"/>
                    <a:pt x="7" y="8"/>
                  </a:cubicBezTo>
                  <a:cubicBezTo>
                    <a:pt x="7" y="8"/>
                    <a:pt x="7" y="8"/>
                    <a:pt x="7" y="8"/>
                  </a:cubicBezTo>
                  <a:cubicBezTo>
                    <a:pt x="7" y="8"/>
                    <a:pt x="7" y="8"/>
                    <a:pt x="7" y="8"/>
                  </a:cubicBezTo>
                  <a:cubicBezTo>
                    <a:pt x="7" y="9"/>
                    <a:pt x="7" y="9"/>
                    <a:pt x="7" y="9"/>
                  </a:cubicBezTo>
                  <a:cubicBezTo>
                    <a:pt x="7"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7" y="9"/>
                  </a:cubicBezTo>
                  <a:cubicBezTo>
                    <a:pt x="7" y="9"/>
                    <a:pt x="6" y="9"/>
                    <a:pt x="6" y="9"/>
                  </a:cubicBezTo>
                  <a:cubicBezTo>
                    <a:pt x="6" y="9"/>
                    <a:pt x="6" y="9"/>
                    <a:pt x="6" y="10"/>
                  </a:cubicBezTo>
                  <a:cubicBezTo>
                    <a:pt x="6" y="10"/>
                    <a:pt x="6" y="10"/>
                    <a:pt x="6" y="10"/>
                  </a:cubicBezTo>
                  <a:cubicBezTo>
                    <a:pt x="6" y="9"/>
                    <a:pt x="6" y="9"/>
                    <a:pt x="6" y="9"/>
                  </a:cubicBezTo>
                  <a:cubicBezTo>
                    <a:pt x="6" y="9"/>
                    <a:pt x="6" y="9"/>
                    <a:pt x="6" y="9"/>
                  </a:cubicBezTo>
                  <a:cubicBezTo>
                    <a:pt x="6" y="9"/>
                    <a:pt x="6" y="10"/>
                    <a:pt x="6" y="10"/>
                  </a:cubicBezTo>
                  <a:cubicBezTo>
                    <a:pt x="6" y="10"/>
                    <a:pt x="5" y="10"/>
                    <a:pt x="6" y="9"/>
                  </a:cubicBezTo>
                  <a:cubicBezTo>
                    <a:pt x="6" y="9"/>
                    <a:pt x="6" y="9"/>
                    <a:pt x="5" y="8"/>
                  </a:cubicBezTo>
                  <a:cubicBezTo>
                    <a:pt x="5" y="8"/>
                    <a:pt x="5" y="8"/>
                    <a:pt x="4" y="7"/>
                  </a:cubicBezTo>
                  <a:cubicBezTo>
                    <a:pt x="4" y="7"/>
                    <a:pt x="4" y="7"/>
                    <a:pt x="4" y="7"/>
                  </a:cubicBezTo>
                  <a:cubicBezTo>
                    <a:pt x="4" y="7"/>
                    <a:pt x="4" y="7"/>
                    <a:pt x="4" y="7"/>
                  </a:cubicBezTo>
                  <a:close/>
                  <a:moveTo>
                    <a:pt x="8" y="10"/>
                  </a:moveTo>
                  <a:cubicBezTo>
                    <a:pt x="8" y="10"/>
                    <a:pt x="8" y="10"/>
                    <a:pt x="8" y="10"/>
                  </a:cubicBezTo>
                  <a:cubicBezTo>
                    <a:pt x="7" y="10"/>
                    <a:pt x="7" y="9"/>
                    <a:pt x="7" y="9"/>
                  </a:cubicBezTo>
                  <a:cubicBezTo>
                    <a:pt x="7" y="9"/>
                    <a:pt x="8" y="9"/>
                    <a:pt x="8" y="9"/>
                  </a:cubicBezTo>
                  <a:cubicBezTo>
                    <a:pt x="8" y="10"/>
                    <a:pt x="8" y="10"/>
                    <a:pt x="8" y="10"/>
                  </a:cubicBezTo>
                  <a:close/>
                  <a:moveTo>
                    <a:pt x="18" y="7"/>
                  </a:moveTo>
                  <a:cubicBezTo>
                    <a:pt x="18" y="7"/>
                    <a:pt x="18" y="7"/>
                    <a:pt x="17" y="7"/>
                  </a:cubicBezTo>
                  <a:cubicBezTo>
                    <a:pt x="18" y="7"/>
                    <a:pt x="18" y="7"/>
                    <a:pt x="18" y="8"/>
                  </a:cubicBezTo>
                  <a:cubicBezTo>
                    <a:pt x="18" y="7"/>
                    <a:pt x="17" y="7"/>
                    <a:pt x="17" y="7"/>
                  </a:cubicBezTo>
                  <a:cubicBezTo>
                    <a:pt x="17" y="8"/>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6"/>
                  </a:cubicBezTo>
                  <a:cubicBezTo>
                    <a:pt x="17" y="6"/>
                    <a:pt x="17" y="7"/>
                    <a:pt x="17" y="7"/>
                  </a:cubicBezTo>
                  <a:cubicBezTo>
                    <a:pt x="17" y="7"/>
                    <a:pt x="18" y="7"/>
                    <a:pt x="18" y="7"/>
                  </a:cubicBezTo>
                  <a:close/>
                  <a:moveTo>
                    <a:pt x="15" y="8"/>
                  </a:moveTo>
                  <a:cubicBezTo>
                    <a:pt x="15" y="8"/>
                    <a:pt x="15" y="8"/>
                    <a:pt x="15" y="8"/>
                  </a:cubicBezTo>
                  <a:cubicBezTo>
                    <a:pt x="14" y="9"/>
                    <a:pt x="14" y="9"/>
                    <a:pt x="14" y="9"/>
                  </a:cubicBezTo>
                  <a:cubicBezTo>
                    <a:pt x="13" y="9"/>
                    <a:pt x="13" y="10"/>
                    <a:pt x="13" y="10"/>
                  </a:cubicBezTo>
                  <a:cubicBezTo>
                    <a:pt x="13" y="10"/>
                    <a:pt x="13" y="10"/>
                    <a:pt x="13" y="10"/>
                  </a:cubicBezTo>
                  <a:cubicBezTo>
                    <a:pt x="13" y="10"/>
                    <a:pt x="13" y="10"/>
                    <a:pt x="13" y="10"/>
                  </a:cubicBezTo>
                  <a:cubicBezTo>
                    <a:pt x="13" y="10"/>
                    <a:pt x="13" y="9"/>
                    <a:pt x="13" y="10"/>
                  </a:cubicBezTo>
                  <a:cubicBezTo>
                    <a:pt x="13" y="10"/>
                    <a:pt x="12" y="10"/>
                    <a:pt x="12" y="10"/>
                  </a:cubicBezTo>
                  <a:cubicBezTo>
                    <a:pt x="12" y="10"/>
                    <a:pt x="12" y="10"/>
                    <a:pt x="12" y="10"/>
                  </a:cubicBezTo>
                  <a:cubicBezTo>
                    <a:pt x="12" y="10"/>
                    <a:pt x="12" y="10"/>
                    <a:pt x="12" y="10"/>
                  </a:cubicBezTo>
                  <a:cubicBezTo>
                    <a:pt x="12" y="10"/>
                    <a:pt x="12" y="10"/>
                    <a:pt x="12" y="10"/>
                  </a:cubicBezTo>
                  <a:cubicBezTo>
                    <a:pt x="12" y="9"/>
                    <a:pt x="12" y="9"/>
                    <a:pt x="12" y="9"/>
                  </a:cubicBezTo>
                  <a:cubicBezTo>
                    <a:pt x="13" y="9"/>
                    <a:pt x="13" y="9"/>
                    <a:pt x="13" y="9"/>
                  </a:cubicBezTo>
                  <a:cubicBezTo>
                    <a:pt x="13" y="9"/>
                    <a:pt x="13" y="9"/>
                    <a:pt x="12" y="9"/>
                  </a:cubicBezTo>
                  <a:cubicBezTo>
                    <a:pt x="13" y="9"/>
                    <a:pt x="13" y="9"/>
                    <a:pt x="13" y="9"/>
                  </a:cubicBezTo>
                  <a:cubicBezTo>
                    <a:pt x="12" y="9"/>
                    <a:pt x="12" y="9"/>
                    <a:pt x="12" y="9"/>
                  </a:cubicBezTo>
                  <a:cubicBezTo>
                    <a:pt x="12" y="9"/>
                    <a:pt x="12" y="9"/>
                    <a:pt x="12" y="9"/>
                  </a:cubicBezTo>
                  <a:cubicBezTo>
                    <a:pt x="12" y="9"/>
                    <a:pt x="12" y="9"/>
                    <a:pt x="12" y="9"/>
                  </a:cubicBezTo>
                  <a:cubicBezTo>
                    <a:pt x="12" y="9"/>
                    <a:pt x="12" y="9"/>
                    <a:pt x="12" y="9"/>
                  </a:cubicBezTo>
                  <a:cubicBezTo>
                    <a:pt x="11" y="9"/>
                    <a:pt x="12" y="9"/>
                    <a:pt x="12" y="9"/>
                  </a:cubicBezTo>
                  <a:cubicBezTo>
                    <a:pt x="12" y="9"/>
                    <a:pt x="12" y="9"/>
                    <a:pt x="12" y="9"/>
                  </a:cubicBezTo>
                  <a:cubicBezTo>
                    <a:pt x="12" y="9"/>
                    <a:pt x="12" y="9"/>
                    <a:pt x="12" y="9"/>
                  </a:cubicBezTo>
                  <a:cubicBezTo>
                    <a:pt x="12" y="8"/>
                    <a:pt x="12" y="8"/>
                    <a:pt x="12" y="8"/>
                  </a:cubicBezTo>
                  <a:cubicBezTo>
                    <a:pt x="12" y="8"/>
                    <a:pt x="12" y="8"/>
                    <a:pt x="12" y="8"/>
                  </a:cubicBezTo>
                  <a:cubicBezTo>
                    <a:pt x="12" y="9"/>
                    <a:pt x="13" y="9"/>
                    <a:pt x="13" y="9"/>
                  </a:cubicBezTo>
                  <a:cubicBezTo>
                    <a:pt x="14" y="8"/>
                    <a:pt x="14" y="8"/>
                    <a:pt x="15" y="8"/>
                  </a:cubicBezTo>
                  <a:cubicBezTo>
                    <a:pt x="15" y="8"/>
                    <a:pt x="15" y="8"/>
                    <a:pt x="15" y="8"/>
                  </a:cubicBezTo>
                  <a:cubicBezTo>
                    <a:pt x="15" y="8"/>
                    <a:pt x="15" y="8"/>
                    <a:pt x="15" y="8"/>
                  </a:cubicBezTo>
                  <a:close/>
                  <a:moveTo>
                    <a:pt x="10" y="10"/>
                  </a:moveTo>
                  <a:cubicBezTo>
                    <a:pt x="10" y="10"/>
                    <a:pt x="11" y="10"/>
                    <a:pt x="11" y="10"/>
                  </a:cubicBezTo>
                  <a:cubicBezTo>
                    <a:pt x="11" y="10"/>
                    <a:pt x="11" y="10"/>
                    <a:pt x="12" y="10"/>
                  </a:cubicBezTo>
                  <a:cubicBezTo>
                    <a:pt x="11" y="10"/>
                    <a:pt x="11" y="10"/>
                    <a:pt x="11" y="10"/>
                  </a:cubicBezTo>
                  <a:cubicBezTo>
                    <a:pt x="11" y="10"/>
                    <a:pt x="11" y="10"/>
                    <a:pt x="10" y="10"/>
                  </a:cubicBezTo>
                  <a:close/>
                  <a:moveTo>
                    <a:pt x="10" y="1"/>
                  </a:moveTo>
                  <a:cubicBezTo>
                    <a:pt x="10" y="1"/>
                    <a:pt x="10" y="2"/>
                    <a:pt x="10" y="2"/>
                  </a:cubicBezTo>
                  <a:cubicBezTo>
                    <a:pt x="10" y="2"/>
                    <a:pt x="11" y="2"/>
                    <a:pt x="11" y="2"/>
                  </a:cubicBezTo>
                  <a:cubicBezTo>
                    <a:pt x="10" y="2"/>
                    <a:pt x="10" y="2"/>
                    <a:pt x="10" y="2"/>
                  </a:cubicBezTo>
                  <a:cubicBezTo>
                    <a:pt x="10" y="2"/>
                    <a:pt x="10" y="3"/>
                    <a:pt x="10" y="3"/>
                  </a:cubicBezTo>
                  <a:cubicBezTo>
                    <a:pt x="10" y="3"/>
                    <a:pt x="10" y="3"/>
                    <a:pt x="10" y="3"/>
                  </a:cubicBezTo>
                  <a:cubicBezTo>
                    <a:pt x="10" y="3"/>
                    <a:pt x="10" y="3"/>
                    <a:pt x="10" y="3"/>
                  </a:cubicBezTo>
                  <a:cubicBezTo>
                    <a:pt x="10" y="3"/>
                    <a:pt x="10" y="3"/>
                    <a:pt x="10" y="3"/>
                  </a:cubicBezTo>
                  <a:cubicBezTo>
                    <a:pt x="10" y="3"/>
                    <a:pt x="10" y="2"/>
                    <a:pt x="10" y="2"/>
                  </a:cubicBezTo>
                  <a:cubicBezTo>
                    <a:pt x="10" y="2"/>
                    <a:pt x="10" y="2"/>
                    <a:pt x="9" y="2"/>
                  </a:cubicBezTo>
                  <a:cubicBezTo>
                    <a:pt x="9" y="2"/>
                    <a:pt x="10" y="2"/>
                    <a:pt x="10" y="2"/>
                  </a:cubicBezTo>
                  <a:cubicBezTo>
                    <a:pt x="10" y="2"/>
                    <a:pt x="10" y="1"/>
                    <a:pt x="10" y="1"/>
                  </a:cubicBezTo>
                  <a:close/>
                  <a:moveTo>
                    <a:pt x="10" y="5"/>
                  </a:moveTo>
                  <a:cubicBezTo>
                    <a:pt x="10" y="5"/>
                    <a:pt x="10" y="5"/>
                    <a:pt x="10" y="5"/>
                  </a:cubicBezTo>
                  <a:cubicBezTo>
                    <a:pt x="10" y="5"/>
                    <a:pt x="10" y="6"/>
                    <a:pt x="10" y="6"/>
                  </a:cubicBezTo>
                  <a:cubicBezTo>
                    <a:pt x="10" y="7"/>
                    <a:pt x="10" y="7"/>
                    <a:pt x="11" y="7"/>
                  </a:cubicBezTo>
                  <a:cubicBezTo>
                    <a:pt x="11" y="7"/>
                    <a:pt x="11" y="7"/>
                    <a:pt x="11" y="7"/>
                  </a:cubicBezTo>
                  <a:cubicBezTo>
                    <a:pt x="10" y="7"/>
                    <a:pt x="10" y="7"/>
                    <a:pt x="10" y="7"/>
                  </a:cubicBezTo>
                  <a:cubicBezTo>
                    <a:pt x="10" y="7"/>
                    <a:pt x="10" y="7"/>
                    <a:pt x="10" y="7"/>
                  </a:cubicBezTo>
                  <a:cubicBezTo>
                    <a:pt x="10" y="7"/>
                    <a:pt x="10" y="8"/>
                    <a:pt x="10" y="8"/>
                  </a:cubicBezTo>
                  <a:cubicBezTo>
                    <a:pt x="10" y="8"/>
                    <a:pt x="10" y="8"/>
                    <a:pt x="10" y="8"/>
                  </a:cubicBezTo>
                  <a:cubicBezTo>
                    <a:pt x="10" y="8"/>
                    <a:pt x="10" y="7"/>
                    <a:pt x="10" y="7"/>
                  </a:cubicBezTo>
                  <a:cubicBezTo>
                    <a:pt x="10" y="8"/>
                    <a:pt x="10" y="8"/>
                    <a:pt x="10" y="8"/>
                  </a:cubicBezTo>
                  <a:cubicBezTo>
                    <a:pt x="10" y="7"/>
                    <a:pt x="10" y="7"/>
                    <a:pt x="10" y="7"/>
                  </a:cubicBezTo>
                  <a:cubicBezTo>
                    <a:pt x="10" y="7"/>
                    <a:pt x="10" y="7"/>
                    <a:pt x="10" y="7"/>
                  </a:cubicBezTo>
                  <a:cubicBezTo>
                    <a:pt x="10" y="7"/>
                    <a:pt x="10" y="7"/>
                    <a:pt x="10" y="7"/>
                  </a:cubicBezTo>
                  <a:cubicBezTo>
                    <a:pt x="9" y="7"/>
                    <a:pt x="9" y="7"/>
                    <a:pt x="9" y="7"/>
                  </a:cubicBezTo>
                  <a:cubicBezTo>
                    <a:pt x="9" y="7"/>
                    <a:pt x="9" y="7"/>
                    <a:pt x="9" y="7"/>
                  </a:cubicBezTo>
                  <a:cubicBezTo>
                    <a:pt x="9" y="7"/>
                    <a:pt x="9" y="7"/>
                    <a:pt x="9" y="8"/>
                  </a:cubicBezTo>
                  <a:cubicBezTo>
                    <a:pt x="9" y="8"/>
                    <a:pt x="9" y="8"/>
                    <a:pt x="9" y="7"/>
                  </a:cubicBezTo>
                  <a:cubicBezTo>
                    <a:pt x="9" y="7"/>
                    <a:pt x="9" y="8"/>
                    <a:pt x="9" y="8"/>
                  </a:cubicBezTo>
                  <a:cubicBezTo>
                    <a:pt x="9" y="8"/>
                    <a:pt x="9" y="8"/>
                    <a:pt x="9" y="8"/>
                  </a:cubicBezTo>
                  <a:cubicBezTo>
                    <a:pt x="9" y="7"/>
                    <a:pt x="9" y="7"/>
                    <a:pt x="9" y="7"/>
                  </a:cubicBezTo>
                  <a:cubicBezTo>
                    <a:pt x="9" y="7"/>
                    <a:pt x="9" y="7"/>
                    <a:pt x="9" y="7"/>
                  </a:cubicBezTo>
                  <a:cubicBezTo>
                    <a:pt x="9" y="7"/>
                    <a:pt x="9" y="7"/>
                    <a:pt x="8" y="7"/>
                  </a:cubicBezTo>
                  <a:cubicBezTo>
                    <a:pt x="8" y="7"/>
                    <a:pt x="8" y="7"/>
                    <a:pt x="9" y="7"/>
                  </a:cubicBezTo>
                  <a:cubicBezTo>
                    <a:pt x="9" y="7"/>
                    <a:pt x="9" y="7"/>
                    <a:pt x="9" y="6"/>
                  </a:cubicBezTo>
                  <a:cubicBezTo>
                    <a:pt x="9" y="6"/>
                    <a:pt x="10" y="5"/>
                    <a:pt x="10" y="5"/>
                  </a:cubicBezTo>
                  <a:cubicBezTo>
                    <a:pt x="10" y="5"/>
                    <a:pt x="10" y="5"/>
                    <a:pt x="10" y="5"/>
                  </a:cubicBezTo>
                  <a:cubicBezTo>
                    <a:pt x="10" y="5"/>
                    <a:pt x="10" y="5"/>
                    <a:pt x="10" y="5"/>
                  </a:cubicBezTo>
                  <a:close/>
                  <a:moveTo>
                    <a:pt x="9" y="9"/>
                  </a:moveTo>
                  <a:cubicBezTo>
                    <a:pt x="9" y="9"/>
                    <a:pt x="9" y="9"/>
                    <a:pt x="9" y="9"/>
                  </a:cubicBezTo>
                  <a:cubicBezTo>
                    <a:pt x="9" y="9"/>
                    <a:pt x="9" y="8"/>
                    <a:pt x="9" y="8"/>
                  </a:cubicBezTo>
                  <a:cubicBezTo>
                    <a:pt x="10" y="8"/>
                    <a:pt x="9" y="9"/>
                    <a:pt x="10" y="9"/>
                  </a:cubicBezTo>
                  <a:cubicBezTo>
                    <a:pt x="10" y="9"/>
                    <a:pt x="9" y="9"/>
                    <a:pt x="9" y="9"/>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59"/>
            <p:cNvSpPr/>
            <p:nvPr/>
          </p:nvSpPr>
          <p:spPr bwMode="auto">
            <a:xfrm>
              <a:off x="7004050" y="4281488"/>
              <a:ext cx="157163" cy="180975"/>
            </a:xfrm>
            <a:custGeom>
              <a:avLst/>
              <a:gdLst>
                <a:gd name="T0" fmla="*/ 9 w 13"/>
                <a:gd name="T1" fmla="*/ 2 h 15"/>
                <a:gd name="T2" fmla="*/ 6 w 13"/>
                <a:gd name="T3" fmla="*/ 2 h 15"/>
                <a:gd name="T4" fmla="*/ 5 w 13"/>
                <a:gd name="T5" fmla="*/ 6 h 15"/>
                <a:gd name="T6" fmla="*/ 3 w 13"/>
                <a:gd name="T7" fmla="*/ 7 h 15"/>
                <a:gd name="T8" fmla="*/ 4 w 13"/>
                <a:gd name="T9" fmla="*/ 9 h 15"/>
                <a:gd name="T10" fmla="*/ 2 w 13"/>
                <a:gd name="T11" fmla="*/ 9 h 15"/>
                <a:gd name="T12" fmla="*/ 0 w 13"/>
                <a:gd name="T13" fmla="*/ 11 h 15"/>
                <a:gd name="T14" fmla="*/ 1 w 13"/>
                <a:gd name="T15" fmla="*/ 12 h 15"/>
                <a:gd name="T16" fmla="*/ 4 w 13"/>
                <a:gd name="T17" fmla="*/ 15 h 15"/>
                <a:gd name="T18" fmla="*/ 6 w 13"/>
                <a:gd name="T19" fmla="*/ 10 h 15"/>
                <a:gd name="T20" fmla="*/ 8 w 13"/>
                <a:gd name="T21" fmla="*/ 7 h 15"/>
                <a:gd name="T22" fmla="*/ 9 w 13"/>
                <a:gd name="T23" fmla="*/ 6 h 15"/>
                <a:gd name="T24" fmla="*/ 10 w 13"/>
                <a:gd name="T25" fmla="*/ 5 h 15"/>
                <a:gd name="T26" fmla="*/ 10 w 13"/>
                <a:gd name="T27" fmla="*/ 5 h 15"/>
                <a:gd name="T28" fmla="*/ 9 w 13"/>
                <a:gd name="T29" fmla="*/ 6 h 15"/>
                <a:gd name="T30" fmla="*/ 8 w 13"/>
                <a:gd name="T31" fmla="*/ 8 h 15"/>
                <a:gd name="T32" fmla="*/ 6 w 13"/>
                <a:gd name="T33" fmla="*/ 10 h 15"/>
                <a:gd name="T34" fmla="*/ 5 w 13"/>
                <a:gd name="T35" fmla="*/ 14 h 15"/>
                <a:gd name="T36" fmla="*/ 6 w 13"/>
                <a:gd name="T37" fmla="*/ 14 h 15"/>
                <a:gd name="T38" fmla="*/ 7 w 13"/>
                <a:gd name="T39" fmla="*/ 15 h 15"/>
                <a:gd name="T40" fmla="*/ 8 w 13"/>
                <a:gd name="T41" fmla="*/ 15 h 15"/>
                <a:gd name="T42" fmla="*/ 10 w 13"/>
                <a:gd name="T43" fmla="*/ 12 h 15"/>
                <a:gd name="T44" fmla="*/ 10 w 13"/>
                <a:gd name="T45" fmla="*/ 11 h 15"/>
                <a:gd name="T46" fmla="*/ 12 w 13"/>
                <a:gd name="T47" fmla="*/ 10 h 15"/>
                <a:gd name="T48" fmla="*/ 12 w 13"/>
                <a:gd name="T49" fmla="*/ 8 h 15"/>
                <a:gd name="T50" fmla="*/ 13 w 13"/>
                <a:gd name="T51" fmla="*/ 6 h 15"/>
                <a:gd name="T52" fmla="*/ 12 w 13"/>
                <a:gd name="T53" fmla="*/ 3 h 15"/>
                <a:gd name="T54" fmla="*/ 12 w 13"/>
                <a:gd name="T55" fmla="*/ 0 h 15"/>
                <a:gd name="T56" fmla="*/ 9 w 13"/>
                <a:gd name="T5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5">
                  <a:moveTo>
                    <a:pt x="9" y="2"/>
                  </a:moveTo>
                  <a:cubicBezTo>
                    <a:pt x="9" y="3"/>
                    <a:pt x="7" y="2"/>
                    <a:pt x="6" y="2"/>
                  </a:cubicBezTo>
                  <a:cubicBezTo>
                    <a:pt x="8" y="4"/>
                    <a:pt x="6" y="6"/>
                    <a:pt x="5" y="6"/>
                  </a:cubicBezTo>
                  <a:cubicBezTo>
                    <a:pt x="5" y="7"/>
                    <a:pt x="4" y="7"/>
                    <a:pt x="3" y="7"/>
                  </a:cubicBezTo>
                  <a:cubicBezTo>
                    <a:pt x="3" y="7"/>
                    <a:pt x="4" y="8"/>
                    <a:pt x="4" y="9"/>
                  </a:cubicBezTo>
                  <a:cubicBezTo>
                    <a:pt x="3" y="9"/>
                    <a:pt x="2" y="9"/>
                    <a:pt x="2" y="9"/>
                  </a:cubicBezTo>
                  <a:cubicBezTo>
                    <a:pt x="3" y="11"/>
                    <a:pt x="1" y="11"/>
                    <a:pt x="0" y="11"/>
                  </a:cubicBezTo>
                  <a:cubicBezTo>
                    <a:pt x="2" y="12"/>
                    <a:pt x="2" y="12"/>
                    <a:pt x="1" y="12"/>
                  </a:cubicBezTo>
                  <a:cubicBezTo>
                    <a:pt x="3" y="12"/>
                    <a:pt x="4" y="13"/>
                    <a:pt x="4" y="15"/>
                  </a:cubicBezTo>
                  <a:cubicBezTo>
                    <a:pt x="5" y="13"/>
                    <a:pt x="5" y="12"/>
                    <a:pt x="6" y="10"/>
                  </a:cubicBezTo>
                  <a:cubicBezTo>
                    <a:pt x="7" y="9"/>
                    <a:pt x="7" y="8"/>
                    <a:pt x="8" y="7"/>
                  </a:cubicBezTo>
                  <a:cubicBezTo>
                    <a:pt x="8" y="7"/>
                    <a:pt x="9" y="6"/>
                    <a:pt x="9" y="6"/>
                  </a:cubicBezTo>
                  <a:cubicBezTo>
                    <a:pt x="9" y="6"/>
                    <a:pt x="9" y="5"/>
                    <a:pt x="10" y="5"/>
                  </a:cubicBezTo>
                  <a:cubicBezTo>
                    <a:pt x="10" y="5"/>
                    <a:pt x="10" y="5"/>
                    <a:pt x="10" y="5"/>
                  </a:cubicBezTo>
                  <a:cubicBezTo>
                    <a:pt x="10" y="5"/>
                    <a:pt x="9" y="6"/>
                    <a:pt x="9" y="6"/>
                  </a:cubicBezTo>
                  <a:cubicBezTo>
                    <a:pt x="9" y="7"/>
                    <a:pt x="8" y="7"/>
                    <a:pt x="8" y="8"/>
                  </a:cubicBezTo>
                  <a:cubicBezTo>
                    <a:pt x="8" y="8"/>
                    <a:pt x="7" y="9"/>
                    <a:pt x="6" y="10"/>
                  </a:cubicBezTo>
                  <a:cubicBezTo>
                    <a:pt x="6" y="12"/>
                    <a:pt x="5" y="13"/>
                    <a:pt x="5" y="14"/>
                  </a:cubicBezTo>
                  <a:cubicBezTo>
                    <a:pt x="5" y="14"/>
                    <a:pt x="5" y="14"/>
                    <a:pt x="6" y="14"/>
                  </a:cubicBezTo>
                  <a:cubicBezTo>
                    <a:pt x="6" y="14"/>
                    <a:pt x="7" y="15"/>
                    <a:pt x="7" y="15"/>
                  </a:cubicBezTo>
                  <a:cubicBezTo>
                    <a:pt x="7" y="14"/>
                    <a:pt x="7" y="14"/>
                    <a:pt x="8" y="15"/>
                  </a:cubicBezTo>
                  <a:cubicBezTo>
                    <a:pt x="8" y="13"/>
                    <a:pt x="9" y="12"/>
                    <a:pt x="10" y="12"/>
                  </a:cubicBezTo>
                  <a:cubicBezTo>
                    <a:pt x="10" y="12"/>
                    <a:pt x="10" y="11"/>
                    <a:pt x="10" y="11"/>
                  </a:cubicBezTo>
                  <a:cubicBezTo>
                    <a:pt x="11" y="11"/>
                    <a:pt x="12" y="11"/>
                    <a:pt x="12" y="10"/>
                  </a:cubicBezTo>
                  <a:cubicBezTo>
                    <a:pt x="12" y="10"/>
                    <a:pt x="11" y="8"/>
                    <a:pt x="12" y="8"/>
                  </a:cubicBezTo>
                  <a:cubicBezTo>
                    <a:pt x="12" y="7"/>
                    <a:pt x="12" y="6"/>
                    <a:pt x="13" y="6"/>
                  </a:cubicBezTo>
                  <a:cubicBezTo>
                    <a:pt x="12" y="6"/>
                    <a:pt x="12" y="4"/>
                    <a:pt x="12" y="3"/>
                  </a:cubicBezTo>
                  <a:cubicBezTo>
                    <a:pt x="12" y="2"/>
                    <a:pt x="12" y="1"/>
                    <a:pt x="12" y="0"/>
                  </a:cubicBezTo>
                  <a:cubicBezTo>
                    <a:pt x="11" y="1"/>
                    <a:pt x="11" y="2"/>
                    <a:pt x="9" y="2"/>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61"/>
            <p:cNvSpPr/>
            <p:nvPr/>
          </p:nvSpPr>
          <p:spPr bwMode="auto">
            <a:xfrm>
              <a:off x="7077075" y="4414838"/>
              <a:ext cx="215900" cy="131763"/>
            </a:xfrm>
            <a:custGeom>
              <a:avLst/>
              <a:gdLst>
                <a:gd name="T0" fmla="*/ 9 w 18"/>
                <a:gd name="T1" fmla="*/ 6 h 11"/>
                <a:gd name="T2" fmla="*/ 6 w 18"/>
                <a:gd name="T3" fmla="*/ 6 h 11"/>
                <a:gd name="T4" fmla="*/ 4 w 18"/>
                <a:gd name="T5" fmla="*/ 6 h 11"/>
                <a:gd name="T6" fmla="*/ 2 w 18"/>
                <a:gd name="T7" fmla="*/ 6 h 11"/>
                <a:gd name="T8" fmla="*/ 2 w 18"/>
                <a:gd name="T9" fmla="*/ 6 h 11"/>
                <a:gd name="T10" fmla="*/ 2 w 18"/>
                <a:gd name="T11" fmla="*/ 6 h 11"/>
                <a:gd name="T12" fmla="*/ 1 w 18"/>
                <a:gd name="T13" fmla="*/ 8 h 11"/>
                <a:gd name="T14" fmla="*/ 0 w 18"/>
                <a:gd name="T15" fmla="*/ 8 h 11"/>
                <a:gd name="T16" fmla="*/ 4 w 18"/>
                <a:gd name="T17" fmla="*/ 11 h 11"/>
                <a:gd name="T18" fmla="*/ 8 w 18"/>
                <a:gd name="T19" fmla="*/ 10 h 11"/>
                <a:gd name="T20" fmla="*/ 11 w 18"/>
                <a:gd name="T21" fmla="*/ 10 h 11"/>
                <a:gd name="T22" fmla="*/ 13 w 18"/>
                <a:gd name="T23" fmla="*/ 9 h 11"/>
                <a:gd name="T24" fmla="*/ 18 w 18"/>
                <a:gd name="T25" fmla="*/ 5 h 11"/>
                <a:gd name="T26" fmla="*/ 11 w 18"/>
                <a:gd name="T27" fmla="*/ 0 h 11"/>
                <a:gd name="T28" fmla="*/ 8 w 18"/>
                <a:gd name="T29" fmla="*/ 3 h 11"/>
                <a:gd name="T30" fmla="*/ 7 w 18"/>
                <a:gd name="T31" fmla="*/ 1 h 11"/>
                <a:gd name="T32" fmla="*/ 6 w 18"/>
                <a:gd name="T33" fmla="*/ 3 h 11"/>
                <a:gd name="T34" fmla="*/ 5 w 18"/>
                <a:gd name="T35" fmla="*/ 2 h 11"/>
                <a:gd name="T36" fmla="*/ 3 w 18"/>
                <a:gd name="T37" fmla="*/ 3 h 11"/>
                <a:gd name="T38" fmla="*/ 1 w 18"/>
                <a:gd name="T39" fmla="*/ 4 h 11"/>
                <a:gd name="T40" fmla="*/ 2 w 18"/>
                <a:gd name="T41" fmla="*/ 6 h 11"/>
                <a:gd name="T42" fmla="*/ 2 w 18"/>
                <a:gd name="T43" fmla="*/ 6 h 11"/>
                <a:gd name="T44" fmla="*/ 2 w 18"/>
                <a:gd name="T45" fmla="*/ 6 h 11"/>
                <a:gd name="T46" fmla="*/ 4 w 18"/>
                <a:gd name="T47" fmla="*/ 6 h 11"/>
                <a:gd name="T48" fmla="*/ 4 w 18"/>
                <a:gd name="T49" fmla="*/ 6 h 11"/>
                <a:gd name="T50" fmla="*/ 6 w 18"/>
                <a:gd name="T51" fmla="*/ 6 h 11"/>
                <a:gd name="T52" fmla="*/ 9 w 18"/>
                <a:gd name="T53" fmla="*/ 6 h 11"/>
                <a:gd name="T54" fmla="*/ 12 w 18"/>
                <a:gd name="T55" fmla="*/ 5 h 11"/>
                <a:gd name="T56" fmla="*/ 12 w 18"/>
                <a:gd name="T57" fmla="*/ 6 h 11"/>
                <a:gd name="T58" fmla="*/ 9 w 18"/>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9" y="6"/>
                  </a:moveTo>
                  <a:cubicBezTo>
                    <a:pt x="8" y="6"/>
                    <a:pt x="7" y="6"/>
                    <a:pt x="6" y="6"/>
                  </a:cubicBezTo>
                  <a:cubicBezTo>
                    <a:pt x="5" y="6"/>
                    <a:pt x="4" y="6"/>
                    <a:pt x="4" y="6"/>
                  </a:cubicBezTo>
                  <a:cubicBezTo>
                    <a:pt x="3" y="6"/>
                    <a:pt x="3" y="6"/>
                    <a:pt x="2" y="6"/>
                  </a:cubicBezTo>
                  <a:cubicBezTo>
                    <a:pt x="2" y="6"/>
                    <a:pt x="2" y="6"/>
                    <a:pt x="2" y="6"/>
                  </a:cubicBezTo>
                  <a:cubicBezTo>
                    <a:pt x="2" y="6"/>
                    <a:pt x="2" y="6"/>
                    <a:pt x="2" y="6"/>
                  </a:cubicBezTo>
                  <a:cubicBezTo>
                    <a:pt x="2" y="7"/>
                    <a:pt x="2" y="7"/>
                    <a:pt x="1" y="8"/>
                  </a:cubicBezTo>
                  <a:cubicBezTo>
                    <a:pt x="1" y="8"/>
                    <a:pt x="0" y="8"/>
                    <a:pt x="0" y="8"/>
                  </a:cubicBezTo>
                  <a:cubicBezTo>
                    <a:pt x="1" y="8"/>
                    <a:pt x="3" y="7"/>
                    <a:pt x="4" y="11"/>
                  </a:cubicBezTo>
                  <a:cubicBezTo>
                    <a:pt x="4" y="10"/>
                    <a:pt x="7" y="8"/>
                    <a:pt x="8" y="10"/>
                  </a:cubicBezTo>
                  <a:cubicBezTo>
                    <a:pt x="8" y="9"/>
                    <a:pt x="10" y="9"/>
                    <a:pt x="11" y="10"/>
                  </a:cubicBezTo>
                  <a:cubicBezTo>
                    <a:pt x="10" y="9"/>
                    <a:pt x="12" y="9"/>
                    <a:pt x="13" y="9"/>
                  </a:cubicBezTo>
                  <a:cubicBezTo>
                    <a:pt x="12" y="7"/>
                    <a:pt x="17" y="5"/>
                    <a:pt x="18" y="5"/>
                  </a:cubicBezTo>
                  <a:cubicBezTo>
                    <a:pt x="17" y="5"/>
                    <a:pt x="10" y="2"/>
                    <a:pt x="11" y="0"/>
                  </a:cubicBezTo>
                  <a:cubicBezTo>
                    <a:pt x="11" y="1"/>
                    <a:pt x="9" y="3"/>
                    <a:pt x="8" y="3"/>
                  </a:cubicBezTo>
                  <a:cubicBezTo>
                    <a:pt x="8" y="3"/>
                    <a:pt x="7" y="2"/>
                    <a:pt x="7" y="1"/>
                  </a:cubicBezTo>
                  <a:cubicBezTo>
                    <a:pt x="7" y="1"/>
                    <a:pt x="6" y="3"/>
                    <a:pt x="6" y="3"/>
                  </a:cubicBezTo>
                  <a:cubicBezTo>
                    <a:pt x="5" y="3"/>
                    <a:pt x="5" y="2"/>
                    <a:pt x="5" y="2"/>
                  </a:cubicBezTo>
                  <a:cubicBezTo>
                    <a:pt x="4" y="3"/>
                    <a:pt x="4" y="3"/>
                    <a:pt x="3" y="3"/>
                  </a:cubicBezTo>
                  <a:cubicBezTo>
                    <a:pt x="3" y="3"/>
                    <a:pt x="3" y="4"/>
                    <a:pt x="1" y="4"/>
                  </a:cubicBezTo>
                  <a:cubicBezTo>
                    <a:pt x="2" y="5"/>
                    <a:pt x="2" y="5"/>
                    <a:pt x="2" y="6"/>
                  </a:cubicBezTo>
                  <a:cubicBezTo>
                    <a:pt x="2" y="6"/>
                    <a:pt x="2" y="6"/>
                    <a:pt x="2" y="6"/>
                  </a:cubicBezTo>
                  <a:cubicBezTo>
                    <a:pt x="2" y="6"/>
                    <a:pt x="2" y="6"/>
                    <a:pt x="2" y="6"/>
                  </a:cubicBezTo>
                  <a:cubicBezTo>
                    <a:pt x="3" y="6"/>
                    <a:pt x="3" y="6"/>
                    <a:pt x="4" y="6"/>
                  </a:cubicBezTo>
                  <a:cubicBezTo>
                    <a:pt x="4" y="6"/>
                    <a:pt x="4" y="6"/>
                    <a:pt x="4" y="6"/>
                  </a:cubicBezTo>
                  <a:cubicBezTo>
                    <a:pt x="5" y="6"/>
                    <a:pt x="5" y="6"/>
                    <a:pt x="6" y="6"/>
                  </a:cubicBezTo>
                  <a:cubicBezTo>
                    <a:pt x="7" y="6"/>
                    <a:pt x="8" y="6"/>
                    <a:pt x="9" y="6"/>
                  </a:cubicBezTo>
                  <a:cubicBezTo>
                    <a:pt x="10" y="6"/>
                    <a:pt x="11" y="6"/>
                    <a:pt x="12" y="5"/>
                  </a:cubicBezTo>
                  <a:cubicBezTo>
                    <a:pt x="12" y="5"/>
                    <a:pt x="12" y="6"/>
                    <a:pt x="12" y="6"/>
                  </a:cubicBezTo>
                  <a:lnTo>
                    <a:pt x="9" y="6"/>
                  </a:ln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63"/>
            <p:cNvSpPr/>
            <p:nvPr/>
          </p:nvSpPr>
          <p:spPr bwMode="auto">
            <a:xfrm>
              <a:off x="6992938" y="4438651"/>
              <a:ext cx="60325" cy="47625"/>
            </a:xfrm>
            <a:custGeom>
              <a:avLst/>
              <a:gdLst>
                <a:gd name="T0" fmla="*/ 1 w 5"/>
                <a:gd name="T1" fmla="*/ 0 h 4"/>
                <a:gd name="T2" fmla="*/ 0 w 5"/>
                <a:gd name="T3" fmla="*/ 2 h 4"/>
                <a:gd name="T4" fmla="*/ 0 w 5"/>
                <a:gd name="T5" fmla="*/ 3 h 4"/>
                <a:gd name="T6" fmla="*/ 2 w 5"/>
                <a:gd name="T7" fmla="*/ 4 h 4"/>
                <a:gd name="T8" fmla="*/ 3 w 5"/>
                <a:gd name="T9" fmla="*/ 4 h 4"/>
                <a:gd name="T10" fmla="*/ 4 w 5"/>
                <a:gd name="T11" fmla="*/ 3 h 4"/>
                <a:gd name="T12" fmla="*/ 4 w 5"/>
                <a:gd name="T13" fmla="*/ 2 h 4"/>
                <a:gd name="T14" fmla="*/ 5 w 5"/>
                <a:gd name="T15" fmla="*/ 2 h 4"/>
                <a:gd name="T16" fmla="*/ 3 w 5"/>
                <a:gd name="T17" fmla="*/ 0 h 4"/>
                <a:gd name="T18" fmla="*/ 3 w 5"/>
                <a:gd name="T19" fmla="*/ 0 h 4"/>
                <a:gd name="T20" fmla="*/ 1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0"/>
                  </a:moveTo>
                  <a:cubicBezTo>
                    <a:pt x="1" y="0"/>
                    <a:pt x="0" y="1"/>
                    <a:pt x="0" y="2"/>
                  </a:cubicBezTo>
                  <a:cubicBezTo>
                    <a:pt x="0" y="2"/>
                    <a:pt x="0" y="3"/>
                    <a:pt x="0" y="3"/>
                  </a:cubicBezTo>
                  <a:cubicBezTo>
                    <a:pt x="1" y="4"/>
                    <a:pt x="1" y="4"/>
                    <a:pt x="2" y="4"/>
                  </a:cubicBezTo>
                  <a:cubicBezTo>
                    <a:pt x="2" y="4"/>
                    <a:pt x="3" y="4"/>
                    <a:pt x="3" y="4"/>
                  </a:cubicBezTo>
                  <a:cubicBezTo>
                    <a:pt x="4" y="3"/>
                    <a:pt x="4" y="3"/>
                    <a:pt x="4" y="3"/>
                  </a:cubicBezTo>
                  <a:cubicBezTo>
                    <a:pt x="4" y="3"/>
                    <a:pt x="4" y="2"/>
                    <a:pt x="4" y="2"/>
                  </a:cubicBezTo>
                  <a:cubicBezTo>
                    <a:pt x="4" y="2"/>
                    <a:pt x="5" y="2"/>
                    <a:pt x="5" y="2"/>
                  </a:cubicBezTo>
                  <a:cubicBezTo>
                    <a:pt x="5" y="1"/>
                    <a:pt x="4" y="0"/>
                    <a:pt x="3" y="0"/>
                  </a:cubicBezTo>
                  <a:cubicBezTo>
                    <a:pt x="3" y="0"/>
                    <a:pt x="3" y="0"/>
                    <a:pt x="3" y="0"/>
                  </a:cubicBezTo>
                  <a:cubicBezTo>
                    <a:pt x="2" y="0"/>
                    <a:pt x="2" y="0"/>
                    <a:pt x="1" y="0"/>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64"/>
            <p:cNvSpPr/>
            <p:nvPr/>
          </p:nvSpPr>
          <p:spPr bwMode="auto">
            <a:xfrm>
              <a:off x="7016750" y="4486276"/>
              <a:ext cx="47625" cy="47625"/>
            </a:xfrm>
            <a:custGeom>
              <a:avLst/>
              <a:gdLst>
                <a:gd name="T0" fmla="*/ 0 w 4"/>
                <a:gd name="T1" fmla="*/ 1 h 4"/>
                <a:gd name="T2" fmla="*/ 0 w 4"/>
                <a:gd name="T3" fmla="*/ 3 h 4"/>
                <a:gd name="T4" fmla="*/ 1 w 4"/>
                <a:gd name="T5" fmla="*/ 4 h 4"/>
                <a:gd name="T6" fmla="*/ 2 w 4"/>
                <a:gd name="T7" fmla="*/ 4 h 4"/>
                <a:gd name="T8" fmla="*/ 4 w 4"/>
                <a:gd name="T9" fmla="*/ 2 h 4"/>
                <a:gd name="T10" fmla="*/ 2 w 4"/>
                <a:gd name="T11" fmla="*/ 2 h 4"/>
                <a:gd name="T12" fmla="*/ 2 w 4"/>
                <a:gd name="T13" fmla="*/ 1 h 4"/>
                <a:gd name="T14" fmla="*/ 2 w 4"/>
                <a:gd name="T15" fmla="*/ 1 h 4"/>
                <a:gd name="T16" fmla="*/ 2 w 4"/>
                <a:gd name="T17" fmla="*/ 1 h 4"/>
                <a:gd name="T18" fmla="*/ 2 w 4"/>
                <a:gd name="T19" fmla="*/ 0 h 4"/>
                <a:gd name="T20" fmla="*/ 0 w 4"/>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1"/>
                  </a:moveTo>
                  <a:cubicBezTo>
                    <a:pt x="0" y="1"/>
                    <a:pt x="0" y="2"/>
                    <a:pt x="0" y="3"/>
                  </a:cubicBezTo>
                  <a:cubicBezTo>
                    <a:pt x="0" y="3"/>
                    <a:pt x="0" y="3"/>
                    <a:pt x="1" y="4"/>
                  </a:cubicBezTo>
                  <a:cubicBezTo>
                    <a:pt x="1" y="4"/>
                    <a:pt x="1" y="4"/>
                    <a:pt x="2" y="4"/>
                  </a:cubicBezTo>
                  <a:cubicBezTo>
                    <a:pt x="3" y="4"/>
                    <a:pt x="3" y="3"/>
                    <a:pt x="4" y="2"/>
                  </a:cubicBezTo>
                  <a:cubicBezTo>
                    <a:pt x="3" y="2"/>
                    <a:pt x="2" y="2"/>
                    <a:pt x="2" y="2"/>
                  </a:cubicBezTo>
                  <a:cubicBezTo>
                    <a:pt x="2" y="1"/>
                    <a:pt x="2" y="1"/>
                    <a:pt x="2" y="1"/>
                  </a:cubicBezTo>
                  <a:cubicBezTo>
                    <a:pt x="2" y="1"/>
                    <a:pt x="2" y="1"/>
                    <a:pt x="2" y="1"/>
                  </a:cubicBezTo>
                  <a:cubicBezTo>
                    <a:pt x="2" y="1"/>
                    <a:pt x="2" y="1"/>
                    <a:pt x="2" y="1"/>
                  </a:cubicBezTo>
                  <a:cubicBezTo>
                    <a:pt x="1" y="1"/>
                    <a:pt x="1" y="0"/>
                    <a:pt x="2" y="0"/>
                  </a:cubicBezTo>
                  <a:cubicBezTo>
                    <a:pt x="1" y="0"/>
                    <a:pt x="0" y="1"/>
                    <a:pt x="0"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65"/>
            <p:cNvSpPr/>
            <p:nvPr/>
          </p:nvSpPr>
          <p:spPr bwMode="auto">
            <a:xfrm>
              <a:off x="7040563" y="4462463"/>
              <a:ext cx="47625" cy="47625"/>
            </a:xfrm>
            <a:custGeom>
              <a:avLst/>
              <a:gdLst>
                <a:gd name="T0" fmla="*/ 0 w 4"/>
                <a:gd name="T1" fmla="*/ 1 h 4"/>
                <a:gd name="T2" fmla="*/ 0 w 4"/>
                <a:gd name="T3" fmla="*/ 2 h 4"/>
                <a:gd name="T4" fmla="*/ 1 w 4"/>
                <a:gd name="T5" fmla="*/ 3 h 4"/>
                <a:gd name="T6" fmla="*/ 2 w 4"/>
                <a:gd name="T7" fmla="*/ 4 h 4"/>
                <a:gd name="T8" fmla="*/ 3 w 4"/>
                <a:gd name="T9" fmla="*/ 4 h 4"/>
                <a:gd name="T10" fmla="*/ 3 w 4"/>
                <a:gd name="T11" fmla="*/ 4 h 4"/>
                <a:gd name="T12" fmla="*/ 4 w 4"/>
                <a:gd name="T13" fmla="*/ 3 h 4"/>
                <a:gd name="T14" fmla="*/ 4 w 4"/>
                <a:gd name="T15" fmla="*/ 2 h 4"/>
                <a:gd name="T16" fmla="*/ 4 w 4"/>
                <a:gd name="T17" fmla="*/ 1 h 4"/>
                <a:gd name="T18" fmla="*/ 3 w 4"/>
                <a:gd name="T19" fmla="*/ 0 h 4"/>
                <a:gd name="T20" fmla="*/ 2 w 4"/>
                <a:gd name="T21" fmla="*/ 0 h 4"/>
                <a:gd name="T22" fmla="*/ 1 w 4"/>
                <a:gd name="T23" fmla="*/ 0 h 4"/>
                <a:gd name="T24" fmla="*/ 0 w 4"/>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0" y="1"/>
                  </a:moveTo>
                  <a:cubicBezTo>
                    <a:pt x="0" y="1"/>
                    <a:pt x="0" y="1"/>
                    <a:pt x="0" y="2"/>
                  </a:cubicBezTo>
                  <a:cubicBezTo>
                    <a:pt x="0" y="2"/>
                    <a:pt x="0" y="3"/>
                    <a:pt x="1" y="3"/>
                  </a:cubicBezTo>
                  <a:cubicBezTo>
                    <a:pt x="1" y="4"/>
                    <a:pt x="2" y="4"/>
                    <a:pt x="2" y="4"/>
                  </a:cubicBezTo>
                  <a:cubicBezTo>
                    <a:pt x="2" y="4"/>
                    <a:pt x="3" y="4"/>
                    <a:pt x="3" y="4"/>
                  </a:cubicBezTo>
                  <a:cubicBezTo>
                    <a:pt x="3" y="4"/>
                    <a:pt x="3" y="4"/>
                    <a:pt x="3" y="4"/>
                  </a:cubicBezTo>
                  <a:cubicBezTo>
                    <a:pt x="4" y="4"/>
                    <a:pt x="4" y="3"/>
                    <a:pt x="4" y="3"/>
                  </a:cubicBezTo>
                  <a:cubicBezTo>
                    <a:pt x="4" y="3"/>
                    <a:pt x="4" y="2"/>
                    <a:pt x="4" y="2"/>
                  </a:cubicBezTo>
                  <a:cubicBezTo>
                    <a:pt x="4" y="1"/>
                    <a:pt x="4" y="1"/>
                    <a:pt x="4" y="1"/>
                  </a:cubicBezTo>
                  <a:cubicBezTo>
                    <a:pt x="4" y="1"/>
                    <a:pt x="4" y="0"/>
                    <a:pt x="3" y="0"/>
                  </a:cubicBezTo>
                  <a:cubicBezTo>
                    <a:pt x="3" y="0"/>
                    <a:pt x="3" y="0"/>
                    <a:pt x="2" y="0"/>
                  </a:cubicBezTo>
                  <a:cubicBezTo>
                    <a:pt x="2" y="0"/>
                    <a:pt x="2" y="0"/>
                    <a:pt x="1" y="0"/>
                  </a:cubicBezTo>
                  <a:cubicBezTo>
                    <a:pt x="1" y="0"/>
                    <a:pt x="1" y="1"/>
                    <a:pt x="0" y="1"/>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66"/>
            <p:cNvSpPr/>
            <p:nvPr/>
          </p:nvSpPr>
          <p:spPr bwMode="auto">
            <a:xfrm>
              <a:off x="6016625" y="4775201"/>
              <a:ext cx="120650" cy="120650"/>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5" y="5"/>
                    <a:pt x="5" y="4"/>
                    <a:pt x="5" y="0"/>
                  </a:cubicBezTo>
                  <a:cubicBezTo>
                    <a:pt x="5" y="4"/>
                    <a:pt x="5" y="5"/>
                    <a:pt x="10" y="5"/>
                  </a:cubicBezTo>
                  <a:cubicBezTo>
                    <a:pt x="5" y="5"/>
                    <a:pt x="5" y="5"/>
                    <a:pt x="5" y="10"/>
                  </a:cubicBezTo>
                  <a:cubicBezTo>
                    <a:pt x="5" y="5"/>
                    <a:pt x="5" y="5"/>
                    <a:pt x="0"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67"/>
            <p:cNvSpPr/>
            <p:nvPr/>
          </p:nvSpPr>
          <p:spPr bwMode="auto">
            <a:xfrm>
              <a:off x="6811963" y="4979988"/>
              <a:ext cx="301625" cy="252413"/>
            </a:xfrm>
            <a:custGeom>
              <a:avLst/>
              <a:gdLst>
                <a:gd name="T0" fmla="*/ 11 w 25"/>
                <a:gd name="T1" fmla="*/ 9 h 21"/>
                <a:gd name="T2" fmla="*/ 6 w 25"/>
                <a:gd name="T3" fmla="*/ 4 h 21"/>
                <a:gd name="T4" fmla="*/ 10 w 25"/>
                <a:gd name="T5" fmla="*/ 20 h 21"/>
                <a:gd name="T6" fmla="*/ 11 w 25"/>
                <a:gd name="T7" fmla="*/ 9 h 21"/>
              </a:gdLst>
              <a:ahLst/>
              <a:cxnLst>
                <a:cxn ang="0">
                  <a:pos x="T0" y="T1"/>
                </a:cxn>
                <a:cxn ang="0">
                  <a:pos x="T2" y="T3"/>
                </a:cxn>
                <a:cxn ang="0">
                  <a:pos x="T4" y="T5"/>
                </a:cxn>
                <a:cxn ang="0">
                  <a:pos x="T6" y="T7"/>
                </a:cxn>
              </a:cxnLst>
              <a:rect l="0" t="0" r="r" b="b"/>
              <a:pathLst>
                <a:path w="25" h="21">
                  <a:moveTo>
                    <a:pt x="11" y="9"/>
                  </a:moveTo>
                  <a:cubicBezTo>
                    <a:pt x="11" y="9"/>
                    <a:pt x="10" y="4"/>
                    <a:pt x="6" y="4"/>
                  </a:cubicBezTo>
                  <a:cubicBezTo>
                    <a:pt x="0" y="5"/>
                    <a:pt x="8" y="21"/>
                    <a:pt x="10" y="20"/>
                  </a:cubicBezTo>
                  <a:cubicBezTo>
                    <a:pt x="25" y="10"/>
                    <a:pt x="14" y="0"/>
                    <a:pt x="11" y="9"/>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68"/>
            <p:cNvSpPr/>
            <p:nvPr/>
          </p:nvSpPr>
          <p:spPr bwMode="auto">
            <a:xfrm>
              <a:off x="5932488" y="5219701"/>
              <a:ext cx="217488" cy="180975"/>
            </a:xfrm>
            <a:custGeom>
              <a:avLst/>
              <a:gdLst>
                <a:gd name="T0" fmla="*/ 8 w 18"/>
                <a:gd name="T1" fmla="*/ 6 h 15"/>
                <a:gd name="T2" fmla="*/ 5 w 18"/>
                <a:gd name="T3" fmla="*/ 3 h 15"/>
                <a:gd name="T4" fmla="*/ 7 w 18"/>
                <a:gd name="T5" fmla="*/ 14 h 15"/>
                <a:gd name="T6" fmla="*/ 8 w 18"/>
                <a:gd name="T7" fmla="*/ 6 h 15"/>
              </a:gdLst>
              <a:ahLst/>
              <a:cxnLst>
                <a:cxn ang="0">
                  <a:pos x="T0" y="T1"/>
                </a:cxn>
                <a:cxn ang="0">
                  <a:pos x="T2" y="T3"/>
                </a:cxn>
                <a:cxn ang="0">
                  <a:pos x="T4" y="T5"/>
                </a:cxn>
                <a:cxn ang="0">
                  <a:pos x="T6" y="T7"/>
                </a:cxn>
              </a:cxnLst>
              <a:rect l="0" t="0" r="r" b="b"/>
              <a:pathLst>
                <a:path w="18" h="15">
                  <a:moveTo>
                    <a:pt x="8" y="6"/>
                  </a:moveTo>
                  <a:cubicBezTo>
                    <a:pt x="8" y="6"/>
                    <a:pt x="7" y="3"/>
                    <a:pt x="5" y="3"/>
                  </a:cubicBezTo>
                  <a:cubicBezTo>
                    <a:pt x="0" y="3"/>
                    <a:pt x="6" y="15"/>
                    <a:pt x="7" y="14"/>
                  </a:cubicBezTo>
                  <a:cubicBezTo>
                    <a:pt x="18" y="7"/>
                    <a:pt x="11" y="0"/>
                    <a:pt x="8" y="6"/>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69"/>
            <p:cNvSpPr/>
            <p:nvPr/>
          </p:nvSpPr>
          <p:spPr bwMode="auto">
            <a:xfrm>
              <a:off x="6727825" y="5172076"/>
              <a:ext cx="107950" cy="120650"/>
            </a:xfrm>
            <a:custGeom>
              <a:avLst/>
              <a:gdLst>
                <a:gd name="T0" fmla="*/ 2 w 9"/>
                <a:gd name="T1" fmla="*/ 7 h 10"/>
                <a:gd name="T2" fmla="*/ 1 w 9"/>
                <a:gd name="T3" fmla="*/ 1 h 10"/>
                <a:gd name="T4" fmla="*/ 8 w 9"/>
                <a:gd name="T5" fmla="*/ 0 h 10"/>
                <a:gd name="T6" fmla="*/ 9 w 9"/>
                <a:gd name="T7" fmla="*/ 7 h 10"/>
                <a:gd name="T8" fmla="*/ 7 w 9"/>
                <a:gd name="T9" fmla="*/ 8 h 10"/>
                <a:gd name="T10" fmla="*/ 6 w 9"/>
                <a:gd name="T11" fmla="*/ 7 h 10"/>
                <a:gd name="T12" fmla="*/ 8 w 9"/>
                <a:gd name="T13" fmla="*/ 6 h 10"/>
                <a:gd name="T14" fmla="*/ 8 w 9"/>
                <a:gd name="T15" fmla="*/ 6 h 10"/>
                <a:gd name="T16" fmla="*/ 7 w 9"/>
                <a:gd name="T17" fmla="*/ 2 h 10"/>
                <a:gd name="T18" fmla="*/ 2 w 9"/>
                <a:gd name="T19" fmla="*/ 4 h 10"/>
                <a:gd name="T20" fmla="*/ 3 w 9"/>
                <a:gd name="T21" fmla="*/ 9 h 10"/>
                <a:gd name="T22" fmla="*/ 1 w 9"/>
                <a:gd name="T23" fmla="*/ 10 h 10"/>
                <a:gd name="T24" fmla="*/ 0 w 9"/>
                <a:gd name="T25" fmla="*/ 8 h 10"/>
                <a:gd name="T26" fmla="*/ 2 w 9"/>
                <a:gd name="T27" fmla="*/ 7 h 10"/>
                <a:gd name="T28" fmla="*/ 2 w 9"/>
                <a:gd name="T2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2" y="7"/>
                  </a:moveTo>
                  <a:cubicBezTo>
                    <a:pt x="1" y="1"/>
                    <a:pt x="1" y="1"/>
                    <a:pt x="1" y="1"/>
                  </a:cubicBezTo>
                  <a:cubicBezTo>
                    <a:pt x="8" y="0"/>
                    <a:pt x="8" y="0"/>
                    <a:pt x="8" y="0"/>
                  </a:cubicBezTo>
                  <a:cubicBezTo>
                    <a:pt x="8" y="2"/>
                    <a:pt x="9" y="5"/>
                    <a:pt x="9" y="7"/>
                  </a:cubicBezTo>
                  <a:cubicBezTo>
                    <a:pt x="9" y="8"/>
                    <a:pt x="8" y="8"/>
                    <a:pt x="7" y="8"/>
                  </a:cubicBezTo>
                  <a:cubicBezTo>
                    <a:pt x="7" y="8"/>
                    <a:pt x="6" y="7"/>
                    <a:pt x="6" y="7"/>
                  </a:cubicBezTo>
                  <a:cubicBezTo>
                    <a:pt x="6" y="6"/>
                    <a:pt x="7" y="6"/>
                    <a:pt x="8" y="6"/>
                  </a:cubicBezTo>
                  <a:cubicBezTo>
                    <a:pt x="8" y="6"/>
                    <a:pt x="8" y="6"/>
                    <a:pt x="8" y="6"/>
                  </a:cubicBezTo>
                  <a:cubicBezTo>
                    <a:pt x="7" y="2"/>
                    <a:pt x="7" y="2"/>
                    <a:pt x="7" y="2"/>
                  </a:cubicBezTo>
                  <a:cubicBezTo>
                    <a:pt x="2" y="4"/>
                    <a:pt x="2" y="4"/>
                    <a:pt x="2" y="4"/>
                  </a:cubicBezTo>
                  <a:cubicBezTo>
                    <a:pt x="2" y="5"/>
                    <a:pt x="3" y="8"/>
                    <a:pt x="3" y="9"/>
                  </a:cubicBezTo>
                  <a:cubicBezTo>
                    <a:pt x="3" y="9"/>
                    <a:pt x="2" y="10"/>
                    <a:pt x="1" y="10"/>
                  </a:cubicBezTo>
                  <a:cubicBezTo>
                    <a:pt x="1" y="9"/>
                    <a:pt x="0" y="9"/>
                    <a:pt x="0" y="8"/>
                  </a:cubicBezTo>
                  <a:cubicBezTo>
                    <a:pt x="0" y="8"/>
                    <a:pt x="1" y="7"/>
                    <a:pt x="2" y="7"/>
                  </a:cubicBezTo>
                  <a:cubicBezTo>
                    <a:pt x="2" y="7"/>
                    <a:pt x="2" y="7"/>
                    <a:pt x="2" y="7"/>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70"/>
            <p:cNvSpPr/>
            <p:nvPr/>
          </p:nvSpPr>
          <p:spPr bwMode="auto">
            <a:xfrm>
              <a:off x="6570663" y="5232401"/>
              <a:ext cx="96838" cy="107950"/>
            </a:xfrm>
            <a:custGeom>
              <a:avLst/>
              <a:gdLst>
                <a:gd name="T0" fmla="*/ 2 w 8"/>
                <a:gd name="T1" fmla="*/ 7 h 9"/>
                <a:gd name="T2" fmla="*/ 1 w 8"/>
                <a:gd name="T3" fmla="*/ 1 h 9"/>
                <a:gd name="T4" fmla="*/ 7 w 8"/>
                <a:gd name="T5" fmla="*/ 0 h 9"/>
                <a:gd name="T6" fmla="*/ 8 w 8"/>
                <a:gd name="T7" fmla="*/ 6 h 9"/>
                <a:gd name="T8" fmla="*/ 7 w 8"/>
                <a:gd name="T9" fmla="*/ 7 h 9"/>
                <a:gd name="T10" fmla="*/ 6 w 8"/>
                <a:gd name="T11" fmla="*/ 6 h 9"/>
                <a:gd name="T12" fmla="*/ 7 w 8"/>
                <a:gd name="T13" fmla="*/ 5 h 9"/>
                <a:gd name="T14" fmla="*/ 8 w 8"/>
                <a:gd name="T15" fmla="*/ 5 h 9"/>
                <a:gd name="T16" fmla="*/ 7 w 8"/>
                <a:gd name="T17" fmla="*/ 1 h 9"/>
                <a:gd name="T18" fmla="*/ 2 w 8"/>
                <a:gd name="T19" fmla="*/ 3 h 9"/>
                <a:gd name="T20" fmla="*/ 2 w 8"/>
                <a:gd name="T21" fmla="*/ 8 h 9"/>
                <a:gd name="T22" fmla="*/ 1 w 8"/>
                <a:gd name="T23" fmla="*/ 9 h 9"/>
                <a:gd name="T24" fmla="*/ 0 w 8"/>
                <a:gd name="T25" fmla="*/ 8 h 9"/>
                <a:gd name="T26" fmla="*/ 1 w 8"/>
                <a:gd name="T27" fmla="*/ 7 h 9"/>
                <a:gd name="T28" fmla="*/ 2 w 8"/>
                <a:gd name="T2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9">
                  <a:moveTo>
                    <a:pt x="2" y="7"/>
                  </a:moveTo>
                  <a:cubicBezTo>
                    <a:pt x="1" y="1"/>
                    <a:pt x="1" y="1"/>
                    <a:pt x="1" y="1"/>
                  </a:cubicBezTo>
                  <a:cubicBezTo>
                    <a:pt x="7" y="0"/>
                    <a:pt x="7" y="0"/>
                    <a:pt x="7" y="0"/>
                  </a:cubicBezTo>
                  <a:cubicBezTo>
                    <a:pt x="8" y="1"/>
                    <a:pt x="8" y="5"/>
                    <a:pt x="8" y="6"/>
                  </a:cubicBezTo>
                  <a:cubicBezTo>
                    <a:pt x="8" y="7"/>
                    <a:pt x="7" y="8"/>
                    <a:pt x="7" y="7"/>
                  </a:cubicBezTo>
                  <a:cubicBezTo>
                    <a:pt x="6" y="7"/>
                    <a:pt x="6" y="7"/>
                    <a:pt x="6" y="6"/>
                  </a:cubicBezTo>
                  <a:cubicBezTo>
                    <a:pt x="6" y="5"/>
                    <a:pt x="6" y="5"/>
                    <a:pt x="7" y="5"/>
                  </a:cubicBezTo>
                  <a:cubicBezTo>
                    <a:pt x="7" y="5"/>
                    <a:pt x="7" y="5"/>
                    <a:pt x="8" y="5"/>
                  </a:cubicBezTo>
                  <a:cubicBezTo>
                    <a:pt x="7" y="1"/>
                    <a:pt x="7" y="1"/>
                    <a:pt x="7" y="1"/>
                  </a:cubicBezTo>
                  <a:cubicBezTo>
                    <a:pt x="2" y="3"/>
                    <a:pt x="2" y="3"/>
                    <a:pt x="2" y="3"/>
                  </a:cubicBezTo>
                  <a:cubicBezTo>
                    <a:pt x="2" y="4"/>
                    <a:pt x="2" y="7"/>
                    <a:pt x="2" y="8"/>
                  </a:cubicBezTo>
                  <a:cubicBezTo>
                    <a:pt x="2" y="9"/>
                    <a:pt x="2" y="9"/>
                    <a:pt x="1" y="9"/>
                  </a:cubicBezTo>
                  <a:cubicBezTo>
                    <a:pt x="0" y="9"/>
                    <a:pt x="0" y="8"/>
                    <a:pt x="0" y="8"/>
                  </a:cubicBezTo>
                  <a:cubicBezTo>
                    <a:pt x="0" y="7"/>
                    <a:pt x="1" y="7"/>
                    <a:pt x="1" y="7"/>
                  </a:cubicBezTo>
                  <a:cubicBezTo>
                    <a:pt x="1" y="7"/>
                    <a:pt x="1" y="7"/>
                    <a:pt x="2" y="7"/>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71"/>
            <p:cNvSpPr/>
            <p:nvPr/>
          </p:nvSpPr>
          <p:spPr bwMode="auto">
            <a:xfrm>
              <a:off x="7402513" y="4078288"/>
              <a:ext cx="120650" cy="119063"/>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5" y="5"/>
                    <a:pt x="5" y="5"/>
                    <a:pt x="5" y="0"/>
                  </a:cubicBezTo>
                  <a:cubicBezTo>
                    <a:pt x="5" y="5"/>
                    <a:pt x="6" y="5"/>
                    <a:pt x="10" y="5"/>
                  </a:cubicBezTo>
                  <a:cubicBezTo>
                    <a:pt x="6" y="5"/>
                    <a:pt x="5" y="6"/>
                    <a:pt x="5" y="10"/>
                  </a:cubicBezTo>
                  <a:cubicBezTo>
                    <a:pt x="5" y="6"/>
                    <a:pt x="5" y="5"/>
                    <a:pt x="0"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72"/>
            <p:cNvSpPr/>
            <p:nvPr/>
          </p:nvSpPr>
          <p:spPr bwMode="auto">
            <a:xfrm>
              <a:off x="6835775" y="4883151"/>
              <a:ext cx="120650" cy="120650"/>
            </a:xfrm>
            <a:custGeom>
              <a:avLst/>
              <a:gdLst>
                <a:gd name="T0" fmla="*/ 0 w 10"/>
                <a:gd name="T1" fmla="*/ 5 h 10"/>
                <a:gd name="T2" fmla="*/ 5 w 10"/>
                <a:gd name="T3" fmla="*/ 0 h 10"/>
                <a:gd name="T4" fmla="*/ 10 w 10"/>
                <a:gd name="T5" fmla="*/ 5 h 10"/>
                <a:gd name="T6" fmla="*/ 5 w 10"/>
                <a:gd name="T7" fmla="*/ 1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5" y="5"/>
                    <a:pt x="5" y="5"/>
                    <a:pt x="5" y="0"/>
                  </a:cubicBezTo>
                  <a:cubicBezTo>
                    <a:pt x="5" y="5"/>
                    <a:pt x="6" y="5"/>
                    <a:pt x="10" y="5"/>
                  </a:cubicBezTo>
                  <a:cubicBezTo>
                    <a:pt x="6" y="5"/>
                    <a:pt x="5" y="6"/>
                    <a:pt x="5" y="10"/>
                  </a:cubicBezTo>
                  <a:cubicBezTo>
                    <a:pt x="5" y="6"/>
                    <a:pt x="5" y="5"/>
                    <a:pt x="0" y="5"/>
                  </a:cubicBezTo>
                  <a:close/>
                </a:path>
              </a:pathLst>
            </a:custGeom>
            <a:solidFill>
              <a:srgbClr val="BC113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73"/>
            <p:cNvSpPr/>
            <p:nvPr/>
          </p:nvSpPr>
          <p:spPr bwMode="auto">
            <a:xfrm>
              <a:off x="7523163" y="2190751"/>
              <a:ext cx="131763" cy="131763"/>
            </a:xfrm>
            <a:custGeom>
              <a:avLst/>
              <a:gdLst>
                <a:gd name="T0" fmla="*/ 0 w 11"/>
                <a:gd name="T1" fmla="*/ 6 h 11"/>
                <a:gd name="T2" fmla="*/ 5 w 11"/>
                <a:gd name="T3" fmla="*/ 0 h 11"/>
                <a:gd name="T4" fmla="*/ 11 w 11"/>
                <a:gd name="T5" fmla="*/ 6 h 11"/>
                <a:gd name="T6" fmla="*/ 5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5" y="6"/>
                    <a:pt x="5" y="5"/>
                    <a:pt x="5" y="0"/>
                  </a:cubicBezTo>
                  <a:cubicBezTo>
                    <a:pt x="5" y="5"/>
                    <a:pt x="6" y="6"/>
                    <a:pt x="11" y="6"/>
                  </a:cubicBezTo>
                  <a:cubicBezTo>
                    <a:pt x="6" y="6"/>
                    <a:pt x="5" y="6"/>
                    <a:pt x="5" y="11"/>
                  </a:cubicBezTo>
                  <a:cubicBezTo>
                    <a:pt x="5" y="6"/>
                    <a:pt x="5" y="6"/>
                    <a:pt x="0" y="6"/>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74"/>
            <p:cNvSpPr/>
            <p:nvPr/>
          </p:nvSpPr>
          <p:spPr bwMode="auto">
            <a:xfrm>
              <a:off x="4656138" y="2081213"/>
              <a:ext cx="120650" cy="109538"/>
            </a:xfrm>
            <a:custGeom>
              <a:avLst/>
              <a:gdLst>
                <a:gd name="T0" fmla="*/ 0 w 10"/>
                <a:gd name="T1" fmla="*/ 4 h 9"/>
                <a:gd name="T2" fmla="*/ 5 w 10"/>
                <a:gd name="T3" fmla="*/ 0 h 9"/>
                <a:gd name="T4" fmla="*/ 10 w 10"/>
                <a:gd name="T5" fmla="*/ 4 h 9"/>
                <a:gd name="T6" fmla="*/ 5 w 10"/>
                <a:gd name="T7" fmla="*/ 9 h 9"/>
                <a:gd name="T8" fmla="*/ 0 w 10"/>
                <a:gd name="T9" fmla="*/ 4 h 9"/>
              </a:gdLst>
              <a:ahLst/>
              <a:cxnLst>
                <a:cxn ang="0">
                  <a:pos x="T0" y="T1"/>
                </a:cxn>
                <a:cxn ang="0">
                  <a:pos x="T2" y="T3"/>
                </a:cxn>
                <a:cxn ang="0">
                  <a:pos x="T4" y="T5"/>
                </a:cxn>
                <a:cxn ang="0">
                  <a:pos x="T6" y="T7"/>
                </a:cxn>
                <a:cxn ang="0">
                  <a:pos x="T8" y="T9"/>
                </a:cxn>
              </a:cxnLst>
              <a:rect l="0" t="0" r="r" b="b"/>
              <a:pathLst>
                <a:path w="10" h="9">
                  <a:moveTo>
                    <a:pt x="0" y="4"/>
                  </a:moveTo>
                  <a:cubicBezTo>
                    <a:pt x="4" y="4"/>
                    <a:pt x="5" y="4"/>
                    <a:pt x="5" y="0"/>
                  </a:cubicBezTo>
                  <a:cubicBezTo>
                    <a:pt x="5" y="4"/>
                    <a:pt x="5" y="4"/>
                    <a:pt x="10" y="4"/>
                  </a:cubicBezTo>
                  <a:cubicBezTo>
                    <a:pt x="5" y="4"/>
                    <a:pt x="5" y="5"/>
                    <a:pt x="5" y="9"/>
                  </a:cubicBezTo>
                  <a:cubicBezTo>
                    <a:pt x="5" y="5"/>
                    <a:pt x="4" y="4"/>
                    <a:pt x="0" y="4"/>
                  </a:cubicBezTo>
                  <a:close/>
                </a:path>
              </a:pathLst>
            </a:custGeom>
            <a:solidFill>
              <a:srgbClr val="3B7C7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7" name="标题 1"/>
          <p:cNvSpPr>
            <a:spLocks noGrp="1"/>
          </p:cNvSpPr>
          <p:nvPr userDrawn="1">
            <p:ph type="title"/>
          </p:nvPr>
        </p:nvSpPr>
        <p:spPr>
          <a:xfrm>
            <a:off x="3420358" y="4374723"/>
            <a:ext cx="5419185" cy="895350"/>
          </a:xfrm>
        </p:spPr>
        <p:txBody>
          <a:bodyPr anchor="b">
            <a:normAutofit/>
          </a:bodyPr>
          <a:lstStyle>
            <a:lvl1pPr algn="ctr">
              <a:defRPr sz="2400" b="1">
                <a:solidFill>
                  <a:schemeClr val="accent2"/>
                </a:solidFill>
              </a:defRPr>
            </a:lvl1pPr>
          </a:lstStyle>
          <a:p>
            <a:r>
              <a:rPr lang="en-US" dirty="0"/>
              <a:t>Click to edit Master title style</a:t>
            </a:r>
            <a:endParaRPr lang="zh-CN" altLang="en-US" dirty="0"/>
          </a:p>
        </p:txBody>
      </p:sp>
      <p:sp>
        <p:nvSpPr>
          <p:cNvPr id="218" name="文本占位符 2"/>
          <p:cNvSpPr>
            <a:spLocks noGrp="1"/>
          </p:cNvSpPr>
          <p:nvPr userDrawn="1">
            <p:ph type="body" idx="1"/>
          </p:nvPr>
        </p:nvSpPr>
        <p:spPr>
          <a:xfrm>
            <a:off x="3421474" y="5270073"/>
            <a:ext cx="5419185" cy="1015623"/>
          </a:xfrm>
        </p:spPr>
        <p:txBody>
          <a:bodyPr anchor="t">
            <a:normAutofit/>
          </a:bodyPr>
          <a:lstStyle>
            <a:lvl1pPr marL="0" indent="0" algn="ctr">
              <a:lnSpc>
                <a:spcPct val="100000"/>
              </a:lnSpc>
              <a:buNone/>
              <a:defRPr sz="1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日期占位符 2"/>
          <p:cNvSpPr>
            <a:spLocks noGrp="1"/>
          </p:cNvSpPr>
          <p:nvPr>
            <p:ph type="dt" sz="half" idx="10"/>
          </p:nvPr>
        </p:nvSpPr>
        <p:spPr>
          <a:xfrm>
            <a:off x="5401732" y="6240463"/>
            <a:ext cx="1388536" cy="206381"/>
          </a:xfrm>
        </p:spPr>
        <p:txBody>
          <a:bodyPr/>
          <a:lstStyle/>
          <a:p>
            <a:fld id="{6489D9C7-5DC6-4263-87FF-7C99F6FB63C3}" type="datetime1">
              <a:rPr lang="zh-CN" altLang="en-US" smtClean="0"/>
              <a:pPr/>
              <a:t>2022/1/24</a:t>
            </a:fld>
            <a:endParaRPr lang="zh-CN" altLang="en-US"/>
          </a:p>
        </p:txBody>
      </p:sp>
      <p:sp>
        <p:nvSpPr>
          <p:cNvPr id="11" name="页脚占位符 3"/>
          <p:cNvSpPr>
            <a:spLocks noGrp="1"/>
          </p:cNvSpPr>
          <p:nvPr>
            <p:ph type="ftr" sz="quarter" idx="11"/>
          </p:nvPr>
        </p:nvSpPr>
        <p:spPr>
          <a:xfrm>
            <a:off x="669924" y="6240463"/>
            <a:ext cx="4140201" cy="206381"/>
          </a:xfrm>
        </p:spPr>
        <p:txBody>
          <a:bodyPr/>
          <a:lstStyle/>
          <a:p>
            <a:r>
              <a:rPr lang="en-US" altLang="zh-CN"/>
              <a:t>www.islide.cc</a:t>
            </a:r>
            <a:endParaRPr lang="zh-CN" altLang="en-US" dirty="0"/>
          </a:p>
        </p:txBody>
      </p:sp>
      <p:sp>
        <p:nvSpPr>
          <p:cNvPr id="12" name="灯片编号占位符 4"/>
          <p:cNvSpPr>
            <a:spLocks noGrp="1"/>
          </p:cNvSpPr>
          <p:nvPr>
            <p:ph type="sldNum" sz="quarter" idx="12"/>
          </p:nvPr>
        </p:nvSpPr>
        <p:spPr>
          <a:xfrm>
            <a:off x="8610599" y="6240463"/>
            <a:ext cx="2909888" cy="206381"/>
          </a:xfrm>
        </p:spPr>
        <p:txBody>
          <a:bodyPr/>
          <a:lstStyle/>
          <a:p>
            <a:fld id="{5DD3DB80-B894-403A-B48E-6FDC1A72010E}" type="slidenum">
              <a:rPr lang="zh-CN" altLang="en-US" smtClean="0"/>
              <a:pPr/>
              <a:t>‹#›</a:t>
            </a:fld>
            <a:endParaRPr lang="zh-CN" altLang="en-US"/>
          </a:p>
        </p:txBody>
      </p:sp>
      <p:sp>
        <p:nvSpPr>
          <p:cNvPr id="13" name="标题 5"/>
          <p:cNvSpPr>
            <a:spLocks noGrp="1"/>
          </p:cNvSpPr>
          <p:nvPr>
            <p:ph type="title"/>
          </p:nvPr>
        </p:nvSpPr>
        <p:spPr>
          <a:xfrm>
            <a:off x="669924" y="1"/>
            <a:ext cx="10850563" cy="1028699"/>
          </a:xfrm>
        </p:spPr>
        <p:txBody>
          <a:bodyPr/>
          <a:lstStyle>
            <a:lvl1pPr>
              <a:defRPr/>
            </a:lvl1pPr>
          </a:lstStyle>
          <a:p>
            <a:r>
              <a:rPr lang="en-US" altLang="zh-CN" dirty="0"/>
              <a:t>Click to edit Master title style</a:t>
            </a:r>
            <a:endParaRPr lang="zh-CN" altLang="en-US" dirty="0"/>
          </a:p>
        </p:txBody>
      </p:sp>
      <p:sp>
        <p:nvSpPr>
          <p:cNvPr id="14"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a:prstGeom prst="rect">
            <a:avLst/>
          </a:prstGeom>
        </p:spPr>
        <p:txBody>
          <a:bodyPr/>
          <a:lstStyle>
            <a:lvl1pPr>
              <a:defRPr/>
            </a:lvl1pPr>
          </a:lstStyle>
          <a:p>
            <a:r>
              <a:rPr lang="en-US" altLang="zh-CN" dirty="0"/>
              <a:t>Click to edit Master title style</a:t>
            </a:r>
            <a:endParaRPr lang="zh-CN" altLang="en-US" dirty="0"/>
          </a:p>
        </p:txBody>
      </p:sp>
      <p:sp>
        <p:nvSpPr>
          <p:cNvPr id="3" name="日期占位符 2"/>
          <p:cNvSpPr>
            <a:spLocks noGrp="1"/>
          </p:cNvSpPr>
          <p:nvPr>
            <p:ph type="dt" sz="half" idx="10"/>
          </p:nvPr>
        </p:nvSpPr>
        <p:spPr/>
        <p:txBody>
          <a:bodyPr/>
          <a:lstStyle/>
          <a:p>
            <a:fld id="{6489D9C7-5DC6-4263-87FF-7C99F6FB63C3}" type="datetime1">
              <a:rPr lang="zh-CN" altLang="en-US" smtClean="0"/>
              <a:pPr/>
              <a:t>2022/1/24</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标题 1"/>
          <p:cNvSpPr>
            <a:spLocks noGrp="1"/>
          </p:cNvSpPr>
          <p:nvPr>
            <p:ph type="ctrTitle" hasCustomPrompt="1"/>
          </p:nvPr>
        </p:nvSpPr>
        <p:spPr>
          <a:xfrm>
            <a:off x="6094411" y="1130300"/>
            <a:ext cx="5426076" cy="1621509"/>
          </a:xfrm>
        </p:spPr>
        <p:txBody>
          <a:bodyPr anchor="b">
            <a:normAutofit/>
          </a:bodyPr>
          <a:lstStyle>
            <a:lvl1pPr marL="0" indent="0" algn="l">
              <a:buFont typeface="Arial" panose="020B0604020202020204" pitchFamily="34" charset="0"/>
              <a:buNone/>
              <a:defRPr sz="3200">
                <a:solidFill>
                  <a:schemeClr val="accent1"/>
                </a:solidFill>
              </a:defRPr>
            </a:lvl1pPr>
          </a:lstStyle>
          <a:p>
            <a:r>
              <a:rPr lang="en-US" altLang="zh-CN" dirty="0"/>
              <a:t>Conclusion</a:t>
            </a:r>
            <a:endParaRPr lang="zh-CN" altLang="en-US" dirty="0"/>
          </a:p>
        </p:txBody>
      </p:sp>
      <p:sp>
        <p:nvSpPr>
          <p:cNvPr id="8" name="文本占位符 62"/>
          <p:cNvSpPr>
            <a:spLocks noGrp="1"/>
          </p:cNvSpPr>
          <p:nvPr>
            <p:ph type="body" sz="quarter" idx="18" hasCustomPrompt="1"/>
          </p:nvPr>
        </p:nvSpPr>
        <p:spPr>
          <a:xfrm>
            <a:off x="6094411" y="3436536"/>
            <a:ext cx="5426076" cy="310871"/>
          </a:xfrm>
        </p:spPr>
        <p:txBody>
          <a:bodyPr vert="horz" lIns="91440" tIns="45720" rIns="91440" bIns="45720" rtlCol="0">
            <a:normAutofit/>
          </a:bodyPr>
          <a:lstStyle>
            <a:lvl1pPr marL="0" indent="0" algn="l">
              <a:buNone/>
              <a:defRPr lang="zh-CN" altLang="en-US" sz="1500" smtClean="0">
                <a:solidFill>
                  <a:schemeClr val="accent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9" name="文本占位符 13"/>
          <p:cNvSpPr>
            <a:spLocks noGrp="1"/>
          </p:cNvSpPr>
          <p:nvPr>
            <p:ph type="body" sz="quarter" idx="10" hasCustomPrompt="1"/>
          </p:nvPr>
        </p:nvSpPr>
        <p:spPr>
          <a:xfrm>
            <a:off x="6094412" y="3140265"/>
            <a:ext cx="5426076" cy="296271"/>
          </a:xfrm>
        </p:spPr>
        <p:txBody>
          <a:bodyPr vert="horz" anchor="ctr">
            <a:noAutofit/>
          </a:bodyPr>
          <a:lstStyle>
            <a:lvl1pPr marL="0" indent="0" algn="l">
              <a:buNone/>
              <a:defRPr sz="15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9"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10" name="直接连接符 9"/>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2022/1/24</a:t>
            </a:fld>
            <a:endParaRPr lang="zh-CN" altLang="en-US"/>
          </a:p>
        </p:txBody>
      </p:sp>
      <p:sp>
        <p:nvSpPr>
          <p:cNvPr id="12"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3"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72EDCC-62B1-4DF3-8635-D60B3F12A760}"/>
              </a:ext>
            </a:extLst>
          </p:cNvPr>
          <p:cNvSpPr>
            <a:spLocks noGrp="1"/>
          </p:cNvSpPr>
          <p:nvPr>
            <p:ph type="ctrTitle"/>
          </p:nvPr>
        </p:nvSpPr>
        <p:spPr>
          <a:xfrm>
            <a:off x="928057" y="914400"/>
            <a:ext cx="10032029" cy="5015753"/>
          </a:xfrm>
        </p:spPr>
        <p:txBody>
          <a:bodyPr>
            <a:normAutofit fontScale="90000"/>
          </a:bodyPr>
          <a:lstStyle/>
          <a:p>
            <a:r>
              <a:rPr lang="ru-RU" sz="1900" spc="-70" dirty="0">
                <a:latin typeface="Times New Roman" panose="02020603050405020304" pitchFamily="18" charset="0"/>
                <a:cs typeface="Times New Roman" panose="02020603050405020304" pitchFamily="18" charset="0"/>
              </a:rPr>
              <a:t/>
            </a:r>
            <a:br>
              <a:rPr lang="ru-RU" sz="1900" spc="-70" dirty="0">
                <a:latin typeface="Times New Roman" panose="02020603050405020304" pitchFamily="18" charset="0"/>
                <a:cs typeface="Times New Roman" panose="02020603050405020304" pitchFamily="18" charset="0"/>
              </a:rPr>
            </a:br>
            <a:r>
              <a:rPr lang="ru-RU" sz="2200" b="0" spc="-70" dirty="0">
                <a:latin typeface="Tahoma" pitchFamily="34" charset="0"/>
                <a:ea typeface="Tahoma" pitchFamily="34" charset="0"/>
                <a:cs typeface="Tahoma" pitchFamily="34" charset="0"/>
              </a:rPr>
              <a:t>МУНИЦИПАЛЬНОЕ БЮДЖЕТНОЕ УЧРЕЖДЕНИЕ КУЛЬТУРЫ </a:t>
            </a:r>
            <a:r>
              <a:rPr lang="ru-RU" sz="2700" b="0" spc="-70" dirty="0">
                <a:latin typeface="Tahoma" pitchFamily="34" charset="0"/>
                <a:ea typeface="Tahoma" pitchFamily="34" charset="0"/>
                <a:cs typeface="Tahoma" pitchFamily="34" charset="0"/>
              </a:rPr>
              <a:t/>
            </a:r>
            <a:br>
              <a:rPr lang="ru-RU" sz="2700" b="0" spc="-70" dirty="0">
                <a:latin typeface="Tahoma" pitchFamily="34" charset="0"/>
                <a:ea typeface="Tahoma" pitchFamily="34" charset="0"/>
                <a:cs typeface="Tahoma" pitchFamily="34" charset="0"/>
              </a:rPr>
            </a:br>
            <a:r>
              <a:rPr lang="ru-RU" sz="2400" b="0" spc="-70" dirty="0">
                <a:latin typeface="Tahoma" pitchFamily="34" charset="0"/>
                <a:ea typeface="Tahoma" pitchFamily="34" charset="0"/>
                <a:cs typeface="Tahoma" pitchFamily="34" charset="0"/>
              </a:rPr>
              <a:t>«КАРГАСОКСКАЯ ЦЕНТРАЛЬНАЯ РАЙОННАЯ БИБЛИОТЕКА» </a:t>
            </a:r>
            <a:r>
              <a:rPr lang="ru-RU" sz="2700" b="0" spc="-70" dirty="0">
                <a:latin typeface="Tahoma" pitchFamily="34" charset="0"/>
                <a:ea typeface="Tahoma" pitchFamily="34" charset="0"/>
                <a:cs typeface="Tahoma" pitchFamily="34" charset="0"/>
              </a:rPr>
              <a:t/>
            </a:r>
            <a:br>
              <a:rPr lang="ru-RU" sz="2700" b="0" spc="-70" dirty="0">
                <a:latin typeface="Tahoma" pitchFamily="34" charset="0"/>
                <a:ea typeface="Tahoma" pitchFamily="34" charset="0"/>
                <a:cs typeface="Tahoma" pitchFamily="34" charset="0"/>
              </a:rPr>
            </a:br>
            <a:r>
              <a:rPr lang="ru-RU" sz="2700" b="0" spc="-70" dirty="0">
                <a:latin typeface="Tahoma" pitchFamily="34" charset="0"/>
                <a:ea typeface="Tahoma" pitchFamily="34" charset="0"/>
                <a:cs typeface="Tahoma" pitchFamily="34" charset="0"/>
              </a:rPr>
              <a:t> </a:t>
            </a:r>
            <a:r>
              <a:rPr lang="ru-RU" sz="2700" b="0" spc="-70" dirty="0">
                <a:latin typeface="Times New Roman" panose="02020603050405020304" pitchFamily="18" charset="0"/>
                <a:cs typeface="Times New Roman" panose="02020603050405020304" pitchFamily="18" charset="0"/>
              </a:rPr>
              <a:t/>
            </a:r>
            <a:br>
              <a:rPr lang="ru-RU" sz="2700" b="0" spc="-70" dirty="0">
                <a:latin typeface="Times New Roman" panose="02020603050405020304" pitchFamily="18" charset="0"/>
                <a:cs typeface="Times New Roman" panose="02020603050405020304" pitchFamily="18" charset="0"/>
              </a:rPr>
            </a:br>
            <a:r>
              <a:rPr lang="ru-RU" sz="2700" dirty="0">
                <a:ln>
                  <a:solidFill>
                    <a:srgbClr val="C00000"/>
                  </a:solid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700" dirty="0">
                <a:ln>
                  <a:solidFill>
                    <a:srgbClr val="C00000"/>
                  </a:solidFill>
                </a:ln>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ru-RU" sz="2700" dirty="0">
                <a:ln>
                  <a:solidFill>
                    <a:srgbClr val="C00000"/>
                  </a:solidFill>
                </a:ln>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br>
            <a:r>
              <a:rPr lang="ru-RU" sz="3100" spc="-75" dirty="0">
                <a:ln>
                  <a:solidFill>
                    <a:srgbClr val="C00000"/>
                  </a:solidFill>
                </a:ln>
                <a:solidFill>
                  <a:srgbClr val="C00000"/>
                </a:solidFill>
                <a:effectLst/>
                <a:latin typeface="Elizabeta Modern" pitchFamily="2" charset="0"/>
                <a:ea typeface="Times New Roman" panose="02020603050405020304" pitchFamily="18" charset="0"/>
                <a:cs typeface="Elizabeta Modern" pitchFamily="2" charset="0"/>
              </a:rPr>
              <a:t>"МЕЛОДИЯ РОЖДЕСТВА» </a:t>
            </a:r>
            <a:r>
              <a:rPr lang="ru-RU" sz="3100" dirty="0">
                <a:effectLst/>
                <a:latin typeface="Calibri" panose="020F0502020204030204" pitchFamily="34" charset="0"/>
                <a:ea typeface="Times New Roman" panose="02020603050405020304" pitchFamily="18" charset="0"/>
                <a:cs typeface="Times New Roman" panose="02020603050405020304" pitchFamily="18" charset="0"/>
              </a:rPr>
              <a:t/>
            </a:r>
            <a:br>
              <a:rPr lang="ru-RU" sz="3100" dirty="0">
                <a:effectLst/>
                <a:latin typeface="Calibri" panose="020F0502020204030204" pitchFamily="34" charset="0"/>
                <a:ea typeface="Times New Roman" panose="02020603050405020304" pitchFamily="18" charset="0"/>
                <a:cs typeface="Times New Roman" panose="02020603050405020304" pitchFamily="18" charset="0"/>
              </a:rPr>
            </a:br>
            <a:r>
              <a:rPr lang="ru-RU" sz="2200" b="0" spc="-70" dirty="0">
                <a:effectLst/>
                <a:latin typeface="Tahoma" pitchFamily="34" charset="0"/>
                <a:ea typeface="Tahoma" pitchFamily="34" charset="0"/>
                <a:cs typeface="Tahoma" pitchFamily="34" charset="0"/>
              </a:rPr>
              <a:t>ВЫСТАВОЧНАЯ РОЖДЕСТВЕНСКАЯ ПРОГРАММА </a:t>
            </a:r>
            <a:r>
              <a:rPr lang="en-US" sz="2200" spc="-7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200" spc="-7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spc="-7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200" spc="-7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rgbClr val="006666"/>
                </a:solidFill>
                <a:effectLst/>
                <a:latin typeface="Calibri" panose="020F0502020204030204" pitchFamily="34" charset="0"/>
                <a:ea typeface="Times New Roman" panose="02020603050405020304" pitchFamily="18" charset="0"/>
                <a:cs typeface="Angsana New" pitchFamily="18" charset="-34"/>
              </a:rPr>
              <a:t/>
            </a:r>
            <a:br>
              <a:rPr lang="ru-RU" sz="1800" dirty="0">
                <a:solidFill>
                  <a:srgbClr val="006666"/>
                </a:solidFill>
                <a:effectLst/>
                <a:latin typeface="Calibri" panose="020F0502020204030204" pitchFamily="34" charset="0"/>
                <a:ea typeface="Times New Roman" panose="02020603050405020304" pitchFamily="18" charset="0"/>
                <a:cs typeface="Angsana New" pitchFamily="18" charset="-34"/>
              </a:rPr>
            </a:br>
            <a:r>
              <a:rPr lang="ru-RU" sz="2200" b="0" spc="-75" dirty="0" smtClean="0">
                <a:solidFill>
                  <a:srgbClr val="006666"/>
                </a:solidFill>
                <a:effectLst/>
                <a:latin typeface="Arial" pitchFamily="34" charset="0"/>
                <a:ea typeface="Tahoma" pitchFamily="34" charset="0"/>
                <a:cs typeface="Arial" pitchFamily="34" charset="0"/>
              </a:rPr>
              <a:t>ОРГАНИЗАТОР  ВЫСТАВОК</a:t>
            </a:r>
            <a:r>
              <a:rPr lang="ru-RU" sz="2200" b="0" dirty="0">
                <a:solidFill>
                  <a:srgbClr val="006666"/>
                </a:solidFill>
                <a:effectLst/>
                <a:latin typeface="Arial" pitchFamily="34" charset="0"/>
                <a:ea typeface="Tahoma" pitchFamily="34" charset="0"/>
                <a:cs typeface="Arial" pitchFamily="34" charset="0"/>
              </a:rPr>
              <a:t/>
            </a:r>
            <a:br>
              <a:rPr lang="ru-RU" sz="2200" b="0" dirty="0">
                <a:solidFill>
                  <a:srgbClr val="006666"/>
                </a:solidFill>
                <a:effectLst/>
                <a:latin typeface="Arial" pitchFamily="34" charset="0"/>
                <a:ea typeface="Tahoma" pitchFamily="34" charset="0"/>
                <a:cs typeface="Arial" pitchFamily="34" charset="0"/>
              </a:rPr>
            </a:br>
            <a:r>
              <a:rPr lang="ru-RU" sz="2200" b="0" spc="-75" dirty="0" smtClean="0">
                <a:solidFill>
                  <a:srgbClr val="006666"/>
                </a:solidFill>
                <a:effectLst/>
                <a:latin typeface="Arial" pitchFamily="34" charset="0"/>
                <a:ea typeface="Tahoma" pitchFamily="34" charset="0"/>
                <a:cs typeface="Arial" pitchFamily="34" charset="0"/>
              </a:rPr>
              <a:t>ЯРОВИКОВА  </a:t>
            </a:r>
            <a:r>
              <a:rPr lang="ru-RU" sz="2200" b="0" spc="-75" dirty="0">
                <a:solidFill>
                  <a:srgbClr val="006666"/>
                </a:solidFill>
                <a:effectLst/>
                <a:latin typeface="Arial" pitchFamily="34" charset="0"/>
                <a:ea typeface="Tahoma" pitchFamily="34" charset="0"/>
                <a:cs typeface="Arial" pitchFamily="34" charset="0"/>
              </a:rPr>
              <a:t>ЛАРИСА </a:t>
            </a:r>
            <a:r>
              <a:rPr lang="ru-RU" sz="2200" b="0" spc="-75" dirty="0" smtClean="0">
                <a:solidFill>
                  <a:srgbClr val="006666"/>
                </a:solidFill>
                <a:effectLst/>
                <a:latin typeface="Arial" pitchFamily="34" charset="0"/>
                <a:ea typeface="Tahoma" pitchFamily="34" charset="0"/>
                <a:cs typeface="Arial" pitchFamily="34" charset="0"/>
              </a:rPr>
              <a:t> ВАЛЕНТИНОВНА, </a:t>
            </a:r>
            <a:r>
              <a:rPr lang="ru-RU" sz="2200" b="0" dirty="0">
                <a:solidFill>
                  <a:srgbClr val="006666"/>
                </a:solidFill>
                <a:effectLst/>
                <a:latin typeface="Arial" pitchFamily="34" charset="0"/>
                <a:ea typeface="Tahoma" pitchFamily="34" charset="0"/>
                <a:cs typeface="Arial" pitchFamily="34" charset="0"/>
              </a:rPr>
              <a:t/>
            </a:r>
            <a:br>
              <a:rPr lang="ru-RU" sz="2200" b="0" dirty="0">
                <a:solidFill>
                  <a:srgbClr val="006666"/>
                </a:solidFill>
                <a:effectLst/>
                <a:latin typeface="Arial" pitchFamily="34" charset="0"/>
                <a:ea typeface="Tahoma" pitchFamily="34" charset="0"/>
                <a:cs typeface="Arial" pitchFamily="34" charset="0"/>
              </a:rPr>
            </a:br>
            <a:r>
              <a:rPr lang="ru-RU" sz="2200" b="0" spc="-55" dirty="0" smtClean="0">
                <a:solidFill>
                  <a:srgbClr val="006666"/>
                </a:solidFill>
                <a:effectLst/>
                <a:latin typeface="Arial" pitchFamily="34" charset="0"/>
                <a:ea typeface="Tahoma" pitchFamily="34" charset="0"/>
                <a:cs typeface="Arial" pitchFamily="34" charset="0"/>
              </a:rPr>
              <a:t>заведующая </a:t>
            </a:r>
            <a:r>
              <a:rPr lang="ru-RU" sz="2200" b="0" spc="-55" dirty="0">
                <a:solidFill>
                  <a:srgbClr val="006666"/>
                </a:solidFill>
                <a:effectLst/>
                <a:latin typeface="Arial" pitchFamily="34" charset="0"/>
                <a:ea typeface="Tahoma" pitchFamily="34" charset="0"/>
                <a:cs typeface="Arial" pitchFamily="34" charset="0"/>
              </a:rPr>
              <a:t>отделом </a:t>
            </a:r>
            <a:r>
              <a:rPr lang="ru-RU" sz="2200" b="0" spc="-55" dirty="0" smtClean="0">
                <a:solidFill>
                  <a:srgbClr val="006666"/>
                </a:solidFill>
                <a:effectLst/>
                <a:latin typeface="Arial" pitchFamily="34" charset="0"/>
                <a:ea typeface="Tahoma" pitchFamily="34" charset="0"/>
                <a:cs typeface="Arial" pitchFamily="34" charset="0"/>
              </a:rPr>
              <a:t>обслуживания</a:t>
            </a:r>
            <a:br>
              <a:rPr lang="ru-RU" sz="2200" b="0" spc="-55" dirty="0" smtClean="0">
                <a:solidFill>
                  <a:srgbClr val="006666"/>
                </a:solidFill>
                <a:effectLst/>
                <a:latin typeface="Arial" pitchFamily="34" charset="0"/>
                <a:ea typeface="Tahoma" pitchFamily="34" charset="0"/>
                <a:cs typeface="Arial" pitchFamily="34" charset="0"/>
              </a:rPr>
            </a:br>
            <a:r>
              <a:rPr lang="ru-RU" sz="2200" b="0" spc="-55" dirty="0" smtClean="0">
                <a:solidFill>
                  <a:srgbClr val="006666"/>
                </a:solidFill>
                <a:effectLst/>
                <a:latin typeface="Arial" pitchFamily="34" charset="0"/>
                <a:ea typeface="Tahoma" pitchFamily="34" charset="0"/>
                <a:cs typeface="Arial" pitchFamily="34" charset="0"/>
              </a:rPr>
              <a:t> </a:t>
            </a:r>
            <a:br>
              <a:rPr lang="ru-RU" sz="2200" b="0" spc="-55" dirty="0" smtClean="0">
                <a:solidFill>
                  <a:srgbClr val="006666"/>
                </a:solidFill>
                <a:effectLst/>
                <a:latin typeface="Arial" pitchFamily="34" charset="0"/>
                <a:ea typeface="Tahoma" pitchFamily="34" charset="0"/>
                <a:cs typeface="Arial" pitchFamily="34" charset="0"/>
              </a:rPr>
            </a:br>
            <a:r>
              <a:rPr lang="ru-RU" sz="2400" b="0" dirty="0" smtClean="0">
                <a:solidFill>
                  <a:srgbClr val="006666"/>
                </a:solidFill>
                <a:latin typeface="Arial" pitchFamily="34" charset="0"/>
                <a:cs typeface="Arial" pitchFamily="34" charset="0"/>
              </a:rPr>
              <a:t>При участии ФЕДЕНЕВОЙ ЕЛЕНЫ НИКОЛАЕВНЫ,</a:t>
            </a:r>
            <a:br>
              <a:rPr lang="ru-RU" sz="2400" b="0" dirty="0" smtClean="0">
                <a:solidFill>
                  <a:srgbClr val="006666"/>
                </a:solidFill>
                <a:latin typeface="Arial" pitchFamily="34" charset="0"/>
                <a:cs typeface="Arial" pitchFamily="34" charset="0"/>
              </a:rPr>
            </a:br>
            <a:r>
              <a:rPr lang="ru-RU" sz="2400" b="0" dirty="0" smtClean="0">
                <a:solidFill>
                  <a:srgbClr val="006666"/>
                </a:solidFill>
                <a:latin typeface="Arial" pitchFamily="34" charset="0"/>
                <a:cs typeface="Arial" pitchFamily="34" charset="0"/>
              </a:rPr>
              <a:t>библиотекаря отдела обслуживания</a:t>
            </a:r>
            <a:br>
              <a:rPr lang="ru-RU" sz="2400" b="0" dirty="0" smtClean="0">
                <a:solidFill>
                  <a:srgbClr val="006666"/>
                </a:solidFill>
                <a:latin typeface="Arial" pitchFamily="34" charset="0"/>
                <a:cs typeface="Arial" pitchFamily="34" charset="0"/>
              </a:rPr>
            </a:br>
            <a:r>
              <a:rPr lang="ru-RU" sz="2400" b="0" dirty="0" smtClean="0">
                <a:solidFill>
                  <a:srgbClr val="006666"/>
                </a:solidFill>
                <a:latin typeface="Arial" pitchFamily="34" charset="0"/>
                <a:cs typeface="Arial" pitchFamily="34" charset="0"/>
              </a:rPr>
              <a:t/>
            </a:r>
            <a:br>
              <a:rPr lang="ru-RU" sz="2400" b="0" dirty="0" smtClean="0">
                <a:solidFill>
                  <a:srgbClr val="006666"/>
                </a:solidFill>
                <a:latin typeface="Arial" pitchFamily="34" charset="0"/>
                <a:cs typeface="Arial" pitchFamily="34" charset="0"/>
              </a:rPr>
            </a:br>
            <a:r>
              <a:rPr lang="ru-RU" sz="2200" b="0" spc="-75" dirty="0" smtClean="0">
                <a:solidFill>
                  <a:srgbClr val="006666"/>
                </a:solidFill>
                <a:latin typeface="Arial" pitchFamily="34" charset="0"/>
                <a:ea typeface="Tahoma" pitchFamily="34" charset="0"/>
                <a:cs typeface="Arial" pitchFamily="34" charset="0"/>
              </a:rPr>
              <a:t> СОСТАВИТЕЛЬ ПРЕЗЕНТАЦИИ </a:t>
            </a:r>
            <a:r>
              <a:rPr lang="ru-RU" sz="2200" b="0" dirty="0" smtClean="0">
                <a:solidFill>
                  <a:srgbClr val="006666"/>
                </a:solidFill>
                <a:latin typeface="Arial" pitchFamily="34" charset="0"/>
                <a:ea typeface="Tahoma" pitchFamily="34" charset="0"/>
                <a:cs typeface="Arial" pitchFamily="34" charset="0"/>
              </a:rPr>
              <a:t/>
            </a:r>
            <a:br>
              <a:rPr lang="ru-RU" sz="2200" b="0" dirty="0" smtClean="0">
                <a:solidFill>
                  <a:srgbClr val="006666"/>
                </a:solidFill>
                <a:latin typeface="Arial" pitchFamily="34" charset="0"/>
                <a:ea typeface="Tahoma" pitchFamily="34" charset="0"/>
                <a:cs typeface="Arial" pitchFamily="34" charset="0"/>
              </a:rPr>
            </a:br>
            <a:r>
              <a:rPr lang="ru-RU" sz="2200" b="0" spc="-75" dirty="0" smtClean="0">
                <a:solidFill>
                  <a:srgbClr val="006666"/>
                </a:solidFill>
                <a:latin typeface="Arial" pitchFamily="34" charset="0"/>
                <a:ea typeface="Tahoma" pitchFamily="34" charset="0"/>
                <a:cs typeface="Arial" pitchFamily="34" charset="0"/>
              </a:rPr>
              <a:t>ЯРОВИКОВА ЛАРИСА ВАЛЕНТИНОВНА </a:t>
            </a:r>
            <a:r>
              <a:rPr lang="ru-RU" sz="2200" b="0" dirty="0">
                <a:solidFill>
                  <a:srgbClr val="006666"/>
                </a:solidFill>
                <a:effectLst/>
                <a:latin typeface="Elizabeta Modern" pitchFamily="2" charset="0"/>
                <a:ea typeface="Times New Roman" panose="02020603050405020304" pitchFamily="18" charset="0"/>
                <a:cs typeface="Elizabeta Modern" pitchFamily="2" charset="0"/>
              </a:rPr>
              <a:t/>
            </a:r>
            <a:br>
              <a:rPr lang="ru-RU" sz="2200" b="0" dirty="0">
                <a:solidFill>
                  <a:srgbClr val="006666"/>
                </a:solidFill>
                <a:effectLst/>
                <a:latin typeface="Elizabeta Modern" pitchFamily="2" charset="0"/>
                <a:ea typeface="Times New Roman" panose="02020603050405020304" pitchFamily="18" charset="0"/>
                <a:cs typeface="Elizabeta Modern" pitchFamily="2" charset="0"/>
              </a:rPr>
            </a:br>
            <a:r>
              <a:rPr lang="ru-RU" sz="2200" b="0" dirty="0" smtClean="0">
                <a:effectLst/>
                <a:latin typeface="Elizabeta Modern" pitchFamily="2" charset="0"/>
                <a:ea typeface="Times New Roman" panose="02020603050405020304" pitchFamily="18" charset="0"/>
                <a:cs typeface="Elizabeta Modern" pitchFamily="2" charset="0"/>
              </a:rPr>
              <a:t> </a:t>
            </a:r>
            <a:r>
              <a:rPr lang="ru-RU" sz="18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smtClean="0">
                <a:effectLst/>
                <a:latin typeface="Calibri" panose="020F0502020204030204" pitchFamily="34" charset="0"/>
                <a:ea typeface="Times New Roman" panose="02020603050405020304" pitchFamily="18" charset="0"/>
                <a:cs typeface="Times New Roman" panose="02020603050405020304" pitchFamily="18" charset="0"/>
              </a:rPr>
            </a:br>
            <a:r>
              <a:rPr lang="ru-RU" sz="18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smtClean="0">
                <a:effectLst/>
                <a:latin typeface="Calibri" panose="020F0502020204030204" pitchFamily="34" charset="0"/>
                <a:ea typeface="Times New Roman" panose="02020603050405020304" pitchFamily="18" charset="0"/>
                <a:cs typeface="Times New Roman" panose="02020603050405020304" pitchFamily="18" charset="0"/>
              </a:rPr>
            </a:br>
            <a:r>
              <a:rPr lang="ru-RU" sz="1800" dirty="0" smtClean="0">
                <a:latin typeface="Calibri" panose="020F0502020204030204" pitchFamily="34" charset="0"/>
                <a:ea typeface="Times New Roman" panose="02020603050405020304" pitchFamily="18" charset="0"/>
                <a:cs typeface="Times New Roman" panose="02020603050405020304" pitchFamily="18" charset="0"/>
              </a:rPr>
              <a:t/>
            </a:r>
            <a:br>
              <a:rPr lang="ru-RU" sz="1800" dirty="0" smtClean="0">
                <a:latin typeface="Calibri" panose="020F0502020204030204" pitchFamily="34" charset="0"/>
                <a:ea typeface="Times New Roman" panose="02020603050405020304" pitchFamily="18" charset="0"/>
                <a:cs typeface="Times New Roman" panose="02020603050405020304" pitchFamily="18" charset="0"/>
              </a:rPr>
            </a:br>
            <a:r>
              <a:rPr lang="ru-RU" sz="1800" spc="-65" dirty="0" err="1" smtClean="0">
                <a:solidFill>
                  <a:schemeClr val="bg1"/>
                </a:solidFill>
                <a:effectLst/>
                <a:latin typeface="Tahoma" pitchFamily="34" charset="0"/>
                <a:ea typeface="Tahoma" pitchFamily="34" charset="0"/>
                <a:cs typeface="Tahoma" pitchFamily="34" charset="0"/>
              </a:rPr>
              <a:t>Каргасок</a:t>
            </a:r>
            <a:r>
              <a:rPr lang="ru-RU" sz="1800" spc="-65" dirty="0" smtClean="0">
                <a:solidFill>
                  <a:schemeClr val="bg1"/>
                </a:solidFill>
                <a:effectLst/>
                <a:latin typeface="Tahoma" pitchFamily="34" charset="0"/>
                <a:ea typeface="Tahoma" pitchFamily="34" charset="0"/>
                <a:cs typeface="Tahoma" pitchFamily="34" charset="0"/>
              </a:rPr>
              <a:t>, 2022г. </a:t>
            </a:r>
            <a:r>
              <a:rPr lang="ru-RU" sz="18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endParaRPr lang="ru-RU" dirty="0">
              <a:solidFill>
                <a:schemeClr val="bg1"/>
              </a:solidFill>
            </a:endParaRPr>
          </a:p>
        </p:txBody>
      </p:sp>
    </p:spTree>
    <p:extLst>
      <p:ext uri="{BB962C8B-B14F-4D97-AF65-F5344CB8AC3E}">
        <p14:creationId xmlns:p14="http://schemas.microsoft.com/office/powerpoint/2010/main" xmlns="" val="214343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8529" y="5889812"/>
            <a:ext cx="10085296" cy="732061"/>
          </a:xfrm>
        </p:spPr>
        <p:txBody>
          <a:bodyPr>
            <a:noAutofit/>
          </a:bodyPr>
          <a:lstStyle/>
          <a:p>
            <a:r>
              <a:rPr lang="ru-RU" sz="1800" dirty="0" smtClean="0">
                <a:solidFill>
                  <a:srgbClr val="000099"/>
                </a:solidFill>
                <a:latin typeface="Calibri" pitchFamily="34" charset="0"/>
              </a:rPr>
              <a:t>НА РОЖДЕСТВО ПРИНЯТО ДАРИТЬ ПОДАРКИ. МОЖНО СДЕЛАТЬ РОЖДЕСТВЕНСКИЙ СУВЕНИР,                            КОТОРЫЙ ОСТАНЕТСЯ В ПАМЯТИ  О ПРАЗДНИКЕ НА МНОГИЕ ГОДЫ. </a:t>
            </a:r>
          </a:p>
          <a:p>
            <a:endParaRPr lang="ru-RU" sz="1800" dirty="0">
              <a:solidFill>
                <a:srgbClr val="000099"/>
              </a:solidFill>
              <a:latin typeface="Century" pitchFamily="18" charset="0"/>
            </a:endParaRPr>
          </a:p>
        </p:txBody>
      </p:sp>
      <p:pic>
        <p:nvPicPr>
          <p:cNvPr id="4" name="Рисунок 3" descr="5.jpg"/>
          <p:cNvPicPr>
            <a:picLocks noChangeAspect="1"/>
          </p:cNvPicPr>
          <p:nvPr/>
        </p:nvPicPr>
        <p:blipFill>
          <a:blip r:embed="rId2" cstate="print"/>
          <a:srcRect r="7944"/>
          <a:stretch>
            <a:fillRect/>
          </a:stretch>
        </p:blipFill>
        <p:spPr>
          <a:xfrm>
            <a:off x="1223681" y="716474"/>
            <a:ext cx="9673323" cy="510610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47165" y="5903259"/>
            <a:ext cx="10515600" cy="772402"/>
          </a:xfrm>
        </p:spPr>
        <p:txBody>
          <a:bodyPr>
            <a:normAutofit/>
          </a:bodyPr>
          <a:lstStyle/>
          <a:p>
            <a:r>
              <a:rPr lang="ru-RU" sz="2000" dirty="0" smtClean="0">
                <a:solidFill>
                  <a:srgbClr val="000099"/>
                </a:solidFill>
                <a:latin typeface="Calibri" pitchFamily="34" charset="0"/>
              </a:rPr>
              <a:t>ПОПУЛЯРНАЯ СЕГОДНЯ ТЕХНИКА ДЕКОРИРОВАНИЯ РАЗЛИЧНЫХ ПРЕДМЕТОВ ДЕКУПАЖ ПОЗВОЛЯЕТ  СОЗДАТЬ НЕПОВТОРИМЫЙ И НЕЗАБЫВАЕМЫЙ СУВЕНИР.</a:t>
            </a:r>
            <a:endParaRPr lang="ru-RU" sz="2000" dirty="0">
              <a:solidFill>
                <a:srgbClr val="000099"/>
              </a:solidFill>
              <a:latin typeface="Calibri" pitchFamily="34" charset="0"/>
            </a:endParaRPr>
          </a:p>
        </p:txBody>
      </p:sp>
      <p:pic>
        <p:nvPicPr>
          <p:cNvPr id="5" name="Рисунок 4" descr="5б.jpg"/>
          <p:cNvPicPr>
            <a:picLocks noChangeAspect="1"/>
          </p:cNvPicPr>
          <p:nvPr/>
        </p:nvPicPr>
        <p:blipFill>
          <a:blip r:embed="rId2" cstate="print"/>
          <a:srcRect l="11111" t="5745" b="6590"/>
          <a:stretch>
            <a:fillRect/>
          </a:stretch>
        </p:blipFill>
        <p:spPr>
          <a:xfrm>
            <a:off x="1008529" y="672729"/>
            <a:ext cx="2575028" cy="5069585"/>
          </a:xfrm>
          <a:prstGeom prst="roundRect">
            <a:avLst/>
          </a:prstGeom>
          <a:ln>
            <a:noFill/>
          </a:ln>
          <a:effectLst>
            <a:softEdge rad="112500"/>
          </a:effectLst>
        </p:spPr>
      </p:pic>
      <p:pic>
        <p:nvPicPr>
          <p:cNvPr id="6" name="Рисунок 5" descr="5г.jpg"/>
          <p:cNvPicPr>
            <a:picLocks noChangeAspect="1"/>
          </p:cNvPicPr>
          <p:nvPr/>
        </p:nvPicPr>
        <p:blipFill>
          <a:blip r:embed="rId3" cstate="print"/>
          <a:srcRect t="14172" b="21412"/>
          <a:stretch>
            <a:fillRect/>
          </a:stretch>
        </p:blipFill>
        <p:spPr>
          <a:xfrm>
            <a:off x="4142528" y="1729265"/>
            <a:ext cx="3549190" cy="3857815"/>
          </a:xfrm>
          <a:prstGeom prst="snip2Same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5в.jpg"/>
          <p:cNvPicPr>
            <a:picLocks noChangeAspect="1"/>
          </p:cNvPicPr>
          <p:nvPr/>
        </p:nvPicPr>
        <p:blipFill>
          <a:blip r:embed="rId4" cstate="print"/>
          <a:srcRect t="12341" r="1" b="6111"/>
          <a:stretch>
            <a:fillRect/>
          </a:stretch>
        </p:blipFill>
        <p:spPr>
          <a:xfrm>
            <a:off x="8235697" y="658907"/>
            <a:ext cx="2952555" cy="4917758"/>
          </a:xfrm>
          <a:prstGeom prst="roundRect">
            <a:avLst/>
          </a:prstGeom>
          <a:ln>
            <a:noFill/>
          </a:ln>
          <a:effectLst>
            <a:softEdge rad="112500"/>
          </a:effectLst>
        </p:spPr>
      </p:pic>
      <p:pic>
        <p:nvPicPr>
          <p:cNvPr id="8" name="Содержимое 4" descr="5а.jpg"/>
          <p:cNvPicPr>
            <a:picLocks noChangeAspect="1"/>
          </p:cNvPicPr>
          <p:nvPr/>
        </p:nvPicPr>
        <p:blipFill>
          <a:blip r:embed="rId5" cstate="print"/>
          <a:srcRect t="17165" b="10904"/>
          <a:stretch>
            <a:fillRect/>
          </a:stretch>
        </p:blipFill>
        <p:spPr>
          <a:xfrm>
            <a:off x="4619691" y="631976"/>
            <a:ext cx="2417288" cy="3333924"/>
          </a:xfrm>
          <a:prstGeom prst="round2Diag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130145" y="789709"/>
            <a:ext cx="2687782" cy="5611090"/>
          </a:xfrm>
        </p:spPr>
        <p:txBody>
          <a:bodyPr>
            <a:noAutofit/>
          </a:bodyPr>
          <a:lstStyle/>
          <a:p>
            <a:r>
              <a:rPr lang="ru-RU" sz="2000" dirty="0" smtClean="0">
                <a:latin typeface="Calibri" pitchFamily="34" charset="0"/>
              </a:rPr>
              <a:t>ЭКСПОЗИЦИЯ «ИСТОРИИ ПРО РОЖДЕСТВО»  ПРЕДСТАВЛЯЕТ ПОСТУПИВШИЕ СОВСЕМ НЕДАВНО В ФОНД  БИБЛИОТЕКИ НОВЕЛЛЫ И  ПОВЕСТИ                     О СЕМЕЙНЫХ ТРАДИЦИЯХ,                        О ЛЮБВИ,                           О НАСТОЯЩИХ ЧУДЕСАХ, ПРОИСХОДЯЩИХ В                     РОЖДЕСТВЕНСКИЕ ДНИ.</a:t>
            </a:r>
            <a:endParaRPr lang="ru-RU" sz="2000" dirty="0">
              <a:latin typeface="Calibri" pitchFamily="34" charset="0"/>
            </a:endParaRPr>
          </a:p>
        </p:txBody>
      </p:sp>
      <p:pic>
        <p:nvPicPr>
          <p:cNvPr id="4" name="Рисунок 3" descr="6.jpg"/>
          <p:cNvPicPr>
            <a:picLocks noChangeAspect="1"/>
          </p:cNvPicPr>
          <p:nvPr/>
        </p:nvPicPr>
        <p:blipFill>
          <a:blip r:embed="rId2" cstate="print"/>
          <a:stretch>
            <a:fillRect/>
          </a:stretch>
        </p:blipFill>
        <p:spPr>
          <a:xfrm>
            <a:off x="578223" y="445006"/>
            <a:ext cx="2823882" cy="5806111"/>
          </a:xfrm>
          <a:prstGeom prst="rect">
            <a:avLst/>
          </a:prstGeom>
          <a:ln>
            <a:noFill/>
          </a:ln>
          <a:effectLst>
            <a:softEdge rad="112500"/>
          </a:effectLst>
        </p:spPr>
      </p:pic>
      <p:pic>
        <p:nvPicPr>
          <p:cNvPr id="5" name="Содержимое 4" descr="6а.jpg"/>
          <p:cNvPicPr>
            <a:picLocks noChangeAspect="1"/>
          </p:cNvPicPr>
          <p:nvPr/>
        </p:nvPicPr>
        <p:blipFill>
          <a:blip r:embed="rId3" cstate="print"/>
          <a:stretch>
            <a:fillRect/>
          </a:stretch>
        </p:blipFill>
        <p:spPr>
          <a:xfrm>
            <a:off x="3697941" y="485348"/>
            <a:ext cx="5204013" cy="5830769"/>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163782" y="712694"/>
            <a:ext cx="9961418" cy="3388660"/>
          </a:xfrm>
        </p:spPr>
        <p:txBody>
          <a:bodyPr>
            <a:noAutofit/>
          </a:bodyPr>
          <a:lstStyle/>
          <a:p>
            <a:endParaRPr lang="ru-RU" sz="2400" dirty="0" smtClean="0">
              <a:solidFill>
                <a:srgbClr val="006666"/>
              </a:solidFill>
              <a:latin typeface="Calibri" pitchFamily="34" charset="0"/>
            </a:endParaRPr>
          </a:p>
          <a:p>
            <a:endParaRPr lang="ru-RU" sz="2400" dirty="0" smtClean="0">
              <a:solidFill>
                <a:srgbClr val="006666"/>
              </a:solidFill>
              <a:latin typeface="Calibri" pitchFamily="34" charset="0"/>
            </a:endParaRPr>
          </a:p>
          <a:p>
            <a:r>
              <a:rPr lang="ru-RU" dirty="0" smtClean="0">
                <a:solidFill>
                  <a:srgbClr val="006666"/>
                </a:solidFill>
                <a:latin typeface="Calibri" pitchFamily="34" charset="0"/>
              </a:rPr>
              <a:t>            </a:t>
            </a:r>
            <a:r>
              <a:rPr lang="ru-RU" sz="2400" dirty="0" smtClean="0">
                <a:solidFill>
                  <a:srgbClr val="006666"/>
                </a:solidFill>
                <a:latin typeface="Calibri" pitchFamily="34" charset="0"/>
              </a:rPr>
              <a:t>«</a:t>
            </a:r>
            <a:r>
              <a:rPr lang="ru-RU" sz="3200" b="1" dirty="0" smtClean="0">
                <a:solidFill>
                  <a:srgbClr val="006666"/>
                </a:solidFill>
                <a:latin typeface="Calibri" pitchFamily="34" charset="0"/>
              </a:rPr>
              <a:t>В</a:t>
            </a:r>
            <a:r>
              <a:rPr lang="ru-RU" sz="2400" dirty="0" smtClean="0">
                <a:solidFill>
                  <a:srgbClr val="006666"/>
                </a:solidFill>
                <a:latin typeface="Calibri" pitchFamily="34" charset="0"/>
              </a:rPr>
              <a:t> течение многих лет наш Приход сотрудничает  с центральной библиотекой. Очень нравится, как  библиотека готовится к празднику Рождества Христова. Оформляются выставки, проводятся  беседы, чтения, на которых рассказывается об истории и традициях праздника. Каждый год в библиотеке проводятся мастер-классы и акции по созданию фигурок ангелов своими руками.  Мероприятия всегда отвечают основным канонам православия. Мы рады, что в нашем селе такая библиотека – светлая,  современная  и всегда готовая к сотрудничеству».</a:t>
            </a:r>
          </a:p>
          <a:p>
            <a:r>
              <a:rPr lang="ru-RU" sz="2400" b="1" dirty="0" smtClean="0">
                <a:solidFill>
                  <a:srgbClr val="006666"/>
                </a:solidFill>
                <a:latin typeface="Calibri" pitchFamily="34" charset="0"/>
              </a:rPr>
              <a:t>Лилия </a:t>
            </a:r>
            <a:r>
              <a:rPr lang="ru-RU" sz="2400" b="1" dirty="0" err="1" smtClean="0">
                <a:solidFill>
                  <a:srgbClr val="006666"/>
                </a:solidFill>
                <a:latin typeface="Calibri" pitchFamily="34" charset="0"/>
              </a:rPr>
              <a:t>Раильевна</a:t>
            </a:r>
            <a:r>
              <a:rPr lang="ru-RU" sz="2400" b="1" dirty="0" smtClean="0">
                <a:solidFill>
                  <a:srgbClr val="006666"/>
                </a:solidFill>
                <a:latin typeface="Calibri" pitchFamily="34" charset="0"/>
              </a:rPr>
              <a:t> Панова</a:t>
            </a:r>
            <a:r>
              <a:rPr lang="ru-RU" sz="2400" dirty="0" smtClean="0">
                <a:solidFill>
                  <a:srgbClr val="006666"/>
                </a:solidFill>
                <a:latin typeface="Calibri" pitchFamily="34" charset="0"/>
              </a:rPr>
              <a:t>, </a:t>
            </a:r>
          </a:p>
          <a:p>
            <a:r>
              <a:rPr lang="ru-RU" sz="2400" dirty="0" err="1" smtClean="0">
                <a:solidFill>
                  <a:srgbClr val="006666"/>
                </a:solidFill>
                <a:latin typeface="Calibri" pitchFamily="34" charset="0"/>
              </a:rPr>
              <a:t>катехизатор</a:t>
            </a:r>
            <a:r>
              <a:rPr lang="ru-RU" sz="2400" dirty="0" smtClean="0">
                <a:solidFill>
                  <a:srgbClr val="006666"/>
                </a:solidFill>
                <a:latin typeface="Calibri" pitchFamily="34" charset="0"/>
              </a:rPr>
              <a:t> православного Прихода храма </a:t>
            </a:r>
          </a:p>
          <a:p>
            <a:r>
              <a:rPr lang="ru-RU" sz="2400" dirty="0" smtClean="0">
                <a:solidFill>
                  <a:srgbClr val="006666"/>
                </a:solidFill>
                <a:latin typeface="Calibri" pitchFamily="34" charset="0"/>
              </a:rPr>
              <a:t> Спаса Нерукотворного с. </a:t>
            </a:r>
            <a:r>
              <a:rPr lang="ru-RU" sz="2400" dirty="0" err="1" smtClean="0">
                <a:solidFill>
                  <a:srgbClr val="006666"/>
                </a:solidFill>
                <a:latin typeface="Calibri" pitchFamily="34" charset="0"/>
              </a:rPr>
              <a:t>Каргасок</a:t>
            </a:r>
            <a:r>
              <a:rPr lang="ru-RU" sz="2400" dirty="0" smtClean="0">
                <a:solidFill>
                  <a:srgbClr val="006666"/>
                </a:solidFill>
                <a:latin typeface="Calibri" pitchFamily="34" charset="0"/>
              </a:rPr>
              <a:t> </a:t>
            </a:r>
            <a:r>
              <a:rPr lang="ru-RU" sz="2400" dirty="0" err="1" smtClean="0">
                <a:solidFill>
                  <a:srgbClr val="006666"/>
                </a:solidFill>
                <a:latin typeface="Calibri" pitchFamily="34" charset="0"/>
              </a:rPr>
              <a:t>Колпашевской</a:t>
            </a:r>
            <a:r>
              <a:rPr lang="ru-RU" sz="2400" dirty="0" smtClean="0">
                <a:solidFill>
                  <a:srgbClr val="006666"/>
                </a:solidFill>
                <a:latin typeface="Calibri" pitchFamily="34" charset="0"/>
              </a:rPr>
              <a:t> епархии</a:t>
            </a:r>
            <a:r>
              <a:rPr lang="ru-RU" dirty="0" smtClean="0">
                <a:solidFill>
                  <a:srgbClr val="006666"/>
                </a:solidFill>
                <a:latin typeface="Calibri"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828801" y="1233055"/>
            <a:ext cx="8982634" cy="2989321"/>
          </a:xfrm>
        </p:spPr>
        <p:txBody>
          <a:bodyPr>
            <a:noAutofit/>
          </a:bodyPr>
          <a:lstStyle/>
          <a:p>
            <a:endParaRPr lang="ru-RU" b="1" dirty="0" smtClean="0">
              <a:solidFill>
                <a:srgbClr val="006666"/>
              </a:solidFill>
              <a:latin typeface="Century" pitchFamily="18" charset="0"/>
            </a:endParaRPr>
          </a:p>
          <a:p>
            <a:endParaRPr lang="ru-RU" b="1" dirty="0" smtClean="0">
              <a:solidFill>
                <a:srgbClr val="006666"/>
              </a:solidFill>
              <a:latin typeface="Century" pitchFamily="18" charset="0"/>
            </a:endParaRPr>
          </a:p>
          <a:p>
            <a:r>
              <a:rPr lang="ru-RU" sz="2400" dirty="0" smtClean="0">
                <a:solidFill>
                  <a:srgbClr val="006666"/>
                </a:solidFill>
                <a:latin typeface="Calibri" pitchFamily="34" charset="0"/>
              </a:rPr>
              <a:t>«</a:t>
            </a:r>
            <a:r>
              <a:rPr lang="ru-RU" sz="3200" b="1" dirty="0" smtClean="0">
                <a:solidFill>
                  <a:srgbClr val="006666"/>
                </a:solidFill>
                <a:latin typeface="Calibri" pitchFamily="34" charset="0"/>
              </a:rPr>
              <a:t>Н</a:t>
            </a:r>
            <a:r>
              <a:rPr lang="ru-RU" sz="2400" dirty="0" smtClean="0">
                <a:solidFill>
                  <a:srgbClr val="006666"/>
                </a:solidFill>
                <a:latin typeface="Calibri" pitchFamily="34" charset="0"/>
              </a:rPr>
              <a:t>аша Воскресная школа  неоднократно была в библиотеке в качестве слушателей на занятиях, а вот участниками рождественской выставки мы стали впервые. Понравилось, что работы воспитанников были  размещены в уютном детском уголке, в месте, где постоянно играют, читают и что-то мастерят дети и при желании могут сами создать такие же поделки».</a:t>
            </a:r>
          </a:p>
          <a:p>
            <a:endParaRPr lang="ru-RU" sz="2400" dirty="0" smtClean="0">
              <a:solidFill>
                <a:srgbClr val="006666"/>
              </a:solidFill>
              <a:latin typeface="Calibri" pitchFamily="34" charset="0"/>
            </a:endParaRPr>
          </a:p>
          <a:p>
            <a:r>
              <a:rPr lang="ru-RU" sz="2400" b="1" dirty="0" smtClean="0">
                <a:solidFill>
                  <a:srgbClr val="006666"/>
                </a:solidFill>
                <a:latin typeface="Calibri" pitchFamily="34" charset="0"/>
              </a:rPr>
              <a:t>Татьяна Антоновна Титович</a:t>
            </a:r>
            <a:r>
              <a:rPr lang="ru-RU" sz="2400" dirty="0" smtClean="0">
                <a:solidFill>
                  <a:srgbClr val="006666"/>
                </a:solidFill>
                <a:latin typeface="Calibri" pitchFamily="34" charset="0"/>
              </a:rPr>
              <a:t>, </a:t>
            </a:r>
          </a:p>
          <a:p>
            <a:r>
              <a:rPr lang="ru-RU" sz="2400" dirty="0" smtClean="0">
                <a:solidFill>
                  <a:srgbClr val="006666"/>
                </a:solidFill>
                <a:latin typeface="Calibri" pitchFamily="34" charset="0"/>
              </a:rPr>
              <a:t>заведующая Воскресной школой православного Прихода храма                               Спаса Нерукотворного </a:t>
            </a:r>
            <a:r>
              <a:rPr lang="ru-RU" sz="2400" dirty="0" err="1" smtClean="0">
                <a:solidFill>
                  <a:srgbClr val="006666"/>
                </a:solidFill>
                <a:latin typeface="Calibri" pitchFamily="34" charset="0"/>
              </a:rPr>
              <a:t>Колпашевской</a:t>
            </a:r>
            <a:r>
              <a:rPr lang="ru-RU" sz="2400" dirty="0" smtClean="0">
                <a:solidFill>
                  <a:srgbClr val="006666"/>
                </a:solidFill>
                <a:latin typeface="Calibri" pitchFamily="34" charset="0"/>
              </a:rPr>
              <a:t> епархии.</a:t>
            </a:r>
          </a:p>
          <a:p>
            <a:endParaRPr lang="ru-RU" b="1" dirty="0" smtClean="0">
              <a:solidFill>
                <a:srgbClr val="006666"/>
              </a:solidFill>
              <a:latin typeface="Century" pitchFamily="18" charset="0"/>
            </a:endParaRPr>
          </a:p>
          <a:p>
            <a:endParaRPr lang="ru-RU" b="1" dirty="0" smtClean="0">
              <a:solidFill>
                <a:srgbClr val="006666"/>
              </a:solidFill>
              <a:latin typeface="Century" pitchFamily="18" charset="0"/>
            </a:endParaRPr>
          </a:p>
          <a:p>
            <a:r>
              <a:rPr lang="ru-RU" b="1" dirty="0" smtClean="0">
                <a:solidFill>
                  <a:srgbClr val="006666"/>
                </a:solidFill>
                <a:latin typeface="Century" pitchFamily="18" charset="0"/>
              </a:rPr>
              <a:t> </a:t>
            </a:r>
            <a:endParaRPr lang="ru-RU" dirty="0">
              <a:solidFill>
                <a:srgbClr val="006666"/>
              </a:solidFill>
              <a:latin typeface="Century" pitchFamily="18" charset="0"/>
            </a:endParaRPr>
          </a:p>
        </p:txBody>
      </p:sp>
      <p:sp>
        <p:nvSpPr>
          <p:cNvPr id="6" name="Текст 5"/>
          <p:cNvSpPr>
            <a:spLocks noGrp="1"/>
          </p:cNvSpPr>
          <p:nvPr>
            <p:ph type="body" sz="quarter" idx="11"/>
          </p:nvPr>
        </p:nvSpPr>
        <p:spPr>
          <a:xfrm>
            <a:off x="2259107" y="4679575"/>
            <a:ext cx="7893422" cy="537883"/>
          </a:xfrm>
        </p:spPr>
        <p:txBody>
          <a:bodyPr/>
          <a:lstStyle/>
          <a:p>
            <a:r>
              <a:rPr lang="ru-RU" sz="1800" b="1" dirty="0" smtClean="0">
                <a:solidFill>
                  <a:srgbClr val="006666"/>
                </a:solidFill>
                <a:latin typeface="Century" pitchFamily="18" charset="0"/>
              </a:rPr>
              <a:t>    ©   МБУК «</a:t>
            </a:r>
            <a:r>
              <a:rPr lang="ru-RU" sz="1800" b="1" dirty="0" err="1" smtClean="0">
                <a:solidFill>
                  <a:srgbClr val="006666"/>
                </a:solidFill>
                <a:latin typeface="Century" pitchFamily="18" charset="0"/>
              </a:rPr>
              <a:t>Каргасокская</a:t>
            </a:r>
            <a:r>
              <a:rPr lang="ru-RU" sz="1800" b="1" dirty="0" smtClean="0">
                <a:solidFill>
                  <a:srgbClr val="006666"/>
                </a:solidFill>
                <a:latin typeface="Century" pitchFamily="18" charset="0"/>
              </a:rPr>
              <a:t> центральная  районная библиотека», 2022г.</a:t>
            </a:r>
            <a:endParaRPr lang="ru-R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260763" y="665017"/>
            <a:ext cx="9628909" cy="5555673"/>
          </a:xfrm>
          <a:prstGeom prst="round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1"/>
          </p:nvPr>
        </p:nvSpPr>
        <p:spPr>
          <a:xfrm>
            <a:off x="1482436" y="1052945"/>
            <a:ext cx="8825346" cy="5232750"/>
          </a:xfrm>
        </p:spPr>
        <p:txBody>
          <a:bodyPr>
            <a:normAutofit fontScale="92500" lnSpcReduction="10000"/>
          </a:bodyPr>
          <a:lstStyle/>
          <a:p>
            <a:r>
              <a:rPr lang="ru-RU" sz="3500" b="1" dirty="0" smtClean="0">
                <a:solidFill>
                  <a:srgbClr val="C00000"/>
                </a:solidFill>
                <a:latin typeface="Elizabeta Modern" pitchFamily="2" charset="0"/>
                <a:cs typeface="Elizabeta Modern" pitchFamily="2" charset="0"/>
              </a:rPr>
              <a:t>Н</a:t>
            </a:r>
            <a:r>
              <a:rPr lang="ru-RU" sz="2200" b="1" dirty="0" smtClean="0">
                <a:solidFill>
                  <a:schemeClr val="tx2"/>
                </a:solidFill>
                <a:latin typeface="Century" pitchFamily="18" charset="0"/>
                <a:cs typeface="Elizabeta Modern" pitchFamily="2" charset="0"/>
              </a:rPr>
              <a:t>ет ни одного более радостного праздника, чем Рождество, когда любой человек ожидает, что в его жизни тоже произойдет чудо и сбудутся  самые невероятные мечты.</a:t>
            </a:r>
            <a:r>
              <a:rPr lang="ru-RU" sz="2200" b="1" dirty="0" smtClean="0">
                <a:solidFill>
                  <a:schemeClr val="tx2"/>
                </a:solidFill>
                <a:latin typeface="Century" pitchFamily="18" charset="0"/>
              </a:rPr>
              <a:t/>
            </a:r>
            <a:br>
              <a:rPr lang="ru-RU" sz="2200" b="1" dirty="0" smtClean="0">
                <a:solidFill>
                  <a:schemeClr val="tx2"/>
                </a:solidFill>
                <a:latin typeface="Century" pitchFamily="18" charset="0"/>
              </a:rPr>
            </a:br>
            <a:r>
              <a:rPr lang="ru-RU" sz="2400" dirty="0" smtClean="0">
                <a:solidFill>
                  <a:schemeClr val="tx2"/>
                </a:solidFill>
                <a:latin typeface="Arial Black" pitchFamily="34" charset="0"/>
              </a:rPr>
              <a:t/>
            </a:r>
            <a:br>
              <a:rPr lang="ru-RU" sz="2400" dirty="0" smtClean="0">
                <a:solidFill>
                  <a:schemeClr val="tx2"/>
                </a:solidFill>
                <a:latin typeface="Arial Black" pitchFamily="34" charset="0"/>
              </a:rPr>
            </a:br>
            <a:r>
              <a:rPr lang="ru-RU" sz="3500" b="1" dirty="0" smtClean="0">
                <a:solidFill>
                  <a:srgbClr val="C00000"/>
                </a:solidFill>
                <a:latin typeface="Elizabeta Modern" pitchFamily="2" charset="0"/>
                <a:cs typeface="Elizabeta Modern" pitchFamily="2" charset="0"/>
              </a:rPr>
              <a:t>П</a:t>
            </a:r>
            <a:r>
              <a:rPr lang="ru-RU" sz="2400" b="1" dirty="0" smtClean="0">
                <a:solidFill>
                  <a:schemeClr val="tx2"/>
                </a:solidFill>
                <a:latin typeface="Century" pitchFamily="18" charset="0"/>
              </a:rPr>
              <a:t>одготовка к Рождеству, когда мы вновь и вновь возвращаемся к истокам  праздника, подарившего людям надежду на спасение, наполняет все наши действия и поступки  каким-то особенным смыслом.  И кажется, что все мы становимся лучше,  добрее и милосерднее. </a:t>
            </a:r>
          </a:p>
          <a:p>
            <a:r>
              <a:rPr lang="ru-RU" sz="2400" b="1" dirty="0" smtClean="0">
                <a:solidFill>
                  <a:schemeClr val="tx2"/>
                </a:solidFill>
                <a:latin typeface="Century" pitchFamily="18" charset="0"/>
              </a:rPr>
              <a:t>А в душе звучит тихая, светлая,                                божественная мелодия, мелодия Рождества.</a:t>
            </a:r>
            <a:r>
              <a:rPr lang="ru-RU" sz="2400" dirty="0" smtClean="0">
                <a:solidFill>
                  <a:schemeClr val="tx2"/>
                </a:solidFill>
              </a:rPr>
              <a:t/>
            </a:r>
            <a:br>
              <a:rPr lang="ru-RU" sz="2400" dirty="0" smtClean="0">
                <a:solidFill>
                  <a:schemeClr val="tx2"/>
                </a:solidFill>
              </a:rPr>
            </a:br>
            <a:r>
              <a:rPr lang="ru-RU" sz="2400" dirty="0" smtClean="0">
                <a:solidFill>
                  <a:schemeClr val="tx2"/>
                </a:solidFill>
                <a:latin typeface="Arial Black" pitchFamily="34" charset="0"/>
              </a:rPr>
              <a:t/>
            </a:r>
            <a:br>
              <a:rPr lang="ru-RU" sz="2400" dirty="0" smtClean="0">
                <a:solidFill>
                  <a:schemeClr val="tx2"/>
                </a:solidFill>
                <a:latin typeface="Arial Black" pitchFamily="34" charset="0"/>
              </a:rPr>
            </a:br>
            <a:r>
              <a:rPr lang="ru-RU" sz="2400" b="1" dirty="0" smtClean="0">
                <a:solidFill>
                  <a:srgbClr val="C00000"/>
                </a:solidFill>
                <a:latin typeface="Elizabeta Modern" pitchFamily="2" charset="0"/>
                <a:cs typeface="Elizabeta Modern" pitchFamily="2" charset="0"/>
              </a:rPr>
              <a:t>«МЕЛОДИЯ РОЖДЕСТВА</a:t>
            </a:r>
            <a:r>
              <a:rPr lang="ru-RU" sz="2400" b="1" dirty="0" smtClean="0">
                <a:solidFill>
                  <a:srgbClr val="C00000"/>
                </a:solidFill>
                <a:latin typeface="Comic Sans MS" pitchFamily="66" charset="0"/>
              </a:rPr>
              <a:t>»</a:t>
            </a:r>
            <a:r>
              <a:rPr lang="ru-RU" sz="2400" b="1" dirty="0" smtClean="0">
                <a:solidFill>
                  <a:srgbClr val="C00000"/>
                </a:solidFill>
              </a:rPr>
              <a:t> </a:t>
            </a:r>
            <a:r>
              <a:rPr lang="ru-RU" sz="2400" dirty="0" smtClean="0">
                <a:solidFill>
                  <a:srgbClr val="C00000"/>
                </a:solidFill>
                <a:latin typeface="Arial Black" pitchFamily="34" charset="0"/>
              </a:rPr>
              <a:t>–</a:t>
            </a:r>
            <a:r>
              <a:rPr lang="ru-RU" sz="2400" dirty="0" smtClean="0">
                <a:solidFill>
                  <a:schemeClr val="tx2"/>
                </a:solidFill>
                <a:latin typeface="Arial Black" pitchFamily="34" charset="0"/>
              </a:rPr>
              <a:t/>
            </a:r>
            <a:br>
              <a:rPr lang="ru-RU" sz="2400" dirty="0" smtClean="0">
                <a:solidFill>
                  <a:schemeClr val="tx2"/>
                </a:solidFill>
                <a:latin typeface="Arial Black" pitchFamily="34" charset="0"/>
              </a:rPr>
            </a:br>
            <a:r>
              <a:rPr lang="ru-RU" sz="2200" b="1" dirty="0" smtClean="0">
                <a:solidFill>
                  <a:schemeClr val="tx2"/>
                </a:solidFill>
                <a:latin typeface="Calibri" pitchFamily="34" charset="0"/>
              </a:rPr>
              <a:t>НАЗВАНИЕ  РОЖДЕСТВЕНСКОГО </a:t>
            </a:r>
            <a:br>
              <a:rPr lang="ru-RU" sz="2200" b="1" dirty="0" smtClean="0">
                <a:solidFill>
                  <a:schemeClr val="tx2"/>
                </a:solidFill>
                <a:latin typeface="Calibri" pitchFamily="34" charset="0"/>
              </a:rPr>
            </a:br>
            <a:r>
              <a:rPr lang="ru-RU" sz="2200" b="1" dirty="0" smtClean="0">
                <a:solidFill>
                  <a:schemeClr val="tx2"/>
                </a:solidFill>
                <a:latin typeface="Calibri" pitchFamily="34" charset="0"/>
              </a:rPr>
              <a:t>ВЫСТАВОЧНОГО  ПРОЕКТА НАШЕЙ БИБЛИОТЕКИ</a:t>
            </a:r>
            <a:r>
              <a:rPr lang="ru-RU" sz="2200" dirty="0" smtClean="0">
                <a:solidFill>
                  <a:schemeClr val="tx2"/>
                </a:solidFill>
                <a:latin typeface="Calibri" pitchFamily="34" charset="0"/>
              </a:rPr>
              <a:t/>
            </a:r>
            <a:br>
              <a:rPr lang="ru-RU" sz="2200" dirty="0" smtClean="0">
                <a:solidFill>
                  <a:schemeClr val="tx2"/>
                </a:solidFill>
                <a:latin typeface="Calibri" pitchFamily="34" charset="0"/>
              </a:rPr>
            </a:br>
            <a:endParaRPr lang="ru-RU" sz="2200" dirty="0" smtClean="0">
              <a:solidFill>
                <a:schemeClr val="tx2"/>
              </a:solidFill>
              <a:latin typeface="Calibri" pitchFamily="34" charset="0"/>
            </a:endParaRPr>
          </a:p>
          <a:p>
            <a:endParaRPr lang="ru-RU" dirty="0"/>
          </a:p>
        </p:txBody>
      </p:sp>
      <p:pic>
        <p:nvPicPr>
          <p:cNvPr id="4" name="Picture 4" descr="C:\Users\Zver\Desktop\ноты артёму\ноты12.png"/>
          <p:cNvPicPr>
            <a:picLocks noChangeAspect="1" noChangeArrowheads="1"/>
          </p:cNvPicPr>
          <p:nvPr/>
        </p:nvPicPr>
        <p:blipFill>
          <a:blip r:embed="rId2" cstate="print"/>
          <a:srcRect/>
          <a:stretch>
            <a:fillRect/>
          </a:stretch>
        </p:blipFill>
        <p:spPr bwMode="auto">
          <a:xfrm rot="20786674">
            <a:off x="493725" y="4671014"/>
            <a:ext cx="2247911" cy="1011560"/>
          </a:xfrm>
          <a:prstGeom prst="rect">
            <a:avLst/>
          </a:prstGeom>
          <a:noFill/>
        </p:spPr>
      </p:pic>
      <p:pic>
        <p:nvPicPr>
          <p:cNvPr id="6" name="Picture 4" descr="C:\Users\Zver\Desktop\ноты артёму\ноты12.png"/>
          <p:cNvPicPr>
            <a:picLocks noChangeAspect="1" noChangeArrowheads="1"/>
          </p:cNvPicPr>
          <p:nvPr/>
        </p:nvPicPr>
        <p:blipFill>
          <a:blip r:embed="rId2" cstate="print"/>
          <a:srcRect/>
          <a:stretch>
            <a:fillRect/>
          </a:stretch>
        </p:blipFill>
        <p:spPr bwMode="auto">
          <a:xfrm rot="1656230">
            <a:off x="8863289" y="4550800"/>
            <a:ext cx="2247911" cy="10115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0149" y="325677"/>
            <a:ext cx="5419185" cy="475989"/>
          </a:xfrm>
        </p:spPr>
        <p:txBody>
          <a:bodyPr>
            <a:normAutofit/>
          </a:bodyPr>
          <a:lstStyle/>
          <a:p>
            <a:r>
              <a:rPr lang="ru-RU" sz="2000" dirty="0" smtClean="0">
                <a:solidFill>
                  <a:srgbClr val="006666"/>
                </a:solidFill>
                <a:latin typeface="Elizabeta Modern" pitchFamily="2" charset="0"/>
                <a:cs typeface="Elizabeta Modern" pitchFamily="2" charset="0"/>
              </a:rPr>
              <a:t>В ПРОГРАММЕ</a:t>
            </a:r>
            <a:r>
              <a:rPr lang="ru-RU" sz="2000" dirty="0" smtClean="0">
                <a:solidFill>
                  <a:srgbClr val="006666"/>
                </a:solidFill>
              </a:rPr>
              <a:t>:</a:t>
            </a:r>
            <a:endParaRPr lang="ru-RU" sz="2000" dirty="0">
              <a:solidFill>
                <a:srgbClr val="006666"/>
              </a:solidFill>
            </a:endParaRPr>
          </a:p>
        </p:txBody>
      </p:sp>
      <p:sp>
        <p:nvSpPr>
          <p:cNvPr id="8" name="Скругленный прямоугольник 7"/>
          <p:cNvSpPr/>
          <p:nvPr/>
        </p:nvSpPr>
        <p:spPr>
          <a:xfrm>
            <a:off x="747878" y="992319"/>
            <a:ext cx="10509337" cy="513567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1"/>
          </p:nvPr>
        </p:nvSpPr>
        <p:spPr>
          <a:xfrm>
            <a:off x="1237129" y="1344705"/>
            <a:ext cx="9904035" cy="5218933"/>
          </a:xfrm>
        </p:spPr>
        <p:txBody>
          <a:bodyPr>
            <a:noAutofit/>
          </a:bodyPr>
          <a:lstStyle/>
          <a:p>
            <a:pPr>
              <a:lnSpc>
                <a:spcPct val="170000"/>
              </a:lnSpc>
            </a:pPr>
            <a:r>
              <a:rPr lang="ru-RU" sz="1800" dirty="0" smtClean="0">
                <a:solidFill>
                  <a:srgbClr val="C00000"/>
                </a:solidFill>
                <a:latin typeface="Elizabeta Modern" pitchFamily="2" charset="0"/>
                <a:cs typeface="Elizabeta Modern" pitchFamily="2" charset="0"/>
              </a:rPr>
              <a:t>«Когда поют ангелы»: </a:t>
            </a:r>
            <a:r>
              <a:rPr lang="ru-RU" sz="1800" dirty="0" smtClean="0">
                <a:latin typeface="Elizabeta Modern" pitchFamily="2" charset="0"/>
                <a:cs typeface="Elizabeta Modern" pitchFamily="2" charset="0"/>
              </a:rPr>
              <a:t>Выставка В ТЕХНИКЕ </a:t>
            </a:r>
            <a:r>
              <a:rPr lang="ru-RU" sz="1800" dirty="0" err="1" smtClean="0">
                <a:latin typeface="Elizabeta Modern" pitchFamily="2" charset="0"/>
                <a:cs typeface="Elizabeta Modern" pitchFamily="2" charset="0"/>
              </a:rPr>
              <a:t>вырезанки</a:t>
            </a:r>
            <a:r>
              <a:rPr lang="ru-RU" sz="1800" dirty="0" smtClean="0">
                <a:latin typeface="Elizabeta Modern" pitchFamily="2" charset="0"/>
                <a:cs typeface="Elizabeta Modern" pitchFamily="2" charset="0"/>
              </a:rPr>
              <a:t>, </a:t>
            </a:r>
            <a:r>
              <a:rPr lang="ru-RU" sz="1800" dirty="0" err="1" smtClean="0">
                <a:latin typeface="Elizabeta Modern" pitchFamily="2" charset="0"/>
                <a:cs typeface="Elizabeta Modern" pitchFamily="2" charset="0"/>
              </a:rPr>
              <a:t>вытыканки</a:t>
            </a:r>
            <a:r>
              <a:rPr lang="ru-RU" sz="1800" dirty="0" smtClean="0">
                <a:latin typeface="Elizabeta Modern" pitchFamily="2" charset="0"/>
                <a:cs typeface="Elizabeta Modern" pitchFamily="2" charset="0"/>
              </a:rPr>
              <a:t>. </a:t>
            </a:r>
          </a:p>
          <a:p>
            <a:pPr>
              <a:lnSpc>
                <a:spcPct val="170000"/>
              </a:lnSpc>
            </a:pPr>
            <a:r>
              <a:rPr lang="ru-RU" sz="1800" dirty="0" smtClean="0">
                <a:solidFill>
                  <a:srgbClr val="C00000"/>
                </a:solidFill>
                <a:latin typeface="Elizabeta Modern" pitchFamily="2" charset="0"/>
                <a:cs typeface="Elizabeta Modern" pitchFamily="2" charset="0"/>
              </a:rPr>
              <a:t>«</a:t>
            </a:r>
            <a:r>
              <a:rPr lang="ru-RU" sz="1800" dirty="0" err="1" smtClean="0">
                <a:solidFill>
                  <a:srgbClr val="C00000"/>
                </a:solidFill>
                <a:latin typeface="Elizabeta Modern" pitchFamily="2" charset="0"/>
                <a:cs typeface="Elizabeta Modern" pitchFamily="2" charset="0"/>
              </a:rPr>
              <a:t>РоЖДЕСТВЕНСКИЙ</a:t>
            </a:r>
            <a:r>
              <a:rPr lang="ru-RU" sz="1800" dirty="0" smtClean="0">
                <a:solidFill>
                  <a:srgbClr val="C00000"/>
                </a:solidFill>
                <a:latin typeface="Elizabeta Modern" pitchFamily="2" charset="0"/>
                <a:cs typeface="Elizabeta Modern" pitchFamily="2" charset="0"/>
              </a:rPr>
              <a:t> АНГЕЛ»: </a:t>
            </a:r>
            <a:r>
              <a:rPr lang="ru-RU" sz="1800" dirty="0" smtClean="0">
                <a:latin typeface="Elizabeta Modern" pitchFamily="2" charset="0"/>
                <a:cs typeface="Elizabeta Modern" pitchFamily="2" charset="0"/>
              </a:rPr>
              <a:t>Гирлянда своими руками: Мастер-класс в семейном детском уголке: РИСОВАНИЕ, АППЛИКАЦИЯ.</a:t>
            </a:r>
          </a:p>
          <a:p>
            <a:pPr lvl="0">
              <a:lnSpc>
                <a:spcPct val="170000"/>
              </a:lnSpc>
            </a:pPr>
            <a:r>
              <a:rPr lang="ru-RU" sz="1800" dirty="0" smtClean="0">
                <a:solidFill>
                  <a:srgbClr val="C00000"/>
                </a:solidFill>
                <a:latin typeface="Elizabeta Modern" pitchFamily="2" charset="0"/>
                <a:cs typeface="Elizabeta Modern" pitchFamily="2" charset="0"/>
              </a:rPr>
              <a:t>«Дарит искры волшебства светлый праздник Рождества»: </a:t>
            </a:r>
            <a:r>
              <a:rPr lang="ru-RU" sz="1800" dirty="0" smtClean="0">
                <a:latin typeface="Elizabeta Modern" pitchFamily="2" charset="0"/>
                <a:cs typeface="Elizabeta Modern" pitchFamily="2" charset="0"/>
              </a:rPr>
              <a:t>Выставка работ Воскресной школы: ТЕХНИКА </a:t>
            </a:r>
            <a:r>
              <a:rPr lang="ru-RU" sz="1800" dirty="0" err="1" smtClean="0">
                <a:latin typeface="Elizabeta Modern" pitchFamily="2" charset="0"/>
                <a:cs typeface="Elizabeta Modern" pitchFamily="2" charset="0"/>
              </a:rPr>
              <a:t>АппликациЯ</a:t>
            </a:r>
            <a:r>
              <a:rPr lang="ru-RU" sz="1800" dirty="0" smtClean="0">
                <a:latin typeface="Elizabeta Modern" pitchFamily="2" charset="0"/>
                <a:cs typeface="Elizabeta Modern" pitchFamily="2" charset="0"/>
              </a:rPr>
              <a:t>.</a:t>
            </a:r>
          </a:p>
          <a:p>
            <a:pPr lvl="0"/>
            <a:r>
              <a:rPr lang="ru-RU" sz="1800" dirty="0" smtClean="0">
                <a:solidFill>
                  <a:srgbClr val="BC1131"/>
                </a:solidFill>
                <a:latin typeface="Elizabeta Modern" pitchFamily="2" charset="0"/>
                <a:cs typeface="Elizabeta Modern" pitchFamily="2" charset="0"/>
              </a:rPr>
              <a:t>«Рождественский сувенир своими руками»: </a:t>
            </a:r>
            <a:r>
              <a:rPr lang="ru-RU" sz="1800" dirty="0" smtClean="0">
                <a:latin typeface="Elizabeta Modern" pitchFamily="2" charset="0"/>
                <a:cs typeface="Elizabeta Modern" pitchFamily="2" charset="0"/>
              </a:rPr>
              <a:t>ТЕХНИКА </a:t>
            </a:r>
            <a:r>
              <a:rPr lang="ru-RU" sz="1800" dirty="0" err="1" smtClean="0">
                <a:latin typeface="Elizabeta Modern" pitchFamily="2" charset="0"/>
                <a:cs typeface="Elizabeta Modern" pitchFamily="2" charset="0"/>
              </a:rPr>
              <a:t>Декупаж</a:t>
            </a:r>
            <a:r>
              <a:rPr lang="ru-RU" sz="1800" dirty="0" smtClean="0">
                <a:latin typeface="Elizabeta Modern" pitchFamily="2" charset="0"/>
                <a:cs typeface="Elizabeta Modern" pitchFamily="2" charset="0"/>
              </a:rPr>
              <a:t>.</a:t>
            </a:r>
          </a:p>
          <a:p>
            <a:pPr>
              <a:lnSpc>
                <a:spcPct val="170000"/>
              </a:lnSpc>
            </a:pPr>
            <a:r>
              <a:rPr lang="ru-RU" sz="1800" dirty="0" smtClean="0">
                <a:latin typeface="Elizabeta Modern" pitchFamily="2" charset="0"/>
                <a:cs typeface="Elizabeta Modern" pitchFamily="2" charset="0"/>
              </a:rPr>
              <a:t> </a:t>
            </a:r>
            <a:r>
              <a:rPr lang="ru-RU" sz="1800" dirty="0" smtClean="0">
                <a:solidFill>
                  <a:srgbClr val="BC1131"/>
                </a:solidFill>
                <a:latin typeface="Elizabeta Modern" pitchFamily="2" charset="0"/>
                <a:cs typeface="Elizabeta Modern" pitchFamily="2" charset="0"/>
              </a:rPr>
              <a:t>«Истории про Рождество»: </a:t>
            </a:r>
            <a:r>
              <a:rPr lang="ru-RU" sz="1800" dirty="0" smtClean="0">
                <a:latin typeface="Elizabeta Modern" pitchFamily="2" charset="0"/>
                <a:cs typeface="Elizabeta Modern" pitchFamily="2" charset="0"/>
              </a:rPr>
              <a:t>Экспозиция новинок художественной литературы</a:t>
            </a:r>
          </a:p>
          <a:p>
            <a:pPr lvl="0">
              <a:lnSpc>
                <a:spcPct val="170000"/>
              </a:lnSpc>
            </a:pPr>
            <a:r>
              <a:rPr lang="ru-RU" sz="1800" dirty="0" smtClean="0">
                <a:latin typeface="Elizabeta Modern" pitchFamily="2" charset="0"/>
                <a:cs typeface="Elizabeta Modern" pitchFamily="2" charset="0"/>
              </a:rPr>
              <a:t> </a:t>
            </a:r>
            <a:endParaRPr lang="ru-RU" sz="1800" dirty="0">
              <a:latin typeface="Elizabeta Modern" pitchFamily="2" charset="0"/>
              <a:cs typeface="Elizabeta Modern" pitchFamily="2" charset="0"/>
            </a:endParaRPr>
          </a:p>
        </p:txBody>
      </p:sp>
      <p:pic>
        <p:nvPicPr>
          <p:cNvPr id="1028" name="Picture 4" descr="C:\Users\Zver\Desktop\free-png.ru-269.png"/>
          <p:cNvPicPr>
            <a:picLocks noChangeAspect="1" noChangeArrowheads="1"/>
          </p:cNvPicPr>
          <p:nvPr/>
        </p:nvPicPr>
        <p:blipFill>
          <a:blip r:embed="rId2" cstate="print"/>
          <a:srcRect/>
          <a:stretch>
            <a:fillRect/>
          </a:stretch>
        </p:blipFill>
        <p:spPr bwMode="auto">
          <a:xfrm>
            <a:off x="1679592" y="1394566"/>
            <a:ext cx="530266" cy="530266"/>
          </a:xfrm>
          <a:prstGeom prst="rect">
            <a:avLst/>
          </a:prstGeom>
          <a:noFill/>
        </p:spPr>
      </p:pic>
      <p:pic>
        <p:nvPicPr>
          <p:cNvPr id="10" name="Picture 4" descr="C:\Users\Zver\Desktop\free-png.ru-269.png"/>
          <p:cNvPicPr>
            <a:picLocks noChangeAspect="1" noChangeArrowheads="1"/>
          </p:cNvPicPr>
          <p:nvPr/>
        </p:nvPicPr>
        <p:blipFill>
          <a:blip r:embed="rId2" cstate="print"/>
          <a:srcRect/>
          <a:stretch>
            <a:fillRect/>
          </a:stretch>
        </p:blipFill>
        <p:spPr bwMode="auto">
          <a:xfrm>
            <a:off x="936935" y="2568942"/>
            <a:ext cx="530266" cy="530266"/>
          </a:xfrm>
          <a:prstGeom prst="rect">
            <a:avLst/>
          </a:prstGeom>
          <a:noFill/>
        </p:spPr>
      </p:pic>
      <p:pic>
        <p:nvPicPr>
          <p:cNvPr id="12" name="Picture 4" descr="C:\Users\Zver\Desktop\free-png.ru-269.png"/>
          <p:cNvPicPr>
            <a:picLocks noChangeAspect="1" noChangeArrowheads="1"/>
          </p:cNvPicPr>
          <p:nvPr/>
        </p:nvPicPr>
        <p:blipFill>
          <a:blip r:embed="rId2" cstate="print"/>
          <a:srcRect/>
          <a:stretch>
            <a:fillRect/>
          </a:stretch>
        </p:blipFill>
        <p:spPr bwMode="auto">
          <a:xfrm>
            <a:off x="1368407" y="3505877"/>
            <a:ext cx="530266" cy="530266"/>
          </a:xfrm>
          <a:prstGeom prst="rect">
            <a:avLst/>
          </a:prstGeom>
          <a:noFill/>
        </p:spPr>
      </p:pic>
      <p:pic>
        <p:nvPicPr>
          <p:cNvPr id="13" name="Picture 4" descr="C:\Users\Zver\Desktop\free-png.ru-269.png"/>
          <p:cNvPicPr>
            <a:picLocks noChangeAspect="1" noChangeArrowheads="1"/>
          </p:cNvPicPr>
          <p:nvPr/>
        </p:nvPicPr>
        <p:blipFill>
          <a:blip r:embed="rId2" cstate="print"/>
          <a:srcRect/>
          <a:stretch>
            <a:fillRect/>
          </a:stretch>
        </p:blipFill>
        <p:spPr bwMode="auto">
          <a:xfrm>
            <a:off x="1066738" y="4407077"/>
            <a:ext cx="530266" cy="530266"/>
          </a:xfrm>
          <a:prstGeom prst="rect">
            <a:avLst/>
          </a:prstGeom>
          <a:noFill/>
        </p:spPr>
      </p:pic>
      <p:pic>
        <p:nvPicPr>
          <p:cNvPr id="14" name="Picture 4" descr="C:\Users\Zver\Desktop\free-png.ru-269.png"/>
          <p:cNvPicPr>
            <a:picLocks noChangeAspect="1" noChangeArrowheads="1"/>
          </p:cNvPicPr>
          <p:nvPr/>
        </p:nvPicPr>
        <p:blipFill>
          <a:blip r:embed="rId2" cstate="print"/>
          <a:srcRect/>
          <a:stretch>
            <a:fillRect/>
          </a:stretch>
        </p:blipFill>
        <p:spPr bwMode="auto">
          <a:xfrm>
            <a:off x="2184011" y="4984440"/>
            <a:ext cx="530266" cy="530266"/>
          </a:xfrm>
          <a:prstGeom prst="rect">
            <a:avLst/>
          </a:prstGeom>
          <a:noFill/>
        </p:spPr>
      </p:pic>
      <p:pic>
        <p:nvPicPr>
          <p:cNvPr id="11" name="Picture 4" descr="C:\Users\Zver\Desktop\free-png.ru-269.png"/>
          <p:cNvPicPr>
            <a:picLocks noChangeAspect="1" noChangeArrowheads="1"/>
          </p:cNvPicPr>
          <p:nvPr/>
        </p:nvPicPr>
        <p:blipFill>
          <a:blip r:embed="rId2" cstate="print"/>
          <a:srcRect/>
          <a:stretch>
            <a:fillRect/>
          </a:stretch>
        </p:blipFill>
        <p:spPr bwMode="auto">
          <a:xfrm>
            <a:off x="10144668" y="4847939"/>
            <a:ext cx="1769426" cy="1769426"/>
          </a:xfrm>
          <a:prstGeom prst="rect">
            <a:avLst/>
          </a:prstGeom>
          <a:noFill/>
        </p:spPr>
      </p:pic>
      <p:pic>
        <p:nvPicPr>
          <p:cNvPr id="15" name="Picture 4" descr="C:\Users\Zver\Desktop\free-png.ru-269.png"/>
          <p:cNvPicPr>
            <a:picLocks noChangeAspect="1" noChangeArrowheads="1"/>
          </p:cNvPicPr>
          <p:nvPr/>
        </p:nvPicPr>
        <p:blipFill>
          <a:blip r:embed="rId2" cstate="print"/>
          <a:srcRect/>
          <a:stretch>
            <a:fillRect/>
          </a:stretch>
        </p:blipFill>
        <p:spPr bwMode="auto">
          <a:xfrm>
            <a:off x="0" y="5081021"/>
            <a:ext cx="1540825" cy="1540825"/>
          </a:xfrm>
          <a:prstGeom prst="rect">
            <a:avLst/>
          </a:prstGeom>
          <a:noFill/>
        </p:spPr>
      </p:pic>
      <p:pic>
        <p:nvPicPr>
          <p:cNvPr id="16" name="Picture 4" descr="C:\Users\Zver\Desktop\free-png.ru-269.png"/>
          <p:cNvPicPr>
            <a:picLocks noChangeAspect="1" noChangeArrowheads="1"/>
          </p:cNvPicPr>
          <p:nvPr/>
        </p:nvPicPr>
        <p:blipFill>
          <a:blip r:embed="rId2" cstate="print"/>
          <a:srcRect/>
          <a:stretch>
            <a:fillRect/>
          </a:stretch>
        </p:blipFill>
        <p:spPr bwMode="auto">
          <a:xfrm>
            <a:off x="0" y="3859304"/>
            <a:ext cx="409306" cy="409306"/>
          </a:xfrm>
          <a:prstGeom prst="rect">
            <a:avLst/>
          </a:prstGeom>
          <a:noFill/>
        </p:spPr>
      </p:pic>
      <p:pic>
        <p:nvPicPr>
          <p:cNvPr id="17" name="Picture 4" descr="C:\Users\Zver\Desktop\free-png.ru-269.png"/>
          <p:cNvPicPr>
            <a:picLocks noChangeAspect="1" noChangeArrowheads="1"/>
          </p:cNvPicPr>
          <p:nvPr/>
        </p:nvPicPr>
        <p:blipFill>
          <a:blip r:embed="rId2" cstate="print"/>
          <a:srcRect/>
          <a:stretch>
            <a:fillRect/>
          </a:stretch>
        </p:blipFill>
        <p:spPr bwMode="auto">
          <a:xfrm>
            <a:off x="3250812" y="473164"/>
            <a:ext cx="500918" cy="500918"/>
          </a:xfrm>
          <a:prstGeom prst="rect">
            <a:avLst/>
          </a:prstGeom>
          <a:noFill/>
        </p:spPr>
      </p:pic>
      <p:pic>
        <p:nvPicPr>
          <p:cNvPr id="18" name="Picture 4" descr="C:\Users\Zver\Desktop\free-png.ru-269.png"/>
          <p:cNvPicPr>
            <a:picLocks noChangeAspect="1" noChangeArrowheads="1"/>
          </p:cNvPicPr>
          <p:nvPr/>
        </p:nvPicPr>
        <p:blipFill>
          <a:blip r:embed="rId2" cstate="print"/>
          <a:srcRect/>
          <a:stretch>
            <a:fillRect/>
          </a:stretch>
        </p:blipFill>
        <p:spPr bwMode="auto">
          <a:xfrm>
            <a:off x="7957282" y="497605"/>
            <a:ext cx="530266" cy="530266"/>
          </a:xfrm>
          <a:prstGeom prst="rect">
            <a:avLst/>
          </a:prstGeom>
          <a:noFill/>
        </p:spPr>
      </p:pic>
      <p:pic>
        <p:nvPicPr>
          <p:cNvPr id="19" name="Picture 4" descr="C:\Users\Zver\Desktop\free-png.ru-269.png"/>
          <p:cNvPicPr>
            <a:picLocks noChangeAspect="1" noChangeArrowheads="1"/>
          </p:cNvPicPr>
          <p:nvPr/>
        </p:nvPicPr>
        <p:blipFill>
          <a:blip r:embed="rId2" cstate="print"/>
          <a:srcRect/>
          <a:stretch>
            <a:fillRect/>
          </a:stretch>
        </p:blipFill>
        <p:spPr bwMode="auto">
          <a:xfrm>
            <a:off x="11516271" y="3086377"/>
            <a:ext cx="478506" cy="478506"/>
          </a:xfrm>
          <a:prstGeom prst="rect">
            <a:avLst/>
          </a:prstGeom>
          <a:noFill/>
        </p:spPr>
      </p:pic>
      <p:pic>
        <p:nvPicPr>
          <p:cNvPr id="20" name="Picture 4" descr="C:\Users\Zver\Desktop\free-png.ru-269.png"/>
          <p:cNvPicPr>
            <a:picLocks noChangeAspect="1" noChangeArrowheads="1"/>
          </p:cNvPicPr>
          <p:nvPr/>
        </p:nvPicPr>
        <p:blipFill>
          <a:blip r:embed="rId2" cstate="print"/>
          <a:srcRect/>
          <a:stretch>
            <a:fillRect/>
          </a:stretch>
        </p:blipFill>
        <p:spPr bwMode="auto">
          <a:xfrm>
            <a:off x="10781165" y="336240"/>
            <a:ext cx="530266" cy="5302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00834" y="5448822"/>
            <a:ext cx="10809962" cy="1127342"/>
          </a:xfrm>
        </p:spPr>
        <p:txBody>
          <a:bodyPr>
            <a:noAutofit/>
          </a:bodyPr>
          <a:lstStyle/>
          <a:p>
            <a:pPr>
              <a:lnSpc>
                <a:spcPct val="120000"/>
              </a:lnSpc>
            </a:pPr>
            <a:r>
              <a:rPr lang="ru-RU" sz="2000" dirty="0" smtClean="0">
                <a:solidFill>
                  <a:srgbClr val="000099"/>
                </a:solidFill>
                <a:latin typeface="Calibri" pitchFamily="34" charset="0"/>
                <a:cs typeface="Aharoni" pitchFamily="2" charset="-79"/>
              </a:rPr>
              <a:t>ВЫСТАВОЧНЫЙ ПРОЕКТ - РЕЗУЛЬТАТ СОВМЕСТНОГО ТВОРЧЕСТВА СОТРУДНИКОВ, ВЗРОСЛЫХ ПОСЕТИТЕЛЕЙ, ЮНЫХ ЧЛЕНОВ ДЕТСКОГО КЛУБА «РАСТИШКА» И ВОСПИТАННИКОВ ВОСКРЕСНОЙ ШКОЛЫ ПРАВОСЛАВНОГО ПРИХОДА ХРАМА СПАСА НЕРУКОТВОРНОГО.</a:t>
            </a:r>
            <a:endParaRPr lang="ru-RU" sz="2000" dirty="0">
              <a:solidFill>
                <a:srgbClr val="000099"/>
              </a:solidFill>
              <a:latin typeface="Calibri" pitchFamily="34" charset="0"/>
              <a:cs typeface="Aharoni" pitchFamily="2" charset="-79"/>
            </a:endParaRPr>
          </a:p>
        </p:txBody>
      </p:sp>
      <p:pic>
        <p:nvPicPr>
          <p:cNvPr id="2050" name="Picture 2" descr="C:\Users\Zver\Desktop\рождест конкурс отобран\1б.jpg"/>
          <p:cNvPicPr>
            <a:picLocks noChangeAspect="1" noChangeArrowheads="1"/>
          </p:cNvPicPr>
          <p:nvPr/>
        </p:nvPicPr>
        <p:blipFill>
          <a:blip r:embed="rId2" cstate="print"/>
          <a:srcRect/>
          <a:stretch>
            <a:fillRect/>
          </a:stretch>
        </p:blipFill>
        <p:spPr bwMode="auto">
          <a:xfrm>
            <a:off x="926925" y="524690"/>
            <a:ext cx="9785632" cy="4755029"/>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1041" y="5204012"/>
            <a:ext cx="7139836" cy="1196790"/>
          </a:xfrm>
        </p:spPr>
        <p:txBody>
          <a:bodyPr>
            <a:normAutofit/>
          </a:bodyPr>
          <a:lstStyle/>
          <a:p>
            <a:r>
              <a:rPr lang="ru-RU" sz="2000" dirty="0" smtClean="0">
                <a:solidFill>
                  <a:srgbClr val="000099"/>
                </a:solidFill>
                <a:latin typeface="Calibri" pitchFamily="34" charset="0"/>
              </a:rPr>
              <a:t>ЧИТАТЕЛИ С ИНТЕРЕСОМ ОТНЕСЛИСЬ К ИДЕЕ СОВМЕСТНОЙ ПОДГОТОВКИ К РОЖДЕСТВУ И С УДОВОЛЬСТВИЕМ ВЫРЕЗАЛИ ЭЛЕМЕНТЫ ДЛЯ ВЫСТАВКИ.</a:t>
            </a:r>
            <a:endParaRPr lang="ru-RU" sz="2000" dirty="0">
              <a:latin typeface="Calibri" pitchFamily="34" charset="0"/>
            </a:endParaRPr>
          </a:p>
        </p:txBody>
      </p:sp>
      <p:pic>
        <p:nvPicPr>
          <p:cNvPr id="4" name="Рисунок 3" descr="2а.jpg"/>
          <p:cNvPicPr>
            <a:picLocks noChangeAspect="1"/>
          </p:cNvPicPr>
          <p:nvPr/>
        </p:nvPicPr>
        <p:blipFill>
          <a:blip r:embed="rId2" cstate="print"/>
          <a:srcRect l="1834" r="4337"/>
          <a:stretch>
            <a:fillRect/>
          </a:stretch>
        </p:blipFill>
        <p:spPr>
          <a:xfrm>
            <a:off x="860610" y="375187"/>
            <a:ext cx="8998847" cy="4660275"/>
          </a:xfrm>
          <a:prstGeom prst="rect">
            <a:avLst/>
          </a:prstGeom>
          <a:ln>
            <a:noFill/>
          </a:ln>
          <a:effectLst>
            <a:softEdge rad="112500"/>
          </a:effectLst>
        </p:spPr>
      </p:pic>
      <p:pic>
        <p:nvPicPr>
          <p:cNvPr id="5" name="Рисунок 4" descr="1г.jpg"/>
          <p:cNvPicPr>
            <a:picLocks noChangeAspect="1"/>
          </p:cNvPicPr>
          <p:nvPr/>
        </p:nvPicPr>
        <p:blipFill>
          <a:blip r:embed="rId3" cstate="print"/>
          <a:stretch>
            <a:fillRect/>
          </a:stretch>
        </p:blipFill>
        <p:spPr>
          <a:xfrm>
            <a:off x="7753610" y="4463332"/>
            <a:ext cx="4025885" cy="1956256"/>
          </a:xfrm>
          <a:prstGeom prst="round2Diag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358" y="215153"/>
            <a:ext cx="5419185" cy="510988"/>
          </a:xfrm>
        </p:spPr>
        <p:txBody>
          <a:bodyPr/>
          <a:lstStyle/>
          <a:p>
            <a:r>
              <a:rPr lang="ru-RU" b="0" dirty="0" smtClean="0">
                <a:solidFill>
                  <a:srgbClr val="0033CC"/>
                </a:solidFill>
                <a:latin typeface="Elizabeta Modern" pitchFamily="2" charset="0"/>
                <a:cs typeface="Elizabeta Modern" pitchFamily="2" charset="0"/>
              </a:rPr>
              <a:t>РОЖДЕСТВЕНСКИЙ АНГЕЛ</a:t>
            </a:r>
            <a:endParaRPr lang="ru-RU" b="0" dirty="0">
              <a:solidFill>
                <a:srgbClr val="0033CC"/>
              </a:solidFill>
              <a:latin typeface="Elizabeta Modern" pitchFamily="2" charset="0"/>
              <a:cs typeface="Elizabeta Modern" pitchFamily="2" charset="0"/>
            </a:endParaRPr>
          </a:p>
        </p:txBody>
      </p:sp>
      <p:sp>
        <p:nvSpPr>
          <p:cNvPr id="3" name="Текст 2"/>
          <p:cNvSpPr>
            <a:spLocks noGrp="1"/>
          </p:cNvSpPr>
          <p:nvPr>
            <p:ph type="body" idx="1"/>
          </p:nvPr>
        </p:nvSpPr>
        <p:spPr>
          <a:xfrm>
            <a:off x="753036" y="5768788"/>
            <a:ext cx="7758952" cy="839637"/>
          </a:xfrm>
        </p:spPr>
        <p:txBody>
          <a:bodyPr>
            <a:noAutofit/>
          </a:bodyPr>
          <a:lstStyle/>
          <a:p>
            <a:r>
              <a:rPr lang="ru-RU" sz="2000" dirty="0" smtClean="0">
                <a:solidFill>
                  <a:srgbClr val="000099"/>
                </a:solidFill>
                <a:latin typeface="Calibri" pitchFamily="34" charset="0"/>
              </a:rPr>
              <a:t>В ТЕЧЕНИЕ НЕСКОЛЬКИХ ЗАНЯТИЙ НА МАСТЕР-КЛАССЕ ДЕТИ РИСОВАЛИ БЕЛЫХ АНГЕЛОВ НА СИНЕМ ФОНЕ ДЛЯ  СОЗДАНИЯ РОЖДЕСТВЕНСКОЙ  ГИРЛЯНДЫ.</a:t>
            </a:r>
            <a:endParaRPr lang="ru-RU" sz="2000" dirty="0">
              <a:solidFill>
                <a:srgbClr val="000099"/>
              </a:solidFill>
              <a:latin typeface="Calibri" pitchFamily="34" charset="0"/>
            </a:endParaRPr>
          </a:p>
        </p:txBody>
      </p:sp>
      <p:pic>
        <p:nvPicPr>
          <p:cNvPr id="4" name="Рисунок 3" descr="1.jpg"/>
          <p:cNvPicPr>
            <a:picLocks noChangeAspect="1"/>
          </p:cNvPicPr>
          <p:nvPr/>
        </p:nvPicPr>
        <p:blipFill>
          <a:blip r:embed="rId2" cstate="print"/>
          <a:stretch>
            <a:fillRect/>
          </a:stretch>
        </p:blipFill>
        <p:spPr>
          <a:xfrm>
            <a:off x="1210234" y="480285"/>
            <a:ext cx="9859581" cy="4790961"/>
          </a:xfrm>
          <a:prstGeom prst="rect">
            <a:avLst/>
          </a:prstGeom>
          <a:ln>
            <a:noFill/>
          </a:ln>
          <a:effectLst>
            <a:softEdge rad="112500"/>
          </a:effectLst>
        </p:spPr>
      </p:pic>
      <p:pic>
        <p:nvPicPr>
          <p:cNvPr id="5" name="Содержимое 7" descr="2б.jpg"/>
          <p:cNvPicPr>
            <a:picLocks noChangeAspect="1"/>
          </p:cNvPicPr>
          <p:nvPr/>
        </p:nvPicPr>
        <p:blipFill>
          <a:blip r:embed="rId3" cstate="print"/>
          <a:srcRect l="26092" t="2685" r="9982" b="-2197"/>
          <a:stretch>
            <a:fillRect/>
          </a:stretch>
        </p:blipFill>
        <p:spPr>
          <a:xfrm>
            <a:off x="851865" y="2758808"/>
            <a:ext cx="3626006" cy="27428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2в.jpg"/>
          <p:cNvPicPr>
            <a:picLocks noChangeAspect="1"/>
          </p:cNvPicPr>
          <p:nvPr/>
        </p:nvPicPr>
        <p:blipFill>
          <a:blip r:embed="rId4" cstate="print"/>
          <a:stretch>
            <a:fillRect/>
          </a:stretch>
        </p:blipFill>
        <p:spPr>
          <a:xfrm>
            <a:off x="8712860" y="624067"/>
            <a:ext cx="2811270" cy="5780181"/>
          </a:xfrm>
          <a:prstGeom prst="round2Diag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IMG-20220114-WA0015.jpg"/>
          <p:cNvPicPr>
            <a:picLocks noChangeAspect="1"/>
          </p:cNvPicPr>
          <p:nvPr/>
        </p:nvPicPr>
        <p:blipFill>
          <a:blip r:embed="rId5" cstate="print"/>
          <a:srcRect l="21049" t="-5613" r="-7349" b="24287"/>
          <a:stretch>
            <a:fillRect/>
          </a:stretch>
        </p:blipFill>
        <p:spPr>
          <a:xfrm>
            <a:off x="4856315" y="2777895"/>
            <a:ext cx="3584890" cy="2533693"/>
          </a:xfrm>
          <a:prstGeom prst="round2Diag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9282" y="5661212"/>
            <a:ext cx="11241742" cy="947406"/>
          </a:xfrm>
        </p:spPr>
        <p:txBody>
          <a:bodyPr>
            <a:noAutofit/>
          </a:bodyPr>
          <a:lstStyle/>
          <a:p>
            <a:r>
              <a:rPr lang="ru-RU" sz="1800" dirty="0" smtClean="0">
                <a:solidFill>
                  <a:srgbClr val="000099"/>
                </a:solidFill>
                <a:latin typeface="Calibri" pitchFamily="34" charset="0"/>
              </a:rPr>
              <a:t>УЮТНЫЙ ДЕТСКИЙ УГОЛОК СЕМЕЙНОЙ ГОСТИНОЙ В ОБНОВЛЁННОМ ПРОСТРАНСТВЕ БИБЛИОТЕКИ СТАЛ ОСОБЕННО ВОСТРЕБОВАННЫМ В ПРЕДРОЖДЕСТВЕНСКИЕ ДНИ: ДЕТИ С УДОВОЛЬСТВИЕМ ЗАНИМАЛИСЬ ТВОРЧЕСТВОМ, ДЕКЛАМИРОВАЛИ СТИХИ, ЧИТАЛИ КНИЖКИ.</a:t>
            </a:r>
            <a:r>
              <a:rPr lang="ru-RU" sz="1800" b="1" dirty="0" smtClean="0">
                <a:solidFill>
                  <a:srgbClr val="000099"/>
                </a:solidFill>
                <a:latin typeface="Calibri" pitchFamily="34" charset="0"/>
              </a:rPr>
              <a:t> </a:t>
            </a:r>
            <a:endParaRPr lang="ru-RU" sz="1800" dirty="0">
              <a:latin typeface="Calibri" pitchFamily="34" charset="0"/>
            </a:endParaRPr>
          </a:p>
        </p:txBody>
      </p:sp>
      <p:pic>
        <p:nvPicPr>
          <p:cNvPr id="4" name="Содержимое 5" descr="IMG-20220114-WA0005.jpg"/>
          <p:cNvPicPr>
            <a:picLocks noChangeAspect="1"/>
          </p:cNvPicPr>
          <p:nvPr/>
        </p:nvPicPr>
        <p:blipFill>
          <a:blip r:embed="rId2" cstate="print"/>
          <a:srcRect r="-3053" b="-488"/>
          <a:stretch>
            <a:fillRect/>
          </a:stretch>
        </p:blipFill>
        <p:spPr>
          <a:xfrm>
            <a:off x="404210" y="3106589"/>
            <a:ext cx="3485857" cy="2543213"/>
          </a:xfrm>
          <a:prstGeom prst="rect">
            <a:avLst/>
          </a:prstGeom>
          <a:ln>
            <a:noFill/>
          </a:ln>
          <a:effectLst>
            <a:softEdge rad="112500"/>
          </a:effectLst>
        </p:spPr>
      </p:pic>
      <p:pic>
        <p:nvPicPr>
          <p:cNvPr id="6" name="Рисунок 5" descr="IMG-20220112-WA0016.jpg"/>
          <p:cNvPicPr>
            <a:picLocks noChangeAspect="1"/>
          </p:cNvPicPr>
          <p:nvPr/>
        </p:nvPicPr>
        <p:blipFill>
          <a:blip r:embed="rId3" cstate="print"/>
          <a:srcRect r="-3368" b="-2829"/>
          <a:stretch>
            <a:fillRect/>
          </a:stretch>
        </p:blipFill>
        <p:spPr>
          <a:xfrm>
            <a:off x="472277" y="516939"/>
            <a:ext cx="3395179" cy="2533098"/>
          </a:xfrm>
          <a:prstGeom prst="rect">
            <a:avLst/>
          </a:prstGeom>
          <a:ln>
            <a:noFill/>
          </a:ln>
          <a:effectLst>
            <a:softEdge rad="112500"/>
          </a:effectLst>
        </p:spPr>
      </p:pic>
      <p:pic>
        <p:nvPicPr>
          <p:cNvPr id="7" name="Рисунок 6" descr="4г.jpg"/>
          <p:cNvPicPr>
            <a:picLocks noChangeAspect="1"/>
          </p:cNvPicPr>
          <p:nvPr/>
        </p:nvPicPr>
        <p:blipFill>
          <a:blip r:embed="rId4" cstate="print"/>
          <a:stretch>
            <a:fillRect/>
          </a:stretch>
        </p:blipFill>
        <p:spPr>
          <a:xfrm>
            <a:off x="8753221" y="566027"/>
            <a:ext cx="2518748" cy="4849063"/>
          </a:xfrm>
          <a:prstGeom prst="rect">
            <a:avLst/>
          </a:prstGeom>
          <a:ln>
            <a:noFill/>
          </a:ln>
          <a:effectLst>
            <a:softEdge rad="112500"/>
          </a:effectLst>
        </p:spPr>
      </p:pic>
      <p:pic>
        <p:nvPicPr>
          <p:cNvPr id="10" name="Рисунок 9" descr="IMG-20220114-WA0039.jpg"/>
          <p:cNvPicPr>
            <a:picLocks noChangeAspect="1"/>
          </p:cNvPicPr>
          <p:nvPr/>
        </p:nvPicPr>
        <p:blipFill>
          <a:blip r:embed="rId5" cstate="print"/>
          <a:stretch>
            <a:fillRect/>
          </a:stretch>
        </p:blipFill>
        <p:spPr>
          <a:xfrm>
            <a:off x="4320421" y="983673"/>
            <a:ext cx="3827039" cy="3269672"/>
          </a:xfrm>
          <a:prstGeom prst="octagon">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4397188" y="4477870"/>
            <a:ext cx="3366247" cy="369332"/>
          </a:xfrm>
          <a:prstGeom prst="rect">
            <a:avLst/>
          </a:prstGeom>
          <a:noFill/>
        </p:spPr>
        <p:txBody>
          <a:bodyPr wrap="square" rtlCol="0">
            <a:spAutoFit/>
          </a:bodyPr>
          <a:lstStyle/>
          <a:p>
            <a:endParaRPr lang="ru-RU" dirty="0"/>
          </a:p>
        </p:txBody>
      </p:sp>
      <p:sp>
        <p:nvSpPr>
          <p:cNvPr id="12" name="TextBox 11"/>
          <p:cNvSpPr txBox="1"/>
          <p:nvPr/>
        </p:nvSpPr>
        <p:spPr>
          <a:xfrm>
            <a:off x="4249271" y="4504764"/>
            <a:ext cx="3913094" cy="923330"/>
          </a:xfrm>
          <a:prstGeom prst="rect">
            <a:avLst/>
          </a:prstGeom>
          <a:noFill/>
        </p:spPr>
        <p:txBody>
          <a:bodyPr wrap="square" rtlCol="0">
            <a:spAutoFit/>
          </a:bodyPr>
          <a:lstStyle/>
          <a:p>
            <a:pPr algn="ctr"/>
            <a:r>
              <a:rPr lang="ru-RU" b="1" dirty="0" smtClean="0">
                <a:solidFill>
                  <a:schemeClr val="accent1"/>
                </a:solidFill>
                <a:latin typeface="Calibri" pitchFamily="34" charset="0"/>
              </a:rPr>
              <a:t>САМОЙ ПОПУЛЯРНОЙ КНИГОЙ ДЛЯ ЧТЕНИЯ СТАЛА «ЁЛОЧКА ПОД РОЖДЕСТВО» МАРГАРЕТ УАЙЗ БРАУН</a:t>
            </a:r>
            <a:endParaRPr lang="ru-RU" b="1" dirty="0">
              <a:solidFill>
                <a:schemeClr val="accent1"/>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29554" y="5930152"/>
            <a:ext cx="10058400" cy="927847"/>
          </a:xfrm>
        </p:spPr>
        <p:txBody>
          <a:bodyPr>
            <a:normAutofit/>
          </a:bodyPr>
          <a:lstStyle/>
          <a:p>
            <a:r>
              <a:rPr lang="ru-RU" sz="1800" dirty="0" smtClean="0">
                <a:solidFill>
                  <a:srgbClr val="000099"/>
                </a:solidFill>
                <a:latin typeface="Calibri" pitchFamily="34" charset="0"/>
              </a:rPr>
              <a:t>МЫ ДАВНО СОТРУДНИЧАЕМ С ВОСКРЕСНОЙ ШКОЛОЙ ХРАМА СПАСА НЕРУКОТВОРНОГО, А ВОТ УЧАСТНИКАМИ РОЖДЕСТВЕНСКОЙ ВЫСТАВКИ ЕЁ ВОСПИТАННИКИ СТАЛИ ВПЕРВЫЕ. </a:t>
            </a:r>
          </a:p>
          <a:p>
            <a:endParaRPr lang="ru-RU" sz="1800" dirty="0">
              <a:solidFill>
                <a:srgbClr val="000099"/>
              </a:solidFill>
              <a:latin typeface="Calibri" pitchFamily="34" charset="0"/>
            </a:endParaRPr>
          </a:p>
        </p:txBody>
      </p:sp>
      <p:pic>
        <p:nvPicPr>
          <p:cNvPr id="3074" name="Picture 2" descr="C:\Users\Zver\Desktop\рождест конкурс отобран\3а.jpg"/>
          <p:cNvPicPr>
            <a:picLocks noChangeAspect="1" noChangeArrowheads="1"/>
          </p:cNvPicPr>
          <p:nvPr/>
        </p:nvPicPr>
        <p:blipFill>
          <a:blip r:embed="rId2" cstate="print"/>
          <a:srcRect l="15645" t="3029" r="5058" b="9029"/>
          <a:stretch>
            <a:fillRect/>
          </a:stretch>
        </p:blipFill>
        <p:spPr bwMode="auto">
          <a:xfrm>
            <a:off x="1465730" y="886971"/>
            <a:ext cx="9283598" cy="5002841"/>
          </a:xfrm>
          <a:prstGeom prst="rect">
            <a:avLst/>
          </a:prstGeom>
          <a:ln>
            <a:noFill/>
          </a:ln>
          <a:effectLst>
            <a:softEdge rad="112500"/>
          </a:effectLst>
        </p:spPr>
      </p:pic>
      <p:sp>
        <p:nvSpPr>
          <p:cNvPr id="5" name="Заголовок 4"/>
          <p:cNvSpPr>
            <a:spLocks noGrp="1"/>
          </p:cNvSpPr>
          <p:nvPr>
            <p:ph type="title"/>
          </p:nvPr>
        </p:nvSpPr>
        <p:spPr>
          <a:xfrm>
            <a:off x="699247" y="416859"/>
            <a:ext cx="10865224" cy="478490"/>
          </a:xfrm>
        </p:spPr>
        <p:txBody>
          <a:bodyPr>
            <a:noAutofit/>
          </a:bodyPr>
          <a:lstStyle/>
          <a:p>
            <a:r>
              <a:rPr lang="ru-RU" sz="2000" dirty="0" smtClean="0">
                <a:solidFill>
                  <a:srgbClr val="000099"/>
                </a:solidFill>
              </a:rPr>
              <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B050"/>
                </a:solidFill>
                <a:latin typeface="Elizabeta Modern" pitchFamily="2" charset="0"/>
                <a:cs typeface="Elizabeta Modern" pitchFamily="2" charset="0"/>
              </a:rPr>
              <a:t>«ДАРИТ ИСКРЫ ВОЛШЕБСТВА СВЕТЛЫЙ ПРАЗДНИК РОЖДЕСТВА</a:t>
            </a:r>
            <a:r>
              <a:rPr lang="ru-RU" sz="2000" dirty="0" smtClean="0">
                <a:solidFill>
                  <a:srgbClr val="00B050"/>
                </a:solidFill>
              </a:rPr>
              <a:t>»</a:t>
            </a:r>
            <a:endParaRPr lang="ru-RU" sz="2000"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7882" y="5889812"/>
            <a:ext cx="10892119" cy="1156448"/>
          </a:xfrm>
        </p:spPr>
        <p:txBody>
          <a:bodyPr>
            <a:normAutofit/>
          </a:bodyPr>
          <a:lstStyle/>
          <a:p>
            <a:r>
              <a:rPr lang="ru-RU" sz="2000" dirty="0" smtClean="0">
                <a:solidFill>
                  <a:srgbClr val="000099"/>
                </a:solidFill>
                <a:latin typeface="Calibri" pitchFamily="34" charset="0"/>
              </a:rPr>
              <a:t>ЧИСТЫЕ И ИСКРЕННИЕ РАБОТЫ УЧАЩИХСЯ МЫ ДОПОЛНИЛИ ИЗВЕСТНЫМ СТИХОТВОРЕНИЕМ  АПОЛЛОНА КОРИНФСКОГО «ХРИСТОСЛАВЫ»</a:t>
            </a:r>
          </a:p>
        </p:txBody>
      </p:sp>
      <p:pic>
        <p:nvPicPr>
          <p:cNvPr id="4" name="Содержимое 4" descr="4.jpg"/>
          <p:cNvPicPr>
            <a:picLocks noChangeAspect="1"/>
          </p:cNvPicPr>
          <p:nvPr/>
        </p:nvPicPr>
        <p:blipFill>
          <a:blip r:embed="rId2" cstate="print"/>
          <a:stretch>
            <a:fillRect/>
          </a:stretch>
        </p:blipFill>
        <p:spPr>
          <a:xfrm>
            <a:off x="403412" y="806824"/>
            <a:ext cx="4151716" cy="2164976"/>
          </a:xfrm>
          <a:prstGeom prst="round1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1Right"/>
            <a:lightRig rig="twoPt" dir="t">
              <a:rot lat="0" lon="0" rev="7800000"/>
            </a:lightRig>
          </a:scene3d>
          <a:sp3d contourW="6350">
            <a:bevelT w="50800" h="16510"/>
            <a:contourClr>
              <a:srgbClr val="C0C0C0"/>
            </a:contourClr>
          </a:sp3d>
        </p:spPr>
      </p:pic>
      <p:pic>
        <p:nvPicPr>
          <p:cNvPr id="7" name="Рисунок 6" descr="4в.jpg"/>
          <p:cNvPicPr>
            <a:picLocks noChangeAspect="1"/>
          </p:cNvPicPr>
          <p:nvPr/>
        </p:nvPicPr>
        <p:blipFill>
          <a:blip r:embed="rId3" cstate="print"/>
          <a:stretch>
            <a:fillRect/>
          </a:stretch>
        </p:blipFill>
        <p:spPr>
          <a:xfrm>
            <a:off x="7651375" y="705258"/>
            <a:ext cx="3772109" cy="2226201"/>
          </a:xfrm>
          <a:prstGeom prst="round2Diag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2Left"/>
            <a:lightRig rig="twoPt" dir="t">
              <a:rot lat="0" lon="0" rev="7800000"/>
            </a:lightRig>
          </a:scene3d>
          <a:sp3d contourW="6350">
            <a:bevelT w="50800" h="16510"/>
            <a:contourClr>
              <a:srgbClr val="C0C0C0"/>
            </a:contourClr>
          </a:sp3d>
        </p:spPr>
      </p:pic>
      <p:pic>
        <p:nvPicPr>
          <p:cNvPr id="8" name="Рисунок 7" descr="4б.jpg"/>
          <p:cNvPicPr>
            <a:picLocks noChangeAspect="1"/>
          </p:cNvPicPr>
          <p:nvPr/>
        </p:nvPicPr>
        <p:blipFill>
          <a:blip r:embed="rId4" cstate="print"/>
          <a:stretch>
            <a:fillRect/>
          </a:stretch>
        </p:blipFill>
        <p:spPr>
          <a:xfrm>
            <a:off x="1008528" y="3205010"/>
            <a:ext cx="3367115" cy="2442755"/>
          </a:xfrm>
          <a:prstGeom prst="round2DiagRect">
            <a:avLst/>
          </a:prstGeom>
          <a:ln>
            <a:noFill/>
          </a:ln>
          <a:effectLst>
            <a:softEdge rad="112500"/>
          </a:effectLst>
        </p:spPr>
      </p:pic>
      <p:pic>
        <p:nvPicPr>
          <p:cNvPr id="9" name="Рисунок 8" descr="4а.jpg"/>
          <p:cNvPicPr>
            <a:picLocks noChangeAspect="1"/>
          </p:cNvPicPr>
          <p:nvPr/>
        </p:nvPicPr>
        <p:blipFill>
          <a:blip r:embed="rId5" cstate="print"/>
          <a:stretch>
            <a:fillRect/>
          </a:stretch>
        </p:blipFill>
        <p:spPr>
          <a:xfrm>
            <a:off x="7570695" y="3204107"/>
            <a:ext cx="3718782" cy="2564679"/>
          </a:xfrm>
          <a:prstGeom prst="roundRect">
            <a:avLst/>
          </a:prstGeom>
          <a:ln>
            <a:noFill/>
          </a:ln>
          <a:effectLst>
            <a:softEdge rad="112500"/>
          </a:effectLst>
        </p:spPr>
      </p:pic>
      <p:pic>
        <p:nvPicPr>
          <p:cNvPr id="10" name="Picture 4" descr="C:\Users\Zver\Desktop\free-png.ru-269.png"/>
          <p:cNvPicPr>
            <a:picLocks noChangeAspect="1" noChangeArrowheads="1"/>
          </p:cNvPicPr>
          <p:nvPr/>
        </p:nvPicPr>
        <p:blipFill>
          <a:blip r:embed="rId6" cstate="print"/>
          <a:srcRect/>
          <a:stretch>
            <a:fillRect/>
          </a:stretch>
        </p:blipFill>
        <p:spPr bwMode="auto">
          <a:xfrm>
            <a:off x="5284694" y="1901929"/>
            <a:ext cx="1640541" cy="1640541"/>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4bd0d67b-ad7c-4975-9abe-a996a51695f5"/>
</p:tagLst>
</file>

<file path=ppt/theme/theme1.xml><?xml version="1.0" encoding="utf-8"?>
<a:theme xmlns:a="http://schemas.openxmlformats.org/drawingml/2006/main" name="主题5">
  <a:themeElements>
    <a:clrScheme name="地铁">
      <a:dk1>
        <a:srgbClr val="000000"/>
      </a:dk1>
      <a:lt1>
        <a:srgbClr val="FFFFFF"/>
      </a:lt1>
      <a:dk2>
        <a:srgbClr val="44546A"/>
      </a:dk2>
      <a:lt2>
        <a:srgbClr val="E7E6E6"/>
      </a:lt2>
      <a:accent1>
        <a:srgbClr val="428C69"/>
      </a:accent1>
      <a:accent2>
        <a:srgbClr val="013C34"/>
      </a:accent2>
      <a:accent3>
        <a:srgbClr val="D30B34"/>
      </a:accent3>
      <a:accent4>
        <a:srgbClr val="633C11"/>
      </a:accent4>
      <a:accent5>
        <a:srgbClr val="A48150"/>
      </a:accent5>
      <a:accent6>
        <a:srgbClr val="B7CACE"/>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389</TotalTime>
  <Words>315</Words>
  <Application>Microsoft Office PowerPoint</Application>
  <PresentationFormat>Произвольный</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主题5</vt:lpstr>
      <vt:lpstr> МУНИЦИПАЛЬНОЕ БЮДЖЕТНОЕ УЧРЕЖДЕНИЕ КУЛЬТУРЫ  «КАРГАСОКСКАЯ ЦЕНТРАЛЬНАЯ РАЙОННАЯ БИБЛИОТЕКА»      "МЕЛОДИЯ РОЖДЕСТВА»  ВЫСТАВОЧНАЯ РОЖДЕСТВЕНСКАЯ ПРОГРАММА    ОРГАНИЗАТОР  ВЫСТАВОК ЯРОВИКОВА  ЛАРИСА  ВАЛЕНТИНОВНА,  заведующая отделом обслуживания   При участии ФЕДЕНЕВОЙ ЕЛЕНЫ НИКОЛАЕВНЫ, библиотекаря отдела обслуживания   СОСТАВИТЕЛЬ ПРЕЗЕНТАЦИИ  ЯРОВИКОВА ЛАРИСА ВАЛЕНТИНОВНА      Каргасок, 2022г.  </vt:lpstr>
      <vt:lpstr>Слайд 2</vt:lpstr>
      <vt:lpstr>В ПРОГРАММЕ:</vt:lpstr>
      <vt:lpstr>Слайд 4</vt:lpstr>
      <vt:lpstr>Слайд 5</vt:lpstr>
      <vt:lpstr>РОЖДЕСТВЕНСКИЙ АНГЕЛ</vt:lpstr>
      <vt:lpstr>Слайд 7</vt:lpstr>
      <vt:lpstr>  «ДАРИТ ИСКРЫ ВОЛШЕБСТВА СВЕТЛЫЙ ПРАЗДНИК РОЖДЕСТВА»</vt:lpstr>
      <vt:lpstr>Слайд 9</vt:lpstr>
      <vt:lpstr>Слайд 10</vt:lpstr>
      <vt:lpstr>Слайд 11</vt:lpstr>
      <vt:lpstr>Слайд 12</vt:lpstr>
      <vt:lpstr>Слайд 13</vt:lpstr>
      <vt:lpstr>Слайд 14</vt:lpstr>
    </vt:vector>
  </TitlesOfParts>
  <Manager>iSlide</Manager>
  <Company>iSlide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keywords>51PPT模板网;www.51pptmoban.com</cp:keywords>
  <cp:lastModifiedBy>Zverdvd.org</cp:lastModifiedBy>
  <cp:revision>55</cp:revision>
  <cp:lastPrinted>2017-12-07T16:00:00Z</cp:lastPrinted>
  <dcterms:created xsi:type="dcterms:W3CDTF">2017-12-07T16:00:00Z</dcterms:created>
  <dcterms:modified xsi:type="dcterms:W3CDTF">2022-01-24T08:23:07Z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2052-11.1.0.9912</vt:lpwstr>
  </property>
</Properties>
</file>